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61" r:id="rId3"/>
    <p:sldId id="259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1" r:id="rId23"/>
    <p:sldId id="282" r:id="rId24"/>
    <p:sldId id="280" r:id="rId25"/>
    <p:sldId id="257" r:id="rId26"/>
    <p:sldId id="258" r:id="rId27"/>
    <p:sldId id="260" r:id="rId2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53" y="3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3B14D7-91CA-412F-AFEE-D7F696348420}" type="datetimeFigureOut">
              <a:rPr lang="de-CH" smtClean="0"/>
              <a:t>29.05.2014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D47328-4CBE-4702-8143-D2B343B3EFE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807031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D47328-4CBE-4702-8143-D2B343B3EFEE}" type="slidenum">
              <a:rPr lang="de-CH" smtClean="0"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116853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D47328-4CBE-4702-8143-D2B343B3EFEE}" type="slidenum">
              <a:rPr lang="de-CH" smtClean="0"/>
              <a:t>26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587706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704CD-0A41-4AB1-ADE1-F01ED1DFE0D9}" type="datetime1">
              <a:rPr lang="de-CH" smtClean="0"/>
              <a:t>29.05.2014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 Numerical Code: Optimal Binary Search Trees</a:t>
            </a: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749EF-89F5-4D06-B99F-6591C581416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005002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86478-7BF3-4038-A09C-9174ABBD65BA}" type="datetime1">
              <a:rPr lang="de-CH" smtClean="0"/>
              <a:t>29.05.2014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 Numerical Code: Optimal Binary Search Trees</a:t>
            </a:r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749EF-89F5-4D06-B99F-6591C581416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84980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320F-F347-4327-B745-6388D8063E07}" type="datetime1">
              <a:rPr lang="de-CH" smtClean="0"/>
              <a:t>29.05.2014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 Numerical Code: Optimal Binary Search Trees</a:t>
            </a: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749EF-89F5-4D06-B99F-6591C581416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18918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AF814-BBE8-41C6-AA75-A0A39E62E333}" type="datetime1">
              <a:rPr lang="de-CH" smtClean="0"/>
              <a:t>29.05.2014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 Numerical Code: Optimal Binary Search Trees</a:t>
            </a: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749EF-89F5-4D06-B99F-6591C581416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15026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B2203-37E3-40BE-A921-A76AF63366D8}" type="datetime1">
              <a:rPr lang="de-CH" smtClean="0"/>
              <a:t>29.05.2014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 Numerical Code: Optimal Binary Search Trees</a:t>
            </a: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749EF-89F5-4D06-B99F-6591C581416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695656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B81BD-ED35-4D0C-90DD-40ADCBA2BE54}" type="datetime1">
              <a:rPr lang="de-CH" smtClean="0"/>
              <a:t>29.05.2014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 Numerical Code: Optimal Binary Search Trees</a:t>
            </a: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749EF-89F5-4D06-B99F-6591C581416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266331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E00ED-CA36-482A-8A9F-18304B7702BB}" type="datetime1">
              <a:rPr lang="de-CH" smtClean="0"/>
              <a:t>29.05.2014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 Numerical Code: Optimal Binary Search Trees</a:t>
            </a:r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749EF-89F5-4D06-B99F-6591C581416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448522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plot_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41867" y="1825625"/>
            <a:ext cx="6900332" cy="4351338"/>
          </a:xfrm>
        </p:spPr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591719" y="1825625"/>
            <a:ext cx="5151548" cy="4351338"/>
          </a:xfrm>
        </p:spPr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06DBE-2C08-42D1-BE9F-1E1293A41DDA}" type="datetime1">
              <a:rPr lang="de-CH" smtClean="0"/>
              <a:t>29.05.2014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 Numerical Code: Optimal Binary Search Trees</a:t>
            </a:r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749EF-89F5-4D06-B99F-6591C581416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384127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C647D-9A29-4E18-ABBF-B1E1AD6E8D2B}" type="datetime1">
              <a:rPr lang="de-CH" smtClean="0"/>
              <a:t>29.05.2014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 Numerical Code: Optimal Binary Search Trees</a:t>
            </a:r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749EF-89F5-4D06-B99F-6591C581416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252598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49FD5-907F-442A-9EC8-BB311A7B1A36}" type="datetime1">
              <a:rPr lang="de-CH" smtClean="0"/>
              <a:t>29.05.2014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 Numerical Code: Optimal Binary Search Trees</a:t>
            </a:r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749EF-89F5-4D06-B99F-6591C581416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45348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44214-31E0-4C0E-AD63-5C9925D41F25}" type="datetime1">
              <a:rPr lang="de-CH" smtClean="0"/>
              <a:t>29.05.2014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 Numerical Code: Optimal Binary Search Trees</a:t>
            </a:r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749EF-89F5-4D06-B99F-6591C581416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90549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FCF75-E8F4-405C-AD4F-934DBD756DB4}" type="datetime1">
              <a:rPr lang="de-CH" smtClean="0"/>
              <a:t>29.05.2014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 Numerical Code: Optimal Binary Search Trees</a:t>
            </a:r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749EF-89F5-4D06-B99F-6591C581416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80764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C5E35-6FA5-4763-B24F-65B1985BEAF5}" type="datetime1">
              <a:rPr lang="de-CH" smtClean="0"/>
              <a:t>29.05.2014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Fast Numerical Code: Optimal Binary Search Trees</a:t>
            </a: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8749EF-89F5-4D06-B99F-6591C581416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20351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60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000" dirty="0" smtClean="0"/>
              <a:t>How To Write Fast Numerical Code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Optimal Binary Search Trees</a:t>
            </a:r>
            <a:endParaRPr lang="de-CH" sz="4000" dirty="0"/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dirty="0" smtClean="0"/>
          </a:p>
          <a:p>
            <a:pPr algn="l"/>
            <a:r>
              <a:rPr lang="en-US" dirty="0" smtClean="0"/>
              <a:t>Team 16: Jeremia B</a:t>
            </a:r>
            <a:r>
              <a:rPr lang="de-CH" dirty="0" smtClean="0"/>
              <a:t>ä</a:t>
            </a:r>
            <a:r>
              <a:rPr lang="en-US" dirty="0" smtClean="0"/>
              <a:t>r, Stefan </a:t>
            </a:r>
            <a:r>
              <a:rPr lang="en-US" dirty="0" err="1" smtClean="0"/>
              <a:t>Dietiker</a:t>
            </a:r>
            <a:endParaRPr lang="en-US" dirty="0" smtClean="0"/>
          </a:p>
          <a:p>
            <a:pPr algn="l"/>
            <a:r>
              <a:rPr lang="en-US" dirty="0" smtClean="0"/>
              <a:t>May 20</a:t>
            </a:r>
            <a:r>
              <a:rPr lang="en-US" baseline="30000" dirty="0" smtClean="0"/>
              <a:t>th</a:t>
            </a:r>
            <a:r>
              <a:rPr lang="en-US" dirty="0" smtClean="0"/>
              <a:t>, 2014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256207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Baseline Issues</a:t>
            </a:r>
            <a:endParaRPr lang="de-CH" dirty="0"/>
          </a:p>
        </p:txBody>
      </p:sp>
      <p:sp>
        <p:nvSpPr>
          <p:cNvPr id="7" name="Inhaltsplatzhalter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2" name="Inhaltsplatzhalter 1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1350" y="1825625"/>
            <a:ext cx="4351338" cy="4351338"/>
          </a:xfrm>
        </p:spPr>
      </p:pic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 Numerical Code: Optimal Binary Search Trees</a:t>
            </a:r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749EF-89F5-4D06-B99F-6591C5814168}" type="slidenum">
              <a:rPr lang="de-CH" smtClean="0"/>
              <a:t>10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74184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Transposed</a:t>
            </a:r>
            <a:endParaRPr lang="de-CH" dirty="0"/>
          </a:p>
        </p:txBody>
      </p:sp>
      <p:sp>
        <p:nvSpPr>
          <p:cNvPr id="7" name="Inhaltsplatzhalter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2" name="Inhaltsplatzhalter 1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1350" y="1825625"/>
            <a:ext cx="4351338" cy="4351338"/>
          </a:xfrm>
        </p:spPr>
      </p:pic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 Numerical Code: Optimal Binary Search Trees</a:t>
            </a:r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749EF-89F5-4D06-B99F-6591C5814168}" type="slidenum">
              <a:rPr lang="de-CH" smtClean="0"/>
              <a:t>11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91733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Bottom Up</a:t>
            </a:r>
            <a:endParaRPr lang="de-CH" dirty="0"/>
          </a:p>
        </p:txBody>
      </p:sp>
      <p:sp>
        <p:nvSpPr>
          <p:cNvPr id="7" name="Inhaltsplatzhalter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2" name="Inhaltsplatzhalter 1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1350" y="1825625"/>
            <a:ext cx="4351338" cy="4351338"/>
          </a:xfrm>
        </p:spPr>
      </p:pic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 Numerical Code: Optimal Binary Search Trees</a:t>
            </a:r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749EF-89F5-4D06-B99F-6591C5814168}" type="slidenum">
              <a:rPr lang="de-CH" smtClean="0"/>
              <a:t>12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74402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Swap Loops: Triangle</a:t>
            </a:r>
            <a:endParaRPr lang="de-CH" dirty="0"/>
          </a:p>
        </p:txBody>
      </p:sp>
      <p:sp>
        <p:nvSpPr>
          <p:cNvPr id="7" name="Inhaltsplatzhalter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2" name="Inhaltsplatzhalter 1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1350" y="1825625"/>
            <a:ext cx="4351338" cy="4351338"/>
          </a:xfrm>
        </p:spPr>
      </p:pic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 Numerical Code: Optimal Binary Search Trees</a:t>
            </a:r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749EF-89F5-4D06-B99F-6591C5814168}" type="slidenum">
              <a:rPr lang="de-CH" smtClean="0"/>
              <a:t>13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37817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Swap Loops: Triangle</a:t>
            </a:r>
            <a:endParaRPr lang="de-CH" dirty="0"/>
          </a:p>
        </p:txBody>
      </p:sp>
      <p:sp>
        <p:nvSpPr>
          <p:cNvPr id="7" name="Inhaltsplatzhalter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2" name="Inhaltsplatzhalter 1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1350" y="1825625"/>
            <a:ext cx="4351338" cy="4351338"/>
          </a:xfrm>
        </p:spPr>
      </p:pic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 Numerical Code: Optimal Binary Search Trees</a:t>
            </a:r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749EF-89F5-4D06-B99F-6591C5814168}" type="slidenum">
              <a:rPr lang="de-CH" smtClean="0"/>
              <a:t>14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59984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Swap Loops: Triangle</a:t>
            </a:r>
            <a:endParaRPr lang="de-CH" dirty="0"/>
          </a:p>
        </p:txBody>
      </p:sp>
      <p:sp>
        <p:nvSpPr>
          <p:cNvPr id="7" name="Inhaltsplatzhalter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2" name="Inhaltsplatzhalter 1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1350" y="1825625"/>
            <a:ext cx="4351338" cy="4351338"/>
          </a:xfrm>
        </p:spPr>
      </p:pic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 Numerical Code: Optimal Binary Search Trees</a:t>
            </a:r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749EF-89F5-4D06-B99F-6591C5814168}" type="slidenum">
              <a:rPr lang="de-CH" smtClean="0"/>
              <a:t>15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57183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Swap Loops: Triangle</a:t>
            </a:r>
            <a:endParaRPr lang="de-CH" dirty="0"/>
          </a:p>
        </p:txBody>
      </p:sp>
      <p:sp>
        <p:nvSpPr>
          <p:cNvPr id="7" name="Inhaltsplatzhalter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2" name="Inhaltsplatzhalter 1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1350" y="1825625"/>
            <a:ext cx="4351338" cy="4351338"/>
          </a:xfrm>
        </p:spPr>
      </p:pic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 Numerical Code: Optimal Binary Search Trees</a:t>
            </a:r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749EF-89F5-4D06-B99F-6591C5814168}" type="slidenum">
              <a:rPr lang="de-CH" smtClean="0"/>
              <a:t>16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70458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Swap Loops: Triangle</a:t>
            </a:r>
            <a:endParaRPr lang="de-CH" dirty="0"/>
          </a:p>
        </p:txBody>
      </p:sp>
      <p:sp>
        <p:nvSpPr>
          <p:cNvPr id="7" name="Inhaltsplatzhalter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2" name="Inhaltsplatzhalter 1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1350" y="1825625"/>
            <a:ext cx="4351338" cy="4351338"/>
          </a:xfrm>
        </p:spPr>
      </p:pic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 Numerical Code: Optimal Binary Search Trees</a:t>
            </a:r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749EF-89F5-4D06-B99F-6591C5814168}" type="slidenum">
              <a:rPr lang="de-CH" smtClean="0"/>
              <a:t>17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0988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Swap Loops: Triangle</a:t>
            </a:r>
            <a:endParaRPr lang="de-CH" dirty="0"/>
          </a:p>
        </p:txBody>
      </p:sp>
      <p:sp>
        <p:nvSpPr>
          <p:cNvPr id="7" name="Inhaltsplatzhalter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2" name="Inhaltsplatzhalter 1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1350" y="1825625"/>
            <a:ext cx="4351338" cy="4351338"/>
          </a:xfrm>
        </p:spPr>
      </p:pic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 Numerical Code: Optimal Binary Search Trees</a:t>
            </a:r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749EF-89F5-4D06-B99F-6591C5814168}" type="slidenum">
              <a:rPr lang="de-CH" smtClean="0"/>
              <a:t>18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73896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Blocking</a:t>
            </a:r>
            <a:endParaRPr lang="de-CH" dirty="0"/>
          </a:p>
        </p:txBody>
      </p:sp>
      <p:sp>
        <p:nvSpPr>
          <p:cNvPr id="7" name="Inhaltsplatzhalter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2" name="Inhaltsplatzhalter 1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1350" y="1825625"/>
            <a:ext cx="4351338" cy="4351338"/>
          </a:xfrm>
        </p:spPr>
      </p:pic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 Numerical Code: Optimal Binary Search Trees</a:t>
            </a:r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749EF-89F5-4D06-B99F-6591C5814168}" type="slidenum">
              <a:rPr lang="de-CH" smtClean="0"/>
              <a:t>19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32478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7" name="Inhaltsplatzhalter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8" name="Inhaltsplatzhalt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 Numerical Code: Optimal Binary Search Trees</a:t>
            </a:r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749EF-89F5-4D06-B99F-6591C5814168}" type="slidenum">
              <a:rPr lang="de-CH" smtClean="0"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66263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Blocking</a:t>
            </a:r>
            <a:endParaRPr lang="de-CH" dirty="0"/>
          </a:p>
        </p:txBody>
      </p:sp>
      <p:sp>
        <p:nvSpPr>
          <p:cNvPr id="7" name="Inhaltsplatzhalter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2" name="Inhaltsplatzhalter 1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1350" y="1825625"/>
            <a:ext cx="4351338" cy="4351338"/>
          </a:xfrm>
        </p:spPr>
      </p:pic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 Numerical Code: Optimal Binary Search Trees</a:t>
            </a:r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749EF-89F5-4D06-B99F-6591C5814168}" type="slidenum">
              <a:rPr lang="de-CH" smtClean="0"/>
              <a:t>20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26316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Vectorization</a:t>
            </a:r>
            <a:endParaRPr lang="de-CH" dirty="0"/>
          </a:p>
        </p:txBody>
      </p:sp>
      <p:sp>
        <p:nvSpPr>
          <p:cNvPr id="7" name="Inhaltsplatzhalter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2" name="Inhaltsplatzhalter 1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1350" y="1825625"/>
            <a:ext cx="4351338" cy="4351338"/>
          </a:xfrm>
        </p:spPr>
      </p:pic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 Numerical Code: Optimal Binary Search Trees</a:t>
            </a:r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749EF-89F5-4D06-B99F-6591C5814168}" type="slidenum">
              <a:rPr lang="de-CH" smtClean="0"/>
              <a:t>21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26126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Vectorization</a:t>
            </a:r>
            <a:endParaRPr lang="de-CH" dirty="0"/>
          </a:p>
        </p:txBody>
      </p:sp>
      <p:sp>
        <p:nvSpPr>
          <p:cNvPr id="7" name="Inhaltsplatzhalter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2" name="Inhaltsplatzhalter 1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1350" y="1825625"/>
            <a:ext cx="4351338" cy="4351338"/>
          </a:xfrm>
        </p:spPr>
      </p:pic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 Numerical Code: Optimal Binary Search Trees</a:t>
            </a:r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749EF-89F5-4D06-B99F-6591C5814168}" type="slidenum">
              <a:rPr lang="de-CH" smtClean="0"/>
              <a:t>22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78356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Vectorization</a:t>
            </a:r>
            <a:endParaRPr lang="de-CH" dirty="0"/>
          </a:p>
        </p:txBody>
      </p:sp>
      <p:sp>
        <p:nvSpPr>
          <p:cNvPr id="7" name="Inhaltsplatzhalter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2" name="Inhaltsplatzhalter 1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1350" y="1825625"/>
            <a:ext cx="4351338" cy="4351338"/>
          </a:xfrm>
        </p:spPr>
      </p:pic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 Numerical Code: Optimal Binary Search Trees</a:t>
            </a:r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749EF-89F5-4D06-B99F-6591C5814168}" type="slidenum">
              <a:rPr lang="de-CH" smtClean="0"/>
              <a:t>23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90122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7" name="Inhaltsplatzhalter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8" name="Inhaltsplatzhalt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 Numerical Code: Optimal Binary Search Trees</a:t>
            </a:r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749EF-89F5-4D06-B99F-6591C5814168}" type="slidenum">
              <a:rPr lang="de-CH" smtClean="0"/>
              <a:t>24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1079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Testfolie</a:t>
            </a:r>
            <a:r>
              <a:rPr lang="en-US" dirty="0" smtClean="0"/>
              <a:t> so </a:t>
            </a:r>
            <a:r>
              <a:rPr lang="en-US" dirty="0" err="1" smtClean="0"/>
              <a:t>lang</a:t>
            </a:r>
            <a:r>
              <a:rPr lang="en-US" dirty="0" smtClean="0"/>
              <a:t> </a:t>
            </a:r>
            <a:r>
              <a:rPr lang="en-US" dirty="0" err="1" smtClean="0"/>
              <a:t>wie</a:t>
            </a:r>
            <a:r>
              <a:rPr lang="en-US" dirty="0" smtClean="0"/>
              <a:t> </a:t>
            </a:r>
            <a:r>
              <a:rPr lang="en-US" dirty="0" err="1" smtClean="0"/>
              <a:t>moeglich</a:t>
            </a:r>
            <a:r>
              <a:rPr lang="en-US" dirty="0" smtClean="0"/>
              <a:t> </a:t>
            </a:r>
            <a:r>
              <a:rPr lang="en-US" dirty="0" err="1" smtClean="0"/>
              <a:t>iiiiiiiiiiiiiiiiiiiiiiiiiiii</a:t>
            </a:r>
            <a:endParaRPr lang="de-CH" dirty="0"/>
          </a:p>
        </p:txBody>
      </p:sp>
      <p:pic>
        <p:nvPicPr>
          <p:cNvPr id="10" name="Inhaltsplatzhalter 9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357" y="1825625"/>
            <a:ext cx="6326824" cy="4351338"/>
          </a:xfrm>
        </p:spPr>
      </p:pic>
      <p:pic>
        <p:nvPicPr>
          <p:cNvPr id="8" name="Inhaltsplatzhalter 7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2949" y="2247224"/>
            <a:ext cx="3508140" cy="3508140"/>
          </a:xfrm>
        </p:spPr>
      </p:pic>
      <p:sp>
        <p:nvSpPr>
          <p:cNvPr id="16" name="Fußzeilenplatzhalt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 Numerical Code: Optimal Binary Search Trees</a:t>
            </a:r>
            <a:endParaRPr lang="de-CH"/>
          </a:p>
        </p:txBody>
      </p:sp>
      <p:sp>
        <p:nvSpPr>
          <p:cNvPr id="17" name="Foliennummernplatzhalt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749EF-89F5-4D06-B99F-6591C5814168}" type="slidenum">
              <a:rPr lang="de-CH" smtClean="0"/>
              <a:t>25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10509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</a:t>
            </a:r>
            <a:endParaRPr lang="de-CH" dirty="0"/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357" y="1825625"/>
            <a:ext cx="6326824" cy="4351338"/>
          </a:xfrm>
        </p:spPr>
      </p:pic>
      <p:sp>
        <p:nvSpPr>
          <p:cNvPr id="8" name="Inhaltsplatzhalt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 Numerical Code: Optimal Binary Search Trees</a:t>
            </a:r>
            <a:endParaRPr lang="de-CH"/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749EF-89F5-4D06-B99F-6591C5814168}" type="slidenum">
              <a:rPr lang="de-CH" smtClean="0"/>
              <a:t>26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32544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4.bp.blogspot.com/-AmqslXFyZ7U/UhtK0l9RSAI/AAAAAAAAAJc/V4ku4zrIrbg/s1600/Weird-Owl.jpg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8325" y="442127"/>
            <a:ext cx="3494010" cy="4521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4136571" y="4271307"/>
            <a:ext cx="3918858" cy="138515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Questions…?</a:t>
            </a:r>
            <a:endParaRPr lang="de-CH" dirty="0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 Numerical Code: Optimal Binary Search Trees</a:t>
            </a:r>
            <a:endParaRPr lang="de-CH"/>
          </a:p>
        </p:txBody>
      </p:sp>
      <p:sp>
        <p:nvSpPr>
          <p:cNvPr id="15" name="Foliennummernplatzhalt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749EF-89F5-4D06-B99F-6591C5814168}" type="slidenum">
              <a:rPr lang="de-CH" smtClean="0"/>
              <a:t>27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79600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12" name="Inhaltsplatzhalter 11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1350" y="1825625"/>
            <a:ext cx="4351338" cy="4351338"/>
          </a:xfrm>
        </p:spPr>
      </p:pic>
      <p:sp>
        <p:nvSpPr>
          <p:cNvPr id="10" name="Fußzeilenplatzhalt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 Numerical Code: Optimal Binary Search Trees</a:t>
            </a:r>
            <a:endParaRPr lang="de-CH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749EF-89F5-4D06-B99F-6591C5814168}" type="slidenum">
              <a:rPr lang="de-CH" smtClean="0"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87441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</a:t>
            </a:r>
            <a:endParaRPr lang="de-CH" dirty="0"/>
          </a:p>
        </p:txBody>
      </p:sp>
      <p:sp>
        <p:nvSpPr>
          <p:cNvPr id="7" name="Inhaltsplatzhalter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2" name="Inhaltsplatzhalter 1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1350" y="1825625"/>
            <a:ext cx="4351338" cy="4351338"/>
          </a:xfrm>
        </p:spPr>
      </p:pic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 Numerical Code: Optimal Binary Search Trees</a:t>
            </a:r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749EF-89F5-4D06-B99F-6591C5814168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2714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</a:t>
            </a:r>
            <a:endParaRPr lang="de-CH" dirty="0"/>
          </a:p>
        </p:txBody>
      </p:sp>
      <p:sp>
        <p:nvSpPr>
          <p:cNvPr id="7" name="Inhaltsplatzhalter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2" name="Inhaltsplatzhalter 1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1350" y="1825625"/>
            <a:ext cx="4351338" cy="4351338"/>
          </a:xfrm>
        </p:spPr>
      </p:pic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 Numerical Code: Optimal Binary Search Trees</a:t>
            </a:r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749EF-89F5-4D06-B99F-6591C5814168}" type="slidenum">
              <a:rPr lang="de-CH" smtClean="0"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58103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</a:t>
            </a:r>
            <a:endParaRPr lang="de-CH" dirty="0"/>
          </a:p>
        </p:txBody>
      </p:sp>
      <p:sp>
        <p:nvSpPr>
          <p:cNvPr id="7" name="Inhaltsplatzhalter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2" name="Inhaltsplatzhalter 1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1350" y="1825625"/>
            <a:ext cx="4351338" cy="4351338"/>
          </a:xfrm>
        </p:spPr>
      </p:pic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 Numerical Code: Optimal Binary Search Trees</a:t>
            </a:r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749EF-89F5-4D06-B99F-6591C5814168}" type="slidenum">
              <a:rPr lang="de-CH" smtClean="0"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93750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</a:t>
            </a:r>
            <a:endParaRPr lang="de-CH" dirty="0"/>
          </a:p>
        </p:txBody>
      </p:sp>
      <p:sp>
        <p:nvSpPr>
          <p:cNvPr id="7" name="Inhaltsplatzhalter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2" name="Inhaltsplatzhalter 1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1350" y="1825625"/>
            <a:ext cx="4351338" cy="4351338"/>
          </a:xfrm>
        </p:spPr>
      </p:pic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 Numerical Code: Optimal Binary Search Trees</a:t>
            </a:r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749EF-89F5-4D06-B99F-6591C5814168}" type="slidenum">
              <a:rPr lang="de-CH" smtClean="0"/>
              <a:t>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33346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</a:t>
            </a:r>
            <a:endParaRPr lang="de-CH" dirty="0"/>
          </a:p>
        </p:txBody>
      </p:sp>
      <p:sp>
        <p:nvSpPr>
          <p:cNvPr id="7" name="Inhaltsplatzhalter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2" name="Inhaltsplatzhalter 1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1350" y="1825625"/>
            <a:ext cx="4351338" cy="4351338"/>
          </a:xfrm>
        </p:spPr>
      </p:pic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 Numerical Code: Optimal Binary Search Trees</a:t>
            </a:r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749EF-89F5-4D06-B99F-6591C5814168}" type="slidenum">
              <a:rPr lang="de-CH" smtClean="0"/>
              <a:t>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34345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Baseline Implementation</a:t>
            </a:r>
            <a:endParaRPr lang="de-CH" dirty="0"/>
          </a:p>
        </p:txBody>
      </p:sp>
      <p:sp>
        <p:nvSpPr>
          <p:cNvPr id="7" name="Inhaltsplatzhalter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2" name="Inhaltsplatzhalter 1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1350" y="1825625"/>
            <a:ext cx="4351338" cy="4351338"/>
          </a:xfrm>
        </p:spPr>
      </p:pic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 Numerical Code: Optimal Binary Search Trees</a:t>
            </a:r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749EF-89F5-4D06-B99F-6591C5814168}" type="slidenum">
              <a:rPr lang="de-CH" smtClean="0"/>
              <a:t>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31124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307</Words>
  <Application>Microsoft Office PowerPoint</Application>
  <PresentationFormat>Breitbild</PresentationFormat>
  <Paragraphs>82</Paragraphs>
  <Slides>27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Office Theme</vt:lpstr>
      <vt:lpstr>How To Write Fast Numerical Code Optimal Binary Search Trees</vt:lpstr>
      <vt:lpstr>PowerPoint-Präsentation</vt:lpstr>
      <vt:lpstr>Algorithm</vt:lpstr>
      <vt:lpstr>Algorithm</vt:lpstr>
      <vt:lpstr>Algorithm</vt:lpstr>
      <vt:lpstr>Algorithm</vt:lpstr>
      <vt:lpstr>Algorithm</vt:lpstr>
      <vt:lpstr>Algorithm</vt:lpstr>
      <vt:lpstr>Baseline Implementation</vt:lpstr>
      <vt:lpstr>Baseline Issues</vt:lpstr>
      <vt:lpstr>Transposed</vt:lpstr>
      <vt:lpstr>Bottom Up</vt:lpstr>
      <vt:lpstr>Swap Loops: Triangle</vt:lpstr>
      <vt:lpstr>Swap Loops: Triangle</vt:lpstr>
      <vt:lpstr>Swap Loops: Triangle</vt:lpstr>
      <vt:lpstr>Swap Loops: Triangle</vt:lpstr>
      <vt:lpstr>Swap Loops: Triangle</vt:lpstr>
      <vt:lpstr>Swap Loops: Triangle</vt:lpstr>
      <vt:lpstr>Blocking</vt:lpstr>
      <vt:lpstr>Blocking</vt:lpstr>
      <vt:lpstr>Vectorization</vt:lpstr>
      <vt:lpstr>Vectorization</vt:lpstr>
      <vt:lpstr>Vectorization</vt:lpstr>
      <vt:lpstr>PowerPoint-Präsentation</vt:lpstr>
      <vt:lpstr>Testfolie so lang wie moeglich iiiiiiiiiiiiiiiiiiiiiiiiiiii</vt:lpstr>
      <vt:lpstr>Test</vt:lpstr>
      <vt:lpstr>Questions…?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Jeremia Bär</dc:creator>
  <cp:lastModifiedBy>Jeremia Bär</cp:lastModifiedBy>
  <cp:revision>10</cp:revision>
  <dcterms:created xsi:type="dcterms:W3CDTF">2014-05-29T17:07:09Z</dcterms:created>
  <dcterms:modified xsi:type="dcterms:W3CDTF">2014-05-29T18:05:37Z</dcterms:modified>
</cp:coreProperties>
</file>