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57" r:id="rId6"/>
  </p:sldIdLst>
  <p:sldSz cx="43891200" cy="32918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20" userDrawn="1">
          <p15:clr>
            <a:srgbClr val="A4A3A4"/>
          </p15:clr>
        </p15:guide>
        <p15:guide id="2" pos="13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7" d="100"/>
          <a:sy n="17" d="100"/>
        </p:scale>
        <p:origin x="1478" y="134"/>
      </p:cViewPr>
      <p:guideLst>
        <p:guide orient="horz" pos="10320"/>
        <p:guide pos="13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CA60-0759-4858-8696-264AFE9E722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B52C-8DCC-4E2C-9DE2-459B3C4B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6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CA60-0759-4858-8696-264AFE9E722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B52C-8DCC-4E2C-9DE2-459B3C4B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1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CA60-0759-4858-8696-264AFE9E722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B52C-8DCC-4E2C-9DE2-459B3C4B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CA60-0759-4858-8696-264AFE9E722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B52C-8DCC-4E2C-9DE2-459B3C4B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9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CA60-0759-4858-8696-264AFE9E722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B52C-8DCC-4E2C-9DE2-459B3C4B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1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CA60-0759-4858-8696-264AFE9E722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B52C-8DCC-4E2C-9DE2-459B3C4B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8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CA60-0759-4858-8696-264AFE9E722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B52C-8DCC-4E2C-9DE2-459B3C4B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CA60-0759-4858-8696-264AFE9E722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B52C-8DCC-4E2C-9DE2-459B3C4B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2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CA60-0759-4858-8696-264AFE9E722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B52C-8DCC-4E2C-9DE2-459B3C4B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4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CA60-0759-4858-8696-264AFE9E722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B52C-8DCC-4E2C-9DE2-459B3C4B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3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CA60-0759-4858-8696-264AFE9E722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B52C-8DCC-4E2C-9DE2-459B3C4B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0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6CA60-0759-4858-8696-264AFE9E722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1B52C-8DCC-4E2C-9DE2-459B3C4B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5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2048AC-795B-4E16-BC9B-4856FFE8C735}"/>
              </a:ext>
            </a:extLst>
          </p:cNvPr>
          <p:cNvSpPr txBox="1"/>
          <p:nvPr/>
        </p:nvSpPr>
        <p:spPr>
          <a:xfrm>
            <a:off x="1645920" y="594360"/>
            <a:ext cx="40005000" cy="315471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9900" dirty="0"/>
              <a:t>Potential Option 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7C0932-218E-492E-A31E-60D27685BA99}"/>
              </a:ext>
            </a:extLst>
          </p:cNvPr>
          <p:cNvCxnSpPr/>
          <p:nvPr/>
        </p:nvCxnSpPr>
        <p:spPr>
          <a:xfrm>
            <a:off x="14310360" y="4267200"/>
            <a:ext cx="0" cy="26791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80133D-81B5-41D9-B5B9-E36A4AB53E20}"/>
              </a:ext>
            </a:extLst>
          </p:cNvPr>
          <p:cNvCxnSpPr/>
          <p:nvPr/>
        </p:nvCxnSpPr>
        <p:spPr>
          <a:xfrm>
            <a:off x="29001720" y="4267200"/>
            <a:ext cx="0" cy="26791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65BD891-9E74-43EA-9DB3-9E42054BC6C8}"/>
              </a:ext>
            </a:extLst>
          </p:cNvPr>
          <p:cNvSpPr/>
          <p:nvPr/>
        </p:nvSpPr>
        <p:spPr>
          <a:xfrm>
            <a:off x="685793" y="15133320"/>
            <a:ext cx="13167336" cy="1592580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What we needed?</a:t>
            </a:r>
          </a:p>
          <a:p>
            <a:pPr algn="ctr"/>
            <a:r>
              <a:rPr lang="en-US" sz="7200" dirty="0">
                <a:solidFill>
                  <a:schemeClr val="tx1"/>
                </a:solidFill>
              </a:rPr>
              <a:t>(most important/basic spec items)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8AED7C-0473-4ABC-8C17-DE02523C2706}"/>
              </a:ext>
            </a:extLst>
          </p:cNvPr>
          <p:cNvSpPr/>
          <p:nvPr/>
        </p:nvSpPr>
        <p:spPr>
          <a:xfrm>
            <a:off x="685800" y="4267200"/>
            <a:ext cx="13167329" cy="102717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Abstract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9BE64C-C510-436C-98F6-C1F048C1F4B1}"/>
              </a:ext>
            </a:extLst>
          </p:cNvPr>
          <p:cNvSpPr/>
          <p:nvPr/>
        </p:nvSpPr>
        <p:spPr>
          <a:xfrm>
            <a:off x="14767592" y="4305315"/>
            <a:ext cx="13167329" cy="8496285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Phase 1?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7CBF22-7685-4983-B325-92E6A888A20A}"/>
              </a:ext>
            </a:extLst>
          </p:cNvPr>
          <p:cNvSpPr/>
          <p:nvPr/>
        </p:nvSpPr>
        <p:spPr>
          <a:xfrm>
            <a:off x="14676152" y="13357845"/>
            <a:ext cx="13167329" cy="8496285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Phase 2?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1E8890-EA7C-44B7-BBA0-002585BE2C1F}"/>
              </a:ext>
            </a:extLst>
          </p:cNvPr>
          <p:cNvSpPr/>
          <p:nvPr/>
        </p:nvSpPr>
        <p:spPr>
          <a:xfrm>
            <a:off x="14691328" y="22562834"/>
            <a:ext cx="13167329" cy="8496285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Phase 3?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2115D0-87D8-481C-99ED-325DB6DE41F8}"/>
              </a:ext>
            </a:extLst>
          </p:cNvPr>
          <p:cNvSpPr/>
          <p:nvPr/>
        </p:nvSpPr>
        <p:spPr>
          <a:xfrm>
            <a:off x="29458951" y="4305315"/>
            <a:ext cx="13167329" cy="11635739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App images?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13E6E7-EBFD-47E1-8D87-3459C3B8B935}"/>
              </a:ext>
            </a:extLst>
          </p:cNvPr>
          <p:cNvSpPr/>
          <p:nvPr/>
        </p:nvSpPr>
        <p:spPr>
          <a:xfrm>
            <a:off x="29458951" y="16977347"/>
            <a:ext cx="13167329" cy="14081772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Website?</a:t>
            </a:r>
          </a:p>
        </p:txBody>
      </p:sp>
    </p:spTree>
    <p:extLst>
      <p:ext uri="{BB962C8B-B14F-4D97-AF65-F5344CB8AC3E}">
        <p14:creationId xmlns:p14="http://schemas.microsoft.com/office/powerpoint/2010/main" val="339476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2048AC-795B-4E16-BC9B-4856FFE8C735}"/>
              </a:ext>
            </a:extLst>
          </p:cNvPr>
          <p:cNvSpPr txBox="1"/>
          <p:nvPr/>
        </p:nvSpPr>
        <p:spPr>
          <a:xfrm>
            <a:off x="1645920" y="594360"/>
            <a:ext cx="40005000" cy="315471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9900" dirty="0"/>
              <a:t>Potential Option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7C0932-218E-492E-A31E-60D27685BA99}"/>
              </a:ext>
            </a:extLst>
          </p:cNvPr>
          <p:cNvCxnSpPr/>
          <p:nvPr/>
        </p:nvCxnSpPr>
        <p:spPr>
          <a:xfrm>
            <a:off x="14310360" y="4267200"/>
            <a:ext cx="0" cy="26791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80133D-81B5-41D9-B5B9-E36A4AB53E20}"/>
              </a:ext>
            </a:extLst>
          </p:cNvPr>
          <p:cNvCxnSpPr/>
          <p:nvPr/>
        </p:nvCxnSpPr>
        <p:spPr>
          <a:xfrm>
            <a:off x="29001720" y="4267200"/>
            <a:ext cx="0" cy="26791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78AED7C-0473-4ABC-8C17-DE02523C2706}"/>
              </a:ext>
            </a:extLst>
          </p:cNvPr>
          <p:cNvSpPr/>
          <p:nvPr/>
        </p:nvSpPr>
        <p:spPr>
          <a:xfrm>
            <a:off x="381016" y="4652025"/>
            <a:ext cx="13167329" cy="102717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Abstract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9BE64C-C510-436C-98F6-C1F048C1F4B1}"/>
              </a:ext>
            </a:extLst>
          </p:cNvPr>
          <p:cNvSpPr/>
          <p:nvPr/>
        </p:nvSpPr>
        <p:spPr>
          <a:xfrm>
            <a:off x="563911" y="19770090"/>
            <a:ext cx="13167329" cy="8496285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Phase 1?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7CBF22-7685-4983-B325-92E6A888A20A}"/>
              </a:ext>
            </a:extLst>
          </p:cNvPr>
          <p:cNvSpPr/>
          <p:nvPr/>
        </p:nvSpPr>
        <p:spPr>
          <a:xfrm>
            <a:off x="15064755" y="5539762"/>
            <a:ext cx="13167329" cy="8496285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Phase 2?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1E8890-EA7C-44B7-BBA0-002585BE2C1F}"/>
              </a:ext>
            </a:extLst>
          </p:cNvPr>
          <p:cNvSpPr/>
          <p:nvPr/>
        </p:nvSpPr>
        <p:spPr>
          <a:xfrm>
            <a:off x="15064754" y="18882354"/>
            <a:ext cx="13167329" cy="8496285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Phase 3?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2115D0-87D8-481C-99ED-325DB6DE41F8}"/>
              </a:ext>
            </a:extLst>
          </p:cNvPr>
          <p:cNvSpPr/>
          <p:nvPr/>
        </p:nvSpPr>
        <p:spPr>
          <a:xfrm>
            <a:off x="29458951" y="4305315"/>
            <a:ext cx="13167329" cy="11635739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App images?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13E6E7-EBFD-47E1-8D87-3459C3B8B935}"/>
              </a:ext>
            </a:extLst>
          </p:cNvPr>
          <p:cNvSpPr/>
          <p:nvPr/>
        </p:nvSpPr>
        <p:spPr>
          <a:xfrm>
            <a:off x="29458951" y="16977347"/>
            <a:ext cx="13167329" cy="14081772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Website?</a:t>
            </a:r>
          </a:p>
        </p:txBody>
      </p:sp>
    </p:spTree>
    <p:extLst>
      <p:ext uri="{BB962C8B-B14F-4D97-AF65-F5344CB8AC3E}">
        <p14:creationId xmlns:p14="http://schemas.microsoft.com/office/powerpoint/2010/main" val="97909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2048AC-795B-4E16-BC9B-4856FFE8C735}"/>
              </a:ext>
            </a:extLst>
          </p:cNvPr>
          <p:cNvSpPr txBox="1"/>
          <p:nvPr/>
        </p:nvSpPr>
        <p:spPr>
          <a:xfrm>
            <a:off x="1645920" y="594360"/>
            <a:ext cx="40005000" cy="315471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9900" dirty="0"/>
              <a:t>Potential Option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7C0932-218E-492E-A31E-60D27685BA99}"/>
              </a:ext>
            </a:extLst>
          </p:cNvPr>
          <p:cNvCxnSpPr/>
          <p:nvPr/>
        </p:nvCxnSpPr>
        <p:spPr>
          <a:xfrm>
            <a:off x="14310360" y="4267200"/>
            <a:ext cx="0" cy="26791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80133D-81B5-41D9-B5B9-E36A4AB53E20}"/>
              </a:ext>
            </a:extLst>
          </p:cNvPr>
          <p:cNvCxnSpPr/>
          <p:nvPr/>
        </p:nvCxnSpPr>
        <p:spPr>
          <a:xfrm>
            <a:off x="29001720" y="4267200"/>
            <a:ext cx="0" cy="26791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78AED7C-0473-4ABC-8C17-DE02523C2706}"/>
              </a:ext>
            </a:extLst>
          </p:cNvPr>
          <p:cNvSpPr/>
          <p:nvPr/>
        </p:nvSpPr>
        <p:spPr>
          <a:xfrm>
            <a:off x="381016" y="4652025"/>
            <a:ext cx="13167329" cy="102717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Abstract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9BE64C-C510-436C-98F6-C1F048C1F4B1}"/>
              </a:ext>
            </a:extLst>
          </p:cNvPr>
          <p:cNvSpPr/>
          <p:nvPr/>
        </p:nvSpPr>
        <p:spPr>
          <a:xfrm>
            <a:off x="563911" y="19770090"/>
            <a:ext cx="13167329" cy="8496285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Phase 1?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7CBF22-7685-4983-B325-92E6A888A20A}"/>
              </a:ext>
            </a:extLst>
          </p:cNvPr>
          <p:cNvSpPr/>
          <p:nvPr/>
        </p:nvSpPr>
        <p:spPr>
          <a:xfrm>
            <a:off x="15064755" y="5539762"/>
            <a:ext cx="13167329" cy="8496285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Phase 2?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1E8890-EA7C-44B7-BBA0-002585BE2C1F}"/>
              </a:ext>
            </a:extLst>
          </p:cNvPr>
          <p:cNvSpPr/>
          <p:nvPr/>
        </p:nvSpPr>
        <p:spPr>
          <a:xfrm>
            <a:off x="15064754" y="18882354"/>
            <a:ext cx="13167329" cy="8496285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Phase 3?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2115D0-87D8-481C-99ED-325DB6DE41F8}"/>
              </a:ext>
            </a:extLst>
          </p:cNvPr>
          <p:cNvSpPr/>
          <p:nvPr/>
        </p:nvSpPr>
        <p:spPr>
          <a:xfrm>
            <a:off x="29458951" y="4305315"/>
            <a:ext cx="13167329" cy="2454400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App details?</a:t>
            </a:r>
          </a:p>
        </p:txBody>
      </p:sp>
    </p:spTree>
    <p:extLst>
      <p:ext uri="{BB962C8B-B14F-4D97-AF65-F5344CB8AC3E}">
        <p14:creationId xmlns:p14="http://schemas.microsoft.com/office/powerpoint/2010/main" val="375282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2048AC-795B-4E16-BC9B-4856FFE8C735}"/>
              </a:ext>
            </a:extLst>
          </p:cNvPr>
          <p:cNvSpPr txBox="1"/>
          <p:nvPr/>
        </p:nvSpPr>
        <p:spPr>
          <a:xfrm>
            <a:off x="1645920" y="594360"/>
            <a:ext cx="40005000" cy="315471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9900" dirty="0"/>
              <a:t>Potential Option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7C0932-218E-492E-A31E-60D27685BA99}"/>
              </a:ext>
            </a:extLst>
          </p:cNvPr>
          <p:cNvCxnSpPr/>
          <p:nvPr/>
        </p:nvCxnSpPr>
        <p:spPr>
          <a:xfrm>
            <a:off x="14310360" y="4267200"/>
            <a:ext cx="0" cy="26791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80133D-81B5-41D9-B5B9-E36A4AB53E20}"/>
              </a:ext>
            </a:extLst>
          </p:cNvPr>
          <p:cNvCxnSpPr/>
          <p:nvPr/>
        </p:nvCxnSpPr>
        <p:spPr>
          <a:xfrm>
            <a:off x="29001720" y="4267200"/>
            <a:ext cx="0" cy="26791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78AED7C-0473-4ABC-8C17-DE02523C2706}"/>
              </a:ext>
            </a:extLst>
          </p:cNvPr>
          <p:cNvSpPr/>
          <p:nvPr/>
        </p:nvSpPr>
        <p:spPr>
          <a:xfrm>
            <a:off x="381016" y="4652025"/>
            <a:ext cx="13167329" cy="714373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Abstract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9BE64C-C510-436C-98F6-C1F048C1F4B1}"/>
              </a:ext>
            </a:extLst>
          </p:cNvPr>
          <p:cNvSpPr/>
          <p:nvPr/>
        </p:nvSpPr>
        <p:spPr>
          <a:xfrm>
            <a:off x="373394" y="13449339"/>
            <a:ext cx="13167329" cy="7143736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Phase 1?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7CBF22-7685-4983-B325-92E6A888A20A}"/>
              </a:ext>
            </a:extLst>
          </p:cNvPr>
          <p:cNvSpPr/>
          <p:nvPr/>
        </p:nvSpPr>
        <p:spPr>
          <a:xfrm>
            <a:off x="685801" y="21633195"/>
            <a:ext cx="13167329" cy="8496285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Phase 2?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1E8890-EA7C-44B7-BBA0-002585BE2C1F}"/>
              </a:ext>
            </a:extLst>
          </p:cNvPr>
          <p:cNvSpPr/>
          <p:nvPr/>
        </p:nvSpPr>
        <p:spPr>
          <a:xfrm>
            <a:off x="15064753" y="4953054"/>
            <a:ext cx="13167329" cy="8496285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Phase 3?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2115D0-87D8-481C-99ED-325DB6DE41F8}"/>
              </a:ext>
            </a:extLst>
          </p:cNvPr>
          <p:cNvSpPr/>
          <p:nvPr/>
        </p:nvSpPr>
        <p:spPr>
          <a:xfrm>
            <a:off x="15377160" y="14245598"/>
            <a:ext cx="13167329" cy="1588388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App images?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13E6E7-EBFD-47E1-8D87-3459C3B8B935}"/>
              </a:ext>
            </a:extLst>
          </p:cNvPr>
          <p:cNvSpPr/>
          <p:nvPr/>
        </p:nvSpPr>
        <p:spPr>
          <a:xfrm>
            <a:off x="29573159" y="16459200"/>
            <a:ext cx="13167329" cy="14081772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Website/other?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A292F5-A835-48A4-9B44-2F7CB29B1C8B}"/>
              </a:ext>
            </a:extLst>
          </p:cNvPr>
          <p:cNvSpPr/>
          <p:nvPr/>
        </p:nvSpPr>
        <p:spPr>
          <a:xfrm>
            <a:off x="29611288" y="4652025"/>
            <a:ext cx="13167329" cy="10938495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Website/other?</a:t>
            </a:r>
          </a:p>
        </p:txBody>
      </p:sp>
    </p:spTree>
    <p:extLst>
      <p:ext uri="{BB962C8B-B14F-4D97-AF65-F5344CB8AC3E}">
        <p14:creationId xmlns:p14="http://schemas.microsoft.com/office/powerpoint/2010/main" val="335455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2048AC-795B-4E16-BC9B-4856FFE8C735}"/>
              </a:ext>
            </a:extLst>
          </p:cNvPr>
          <p:cNvSpPr txBox="1"/>
          <p:nvPr/>
        </p:nvSpPr>
        <p:spPr>
          <a:xfrm>
            <a:off x="1645920" y="594360"/>
            <a:ext cx="40005000" cy="315471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9900" dirty="0"/>
              <a:t>Potential Option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7C0932-218E-492E-A31E-60D27685BA99}"/>
              </a:ext>
            </a:extLst>
          </p:cNvPr>
          <p:cNvCxnSpPr/>
          <p:nvPr/>
        </p:nvCxnSpPr>
        <p:spPr>
          <a:xfrm>
            <a:off x="14310360" y="4267200"/>
            <a:ext cx="0" cy="26791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80133D-81B5-41D9-B5B9-E36A4AB53E20}"/>
              </a:ext>
            </a:extLst>
          </p:cNvPr>
          <p:cNvCxnSpPr/>
          <p:nvPr/>
        </p:nvCxnSpPr>
        <p:spPr>
          <a:xfrm>
            <a:off x="29001720" y="4267200"/>
            <a:ext cx="0" cy="26791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78AED7C-0473-4ABC-8C17-DE02523C2706}"/>
              </a:ext>
            </a:extLst>
          </p:cNvPr>
          <p:cNvSpPr/>
          <p:nvPr/>
        </p:nvSpPr>
        <p:spPr>
          <a:xfrm>
            <a:off x="594353" y="4305315"/>
            <a:ext cx="13167329" cy="7570493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Abstract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9BE64C-C510-436C-98F6-C1F048C1F4B1}"/>
              </a:ext>
            </a:extLst>
          </p:cNvPr>
          <p:cNvSpPr/>
          <p:nvPr/>
        </p:nvSpPr>
        <p:spPr>
          <a:xfrm>
            <a:off x="594357" y="12355823"/>
            <a:ext cx="13167329" cy="6206497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Phase 1?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7CBF22-7685-4983-B325-92E6A888A20A}"/>
              </a:ext>
            </a:extLst>
          </p:cNvPr>
          <p:cNvSpPr/>
          <p:nvPr/>
        </p:nvSpPr>
        <p:spPr>
          <a:xfrm>
            <a:off x="594354" y="19080451"/>
            <a:ext cx="13167329" cy="6206498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Phase 2?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1E8890-EA7C-44B7-BBA0-002585BE2C1F}"/>
              </a:ext>
            </a:extLst>
          </p:cNvPr>
          <p:cNvSpPr/>
          <p:nvPr/>
        </p:nvSpPr>
        <p:spPr>
          <a:xfrm>
            <a:off x="594354" y="25805081"/>
            <a:ext cx="13167329" cy="6206498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Phase 3?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2115D0-87D8-481C-99ED-325DB6DE41F8}"/>
              </a:ext>
            </a:extLst>
          </p:cNvPr>
          <p:cNvSpPr/>
          <p:nvPr/>
        </p:nvSpPr>
        <p:spPr>
          <a:xfrm>
            <a:off x="15064755" y="4305315"/>
            <a:ext cx="13167329" cy="2719576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App images and details?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13E6E7-EBFD-47E1-8D87-3459C3B8B935}"/>
              </a:ext>
            </a:extLst>
          </p:cNvPr>
          <p:cNvSpPr/>
          <p:nvPr/>
        </p:nvSpPr>
        <p:spPr>
          <a:xfrm>
            <a:off x="29458951" y="16977347"/>
            <a:ext cx="13167329" cy="14081772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Website/other?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3014EA-AF68-4F79-A1F7-F18B9F892AA1}"/>
              </a:ext>
            </a:extLst>
          </p:cNvPr>
          <p:cNvSpPr/>
          <p:nvPr/>
        </p:nvSpPr>
        <p:spPr>
          <a:xfrm>
            <a:off x="29458950" y="4480548"/>
            <a:ext cx="13167329" cy="11460505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Website/other?</a:t>
            </a:r>
          </a:p>
        </p:txBody>
      </p:sp>
    </p:spTree>
    <p:extLst>
      <p:ext uri="{BB962C8B-B14F-4D97-AF65-F5344CB8AC3E}">
        <p14:creationId xmlns:p14="http://schemas.microsoft.com/office/powerpoint/2010/main" val="2256284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113</Words>
  <Application>Microsoft Office PowerPoint</Application>
  <PresentationFormat>Custom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Daric Sage</dc:creator>
  <cp:lastModifiedBy>Daric Sage</cp:lastModifiedBy>
  <cp:revision>8</cp:revision>
  <dcterms:created xsi:type="dcterms:W3CDTF">2018-05-13T19:24:32Z</dcterms:created>
  <dcterms:modified xsi:type="dcterms:W3CDTF">2018-05-14T21:55:49Z</dcterms:modified>
</cp:coreProperties>
</file>