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44" userDrawn="1">
          <p15:clr>
            <a:srgbClr val="A4A3A4"/>
          </p15:clr>
        </p15:guide>
        <p15:guide id="2" pos="1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" d="100"/>
          <a:sy n="17" d="100"/>
        </p:scale>
        <p:origin x="1478" y="134"/>
      </p:cViewPr>
      <p:guideLst>
        <p:guide orient="horz" pos="10344"/>
        <p:guide pos="1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CA60-0759-4858-8696-264AFE9E722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B52C-8DCC-4E2C-9DE2-459B3C4B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BD891-9E74-43EA-9DB3-9E42054BC6C8}"/>
              </a:ext>
            </a:extLst>
          </p:cNvPr>
          <p:cNvSpPr/>
          <p:nvPr/>
        </p:nvSpPr>
        <p:spPr>
          <a:xfrm>
            <a:off x="685793" y="15133320"/>
            <a:ext cx="13167336" cy="1592580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What we needed?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(most important/basic spec items)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685800" y="4267200"/>
            <a:ext cx="13167329" cy="10271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14767592" y="4305315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14676152" y="13357845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4691328" y="2256283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29458951" y="4305315"/>
            <a:ext cx="13167329" cy="1163573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458951" y="16977347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Website?</a:t>
            </a:r>
          </a:p>
        </p:txBody>
      </p:sp>
    </p:spTree>
    <p:extLst>
      <p:ext uri="{BB962C8B-B14F-4D97-AF65-F5344CB8AC3E}">
        <p14:creationId xmlns:p14="http://schemas.microsoft.com/office/powerpoint/2010/main" val="33947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381016" y="4652025"/>
            <a:ext cx="13167329" cy="10271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563911" y="19770090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15064755" y="5539762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5064754" y="1888235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29458951" y="4305315"/>
            <a:ext cx="13167329" cy="1163573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458951" y="16977347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Website?</a:t>
            </a:r>
          </a:p>
        </p:txBody>
      </p:sp>
    </p:spTree>
    <p:extLst>
      <p:ext uri="{BB962C8B-B14F-4D97-AF65-F5344CB8AC3E}">
        <p14:creationId xmlns:p14="http://schemas.microsoft.com/office/powerpoint/2010/main" val="9790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381016" y="4652025"/>
            <a:ext cx="13167329" cy="714373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373394" y="13449339"/>
            <a:ext cx="13167329" cy="714373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685801" y="21633195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15064753" y="4953054"/>
            <a:ext cx="13167329" cy="849628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15377160" y="14245598"/>
            <a:ext cx="13167329" cy="1588388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573159" y="16459200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292F5-A835-48A4-9B44-2F7CB29B1C8B}"/>
              </a:ext>
            </a:extLst>
          </p:cNvPr>
          <p:cNvSpPr/>
          <p:nvPr/>
        </p:nvSpPr>
        <p:spPr>
          <a:xfrm>
            <a:off x="29611288" y="4652025"/>
            <a:ext cx="13167329" cy="109384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</p:spTree>
    <p:extLst>
      <p:ext uri="{BB962C8B-B14F-4D97-AF65-F5344CB8AC3E}">
        <p14:creationId xmlns:p14="http://schemas.microsoft.com/office/powerpoint/2010/main" val="335455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048AC-795B-4E16-BC9B-4856FFE8C735}"/>
              </a:ext>
            </a:extLst>
          </p:cNvPr>
          <p:cNvSpPr txBox="1"/>
          <p:nvPr/>
        </p:nvSpPr>
        <p:spPr>
          <a:xfrm>
            <a:off x="1645920" y="594360"/>
            <a:ext cx="40005000" cy="315471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900" dirty="0"/>
              <a:t>Potential Option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C0932-218E-492E-A31E-60D27685BA99}"/>
              </a:ext>
            </a:extLst>
          </p:cNvPr>
          <p:cNvCxnSpPr/>
          <p:nvPr/>
        </p:nvCxnSpPr>
        <p:spPr>
          <a:xfrm>
            <a:off x="1431036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80133D-81B5-41D9-B5B9-E36A4AB53E20}"/>
              </a:ext>
            </a:extLst>
          </p:cNvPr>
          <p:cNvCxnSpPr/>
          <p:nvPr/>
        </p:nvCxnSpPr>
        <p:spPr>
          <a:xfrm>
            <a:off x="29001720" y="4267200"/>
            <a:ext cx="0" cy="26791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AED7C-0473-4ABC-8C17-DE02523C2706}"/>
              </a:ext>
            </a:extLst>
          </p:cNvPr>
          <p:cNvSpPr/>
          <p:nvPr/>
        </p:nvSpPr>
        <p:spPr>
          <a:xfrm>
            <a:off x="594353" y="4305315"/>
            <a:ext cx="13167329" cy="757049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E64C-C510-436C-98F6-C1F048C1F4B1}"/>
              </a:ext>
            </a:extLst>
          </p:cNvPr>
          <p:cNvSpPr/>
          <p:nvPr/>
        </p:nvSpPr>
        <p:spPr>
          <a:xfrm>
            <a:off x="594357" y="12355823"/>
            <a:ext cx="13167329" cy="620649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CBF22-7685-4983-B325-92E6A888A20A}"/>
              </a:ext>
            </a:extLst>
          </p:cNvPr>
          <p:cNvSpPr/>
          <p:nvPr/>
        </p:nvSpPr>
        <p:spPr>
          <a:xfrm>
            <a:off x="594354" y="19080451"/>
            <a:ext cx="13167329" cy="620649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2?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E8890-EA7C-44B7-BBA0-002585BE2C1F}"/>
              </a:ext>
            </a:extLst>
          </p:cNvPr>
          <p:cNvSpPr/>
          <p:nvPr/>
        </p:nvSpPr>
        <p:spPr>
          <a:xfrm>
            <a:off x="594354" y="25805081"/>
            <a:ext cx="13167329" cy="620649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Phase 3?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115D0-87D8-481C-99ED-325DB6DE41F8}"/>
              </a:ext>
            </a:extLst>
          </p:cNvPr>
          <p:cNvSpPr/>
          <p:nvPr/>
        </p:nvSpPr>
        <p:spPr>
          <a:xfrm>
            <a:off x="15064755" y="4305315"/>
            <a:ext cx="13167329" cy="271957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App images and details?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3E6E7-EBFD-47E1-8D87-3459C3B8B935}"/>
              </a:ext>
            </a:extLst>
          </p:cNvPr>
          <p:cNvSpPr/>
          <p:nvPr/>
        </p:nvSpPr>
        <p:spPr>
          <a:xfrm>
            <a:off x="29458951" y="16977347"/>
            <a:ext cx="13167329" cy="1408177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014EA-AF68-4F79-A1F7-F18B9F892AA1}"/>
              </a:ext>
            </a:extLst>
          </p:cNvPr>
          <p:cNvSpPr/>
          <p:nvPr/>
        </p:nvSpPr>
        <p:spPr>
          <a:xfrm>
            <a:off x="29458950" y="4480548"/>
            <a:ext cx="13167329" cy="1146050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Website/other?</a:t>
            </a:r>
          </a:p>
        </p:txBody>
      </p:sp>
    </p:spTree>
    <p:extLst>
      <p:ext uri="{BB962C8B-B14F-4D97-AF65-F5344CB8AC3E}">
        <p14:creationId xmlns:p14="http://schemas.microsoft.com/office/powerpoint/2010/main" val="225628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98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Daric Sage</dc:creator>
  <cp:lastModifiedBy>Daric Sage</cp:lastModifiedBy>
  <cp:revision>7</cp:revision>
  <dcterms:created xsi:type="dcterms:W3CDTF">2018-05-13T19:24:32Z</dcterms:created>
  <dcterms:modified xsi:type="dcterms:W3CDTF">2018-05-13T21:09:27Z</dcterms:modified>
</cp:coreProperties>
</file>