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90"/>
    <p:restoredTop sz="94651"/>
  </p:normalViewPr>
  <p:slideViewPr>
    <p:cSldViewPr snapToGrid="0" snapToObjects="1">
      <p:cViewPr>
        <p:scale>
          <a:sx n="67" d="100"/>
          <a:sy n="67" d="100"/>
        </p:scale>
        <p:origin x="144" y="-2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FAA6-6B0C-2147-91F6-9C7E73B7F932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688F-7712-1B43-8C8B-E0DAC8245BD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0625" y="0"/>
            <a:ext cx="3291840" cy="32918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2" y="421644"/>
            <a:ext cx="3419856" cy="33314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FAA6-6B0C-2147-91F6-9C7E73B7F932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688F-7712-1B43-8C8B-E0DAC8245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FAA6-6B0C-2147-91F6-9C7E73B7F932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688F-7712-1B43-8C8B-E0DAC8245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FAA6-6B0C-2147-91F6-9C7E73B7F932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688F-7712-1B43-8C8B-E0DAC8245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FAA6-6B0C-2147-91F6-9C7E73B7F932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688F-7712-1B43-8C8B-E0DAC8245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FAA6-6B0C-2147-91F6-9C7E73B7F932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688F-7712-1B43-8C8B-E0DAC8245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FAA6-6B0C-2147-91F6-9C7E73B7F932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688F-7712-1B43-8C8B-E0DAC8245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FAA6-6B0C-2147-91F6-9C7E73B7F932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688F-7712-1B43-8C8B-E0DAC8245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FAA6-6B0C-2147-91F6-9C7E73B7F932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688F-7712-1B43-8C8B-E0DAC8245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FAA6-6B0C-2147-91F6-9C7E73B7F932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688F-7712-1B43-8C8B-E0DAC8245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FAA6-6B0C-2147-91F6-9C7E73B7F932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688F-7712-1B43-8C8B-E0DAC8245B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5FAA6-6B0C-2147-91F6-9C7E73B7F932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4688F-7712-1B43-8C8B-E0DAC824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8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2468880" y="558800"/>
            <a:ext cx="27980640" cy="2184400"/>
          </a:xfrm>
        </p:spPr>
        <p:txBody>
          <a:bodyPr>
            <a:normAutofit/>
          </a:bodyPr>
          <a:lstStyle/>
          <a:p>
            <a:r>
              <a:rPr lang="en-US" sz="10000" dirty="0" smtClean="0"/>
              <a:t>Project Title</a:t>
            </a:r>
            <a:br>
              <a:rPr lang="en-US" sz="10000" dirty="0" smtClean="0"/>
            </a:br>
            <a:r>
              <a:rPr lang="en-US" sz="5000" dirty="0" smtClean="0"/>
              <a:t>Student Names, Advisor Name, Community Organization Name</a:t>
            </a:r>
            <a:endParaRPr lang="en-US" sz="100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5032970"/>
            <a:ext cx="8186057" cy="89011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10007599"/>
            <a:ext cx="9113520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15029256"/>
            <a:ext cx="9113520" cy="1687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Community Organization Background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972800" y="4826000"/>
            <a:ext cx="9113520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Engineering Requirements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72800" y="10007599"/>
            <a:ext cx="9113520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Alternatives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336000" y="4826000"/>
            <a:ext cx="9113520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mtClean="0"/>
              <a:t>Final Design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336000" y="10007599"/>
            <a:ext cx="9113520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Testing &amp; Results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5923085"/>
            <a:ext cx="81860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Our community partner, Enlace, is a community organization that betters the lives of the residents in the Little Village Community. Their social events are made more engaging and memorable by having a ”photo booth” app for members to take pictures. The app is no longer going to be supported by the developer so LSRC Consulting introduced </a:t>
            </a:r>
            <a:r>
              <a:rPr lang="en-US" sz="2400" dirty="0" err="1" smtClean="0"/>
              <a:t>NeoSnap</a:t>
            </a:r>
            <a:r>
              <a:rPr lang="en-US" sz="2400" dirty="0" smtClean="0"/>
              <a:t>, an exclusive product designed for Enlace that is a dedicated </a:t>
            </a:r>
            <a:r>
              <a:rPr lang="en-US" sz="2400" dirty="0" err="1" smtClean="0"/>
              <a:t>photobooth</a:t>
            </a:r>
            <a:r>
              <a:rPr lang="en-US" sz="2400" dirty="0" smtClean="0"/>
              <a:t> device with the capabilities of sharing to social media and printing. In addition to this, </a:t>
            </a:r>
            <a:r>
              <a:rPr lang="en-US" sz="2400" dirty="0" err="1" smtClean="0"/>
              <a:t>NeoSnap</a:t>
            </a:r>
            <a:r>
              <a:rPr lang="en-US" sz="2400" dirty="0" smtClean="0"/>
              <a:t> will be an education tool that includes step-by-</a:t>
            </a:r>
            <a:r>
              <a:rPr lang="en-US" sz="2400" dirty="0"/>
              <a:t>s</a:t>
            </a:r>
            <a:r>
              <a:rPr lang="en-US" sz="2400" dirty="0" smtClean="0"/>
              <a:t>tep documentation to replicate the device by students interested in pursuing a STEM field.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579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132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Project Title Student Names, Advisor Name, Community Organization Name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Project Student Names, Advisor Name, Community Organization Name</dc:title>
  <dc:creator>Revelo Alonso, Renata Alejandra</dc:creator>
  <cp:lastModifiedBy>Shah, Deep M</cp:lastModifiedBy>
  <cp:revision>7</cp:revision>
  <dcterms:created xsi:type="dcterms:W3CDTF">2017-11-14T21:40:56Z</dcterms:created>
  <dcterms:modified xsi:type="dcterms:W3CDTF">2017-11-16T17:16:13Z</dcterms:modified>
</cp:coreProperties>
</file>