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1"/>
  </p:normalViewPr>
  <p:slideViewPr>
    <p:cSldViewPr snapToGrid="0" snapToObjects="1">
      <p:cViewPr>
        <p:scale>
          <a:sx n="67" d="100"/>
          <a:sy n="67" d="100"/>
        </p:scale>
        <p:origin x="-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625" y="0"/>
            <a:ext cx="3291840" cy="329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" y="421644"/>
            <a:ext cx="3419856" cy="3331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FAA6-6B0C-2147-91F6-9C7E73B7F93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468880" y="558800"/>
            <a:ext cx="27980640" cy="2184400"/>
          </a:xfrm>
        </p:spPr>
        <p:txBody>
          <a:bodyPr>
            <a:normAutofit/>
          </a:bodyPr>
          <a:lstStyle/>
          <a:p>
            <a:r>
              <a:rPr lang="en-US" sz="10000" dirty="0" err="1" smtClean="0"/>
              <a:t>NeoSnap</a:t>
            </a:r>
            <a:r>
              <a:rPr lang="en-US" sz="10000" dirty="0" smtClean="0"/>
              <a:t/>
            </a:r>
            <a:br>
              <a:rPr lang="en-US" sz="10000" dirty="0" smtClean="0"/>
            </a:br>
            <a:r>
              <a:rPr lang="en-US" sz="5000" dirty="0" smtClean="0"/>
              <a:t>Emmanuel Leon, Deep Shah, Hemant </a:t>
            </a:r>
            <a:r>
              <a:rPr lang="en-US" sz="5000" dirty="0" err="1" smtClean="0"/>
              <a:t>Rawat</a:t>
            </a:r>
            <a:r>
              <a:rPr lang="en-US" sz="5000" dirty="0" smtClean="0"/>
              <a:t>, Allen Chavez</a:t>
            </a:r>
            <a:r>
              <a:rPr lang="en-US" sz="5000" dirty="0"/>
              <a:t>/</a:t>
            </a:r>
            <a:r>
              <a:rPr lang="en-US" sz="5000" dirty="0" smtClean="0"/>
              <a:t>Professor Mitchell </a:t>
            </a:r>
            <a:r>
              <a:rPr lang="en-US" sz="5000" dirty="0" err="1" smtClean="0"/>
              <a:t>Theys</a:t>
            </a:r>
            <a:r>
              <a:rPr lang="en-US" sz="5000" dirty="0" smtClean="0"/>
              <a:t>/</a:t>
            </a:r>
            <a:r>
              <a:rPr lang="en-US" sz="5000" dirty="0" smtClean="0"/>
              <a:t>Enlace</a:t>
            </a:r>
            <a:endParaRPr lang="en-US" sz="1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032970"/>
            <a:ext cx="8186057" cy="8901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0007599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5029256"/>
            <a:ext cx="9113520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Community Organization Background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72800" y="5032969"/>
            <a:ext cx="9113520" cy="890115"/>
          </a:xfrm>
          <a:prstGeom prst="rect">
            <a:avLst/>
          </a:prstGeom>
          <a:gradFill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Engineering Requirements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0" y="10007599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0" y="5032968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Final Design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0" y="10007598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Testing &amp;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923085"/>
            <a:ext cx="8186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community partner, Enlace, is a community organization that betters the lives of the residents in the Little Village Community. Their social events are made more engaging and memorable by having a ”photo booth” app for members to take pictures. The app is no longer going to be supported by the developer so LSRC Consulting introduced </a:t>
            </a:r>
            <a:r>
              <a:rPr lang="en-US" sz="2400" dirty="0" err="1" smtClean="0"/>
              <a:t>NeoSnap</a:t>
            </a:r>
            <a:r>
              <a:rPr lang="en-US" sz="2400" dirty="0" smtClean="0"/>
              <a:t>, an exclusive product designed for Enlace that is a dedicated </a:t>
            </a:r>
            <a:r>
              <a:rPr lang="en-US" sz="2400" dirty="0" err="1" smtClean="0"/>
              <a:t>photobooth</a:t>
            </a:r>
            <a:r>
              <a:rPr lang="en-US" sz="2400" dirty="0" smtClean="0"/>
              <a:t> device with the capabilities of sharing to social media and printing. In addition to this, </a:t>
            </a:r>
            <a:r>
              <a:rPr lang="en-US" sz="2400" dirty="0" err="1" smtClean="0"/>
              <a:t>NeoSnap</a:t>
            </a:r>
            <a:r>
              <a:rPr lang="en-US" sz="2400" dirty="0" smtClean="0"/>
              <a:t> will be an education tool </a:t>
            </a:r>
            <a:r>
              <a:rPr lang="en-US" sz="2400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smtClean="0"/>
              <a:t>students interested in pursuing a STEM field.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972800" y="5923083"/>
            <a:ext cx="9113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Device should emulate a simplistic UI similar to other popular picture taking apps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Device should have internet capabilities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Device screen should be between 5-12” and no thicker than 3”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Device should have backup power in case it cannot be plugged in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Non-electrical components will be 3D printed for safer/environmentally friendly parts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Device should use a clear material to enclose internal components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Device code, support documentation, and parts list will be open-source on GitHub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Parts list of the device should be </a:t>
            </a:r>
            <a:r>
              <a:rPr lang="en-US" sz="2400" smtClean="0"/>
              <a:t>less than $300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579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211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NeoSnap Emmanuel Leon, Deep Shah, Hemant Rawat, Allen Chavez/Professor Mitchell Theys/Enlace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Student Names, Advisor Name, Community Organization Name</dc:title>
  <dc:creator>Revelo Alonso, Renata Alejandra</dc:creator>
  <cp:lastModifiedBy>Shah, Deep M</cp:lastModifiedBy>
  <cp:revision>12</cp:revision>
  <dcterms:created xsi:type="dcterms:W3CDTF">2017-11-14T21:40:56Z</dcterms:created>
  <dcterms:modified xsi:type="dcterms:W3CDTF">2017-11-19T17:19:30Z</dcterms:modified>
</cp:coreProperties>
</file>