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72" r:id="rId7"/>
    <p:sldId id="273" r:id="rId8"/>
    <p:sldId id="286" r:id="rId9"/>
    <p:sldId id="288" r:id="rId10"/>
    <p:sldId id="294" r:id="rId11"/>
    <p:sldId id="295" r:id="rId12"/>
    <p:sldId id="281" r:id="rId13"/>
    <p:sldId id="296" r:id="rId14"/>
    <p:sldId id="297" r:id="rId15"/>
    <p:sldId id="298" r:id="rId16"/>
    <p:sldId id="299" r:id="rId17"/>
    <p:sldId id="305" r:id="rId18"/>
    <p:sldId id="306" r:id="rId19"/>
    <p:sldId id="314" r:id="rId20"/>
    <p:sldId id="307" r:id="rId21"/>
    <p:sldId id="308" r:id="rId22"/>
    <p:sldId id="274" r:id="rId23"/>
    <p:sldId id="301" r:id="rId24"/>
    <p:sldId id="302" r:id="rId25"/>
    <p:sldId id="303" r:id="rId26"/>
    <p:sldId id="304" r:id="rId27"/>
    <p:sldId id="261" r:id="rId28"/>
    <p:sldId id="260" r:id="rId29"/>
    <p:sldId id="315" r:id="rId30"/>
    <p:sldId id="278" r:id="rId31"/>
    <p:sldId id="269" r:id="rId32"/>
    <p:sldId id="263" r:id="rId33"/>
    <p:sldId id="316" r:id="rId34"/>
    <p:sldId id="317" r:id="rId35"/>
    <p:sldId id="270" r:id="rId36"/>
    <p:sldId id="271" r:id="rId37"/>
    <p:sldId id="262" r:id="rId38"/>
    <p:sldId id="264" r:id="rId39"/>
    <p:sldId id="2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l-GR" dirty="0" smtClean="0"/>
            <a:t>Σετ δεδομένων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Examination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NLP:</a:t>
          </a:r>
          <a:br>
            <a:rPr lang="en-US" dirty="0" smtClean="0"/>
          </a:br>
          <a:r>
            <a:rPr lang="en-US" dirty="0" smtClean="0"/>
            <a:t>Feature Extraction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Bag-of-Words TF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 smtClean="0"/>
            <a:t>TF-IDF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l-GR" dirty="0" smtClean="0"/>
            <a:t>Σύγκριση και επιλογή τρόπου αναπαράστασης δεδομένων</a:t>
          </a:r>
          <a:endParaRPr lang="en-US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l-GR" dirty="0" smtClean="0"/>
            <a:t>Δοκιμή </a:t>
          </a:r>
          <a:r>
            <a:rPr lang="el-GR" dirty="0" err="1" smtClean="0"/>
            <a:t>Ταξινομητών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l-GR" dirty="0" smtClean="0"/>
            <a:t>Επιλογή Καλύτερων παραμέτρων </a:t>
          </a:r>
          <a:r>
            <a:rPr lang="el-GR" dirty="0" err="1" smtClean="0"/>
            <a:t>Ταξινομητών</a:t>
          </a:r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l-GR" dirty="0" smtClean="0"/>
            <a:t>Σύγκριση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l-GR" dirty="0" smtClean="0"/>
            <a:t>Σύγκριση </a:t>
          </a:r>
          <a:r>
            <a:rPr lang="el-GR" dirty="0" err="1" smtClean="0"/>
            <a:t>Ταξινομητών</a:t>
          </a:r>
          <a:r>
            <a:rPr lang="el-GR" dirty="0" smtClean="0"/>
            <a:t> στα διαφορετικά Σετ Δεδομένων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CA67BB0B-03A9-4777-8658-1BF868FB2A7A}">
      <dgm:prSet phldrT="[Text]"/>
      <dgm:spPr/>
      <dgm:t>
        <a:bodyPr/>
        <a:lstStyle/>
        <a:p>
          <a:r>
            <a:rPr lang="en-US" dirty="0" smtClean="0"/>
            <a:t>NLP:</a:t>
          </a:r>
          <a:br>
            <a:rPr lang="en-US" dirty="0" smtClean="0"/>
          </a:br>
          <a:r>
            <a:rPr lang="en-US" dirty="0" smtClean="0"/>
            <a:t>Preprocessing</a:t>
          </a:r>
          <a:endParaRPr lang="en-US" dirty="0"/>
        </a:p>
      </dgm:t>
    </dgm:pt>
    <dgm:pt modelId="{6990ED81-C0BF-4BDD-8599-A3F22E365D0E}" type="parTrans" cxnId="{1192F717-32A6-4152-B1C0-5DEBECB7B512}">
      <dgm:prSet/>
      <dgm:spPr/>
      <dgm:t>
        <a:bodyPr/>
        <a:lstStyle/>
        <a:p>
          <a:endParaRPr lang="el-GR"/>
        </a:p>
      </dgm:t>
    </dgm:pt>
    <dgm:pt modelId="{DB9F2741-C103-4447-B054-EFFAF17483C5}" type="sibTrans" cxnId="{1192F717-32A6-4152-B1C0-5DEBECB7B512}">
      <dgm:prSet/>
      <dgm:spPr/>
      <dgm:t>
        <a:bodyPr/>
        <a:lstStyle/>
        <a:p>
          <a:endParaRPr lang="el-GR"/>
        </a:p>
      </dgm:t>
    </dgm:pt>
    <dgm:pt modelId="{5C7566DB-48EA-4B64-8B55-1A9452E823BC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96298C24-CCCF-40DC-AFE7-277136A9C522}" type="parTrans" cxnId="{34998DDC-23A9-4BA9-988D-CF0744C540C4}">
      <dgm:prSet/>
      <dgm:spPr/>
      <dgm:t>
        <a:bodyPr/>
        <a:lstStyle/>
        <a:p>
          <a:endParaRPr lang="el-GR"/>
        </a:p>
      </dgm:t>
    </dgm:pt>
    <dgm:pt modelId="{D3A5F6BC-4AB8-43D3-8A53-80EE9EEC6597}" type="sibTrans" cxnId="{34998DDC-23A9-4BA9-988D-CF0744C540C4}">
      <dgm:prSet/>
      <dgm:spPr/>
      <dgm:t>
        <a:bodyPr/>
        <a:lstStyle/>
        <a:p>
          <a:endParaRPr lang="el-GR"/>
        </a:p>
      </dgm:t>
    </dgm:pt>
    <dgm:pt modelId="{CFD663E1-A1A3-438D-8CF4-EA0B29B21DE2}">
      <dgm:prSet phldrT="[Text]"/>
      <dgm:spPr/>
      <dgm:t>
        <a:bodyPr/>
        <a:lstStyle/>
        <a:p>
          <a:r>
            <a:rPr lang="en-US" dirty="0" smtClean="0"/>
            <a:t>Lemmatization</a:t>
          </a:r>
          <a:endParaRPr lang="en-US" dirty="0"/>
        </a:p>
      </dgm:t>
    </dgm:pt>
    <dgm:pt modelId="{25715643-9793-44A1-85A9-2FF020D5A3C8}" type="parTrans" cxnId="{F3F47319-6449-4E87-AE8F-CBE6A495488C}">
      <dgm:prSet/>
      <dgm:spPr/>
      <dgm:t>
        <a:bodyPr/>
        <a:lstStyle/>
        <a:p>
          <a:endParaRPr lang="el-GR"/>
        </a:p>
      </dgm:t>
    </dgm:pt>
    <dgm:pt modelId="{AFEF561A-C708-466A-9C15-5D3ECBAACBA5}" type="sibTrans" cxnId="{F3F47319-6449-4E87-AE8F-CBE6A495488C}">
      <dgm:prSet/>
      <dgm:spPr/>
      <dgm:t>
        <a:bodyPr/>
        <a:lstStyle/>
        <a:p>
          <a:endParaRPr lang="el-GR"/>
        </a:p>
      </dgm:t>
    </dgm:pt>
    <dgm:pt modelId="{22248129-3718-45CB-89B8-45240F42BCC7}">
      <dgm:prSet phldrT="[Text]"/>
      <dgm:spPr/>
      <dgm:t>
        <a:bodyPr/>
        <a:lstStyle/>
        <a:p>
          <a:r>
            <a:rPr lang="en-US" dirty="0" smtClean="0"/>
            <a:t>POS-Tagging</a:t>
          </a:r>
          <a:endParaRPr lang="en-US" dirty="0"/>
        </a:p>
      </dgm:t>
    </dgm:pt>
    <dgm:pt modelId="{C015520D-5B4A-4C00-AE40-3FECF9846D20}" type="parTrans" cxnId="{69DF07D2-8A03-469B-99EC-5B0BEE8ACCBF}">
      <dgm:prSet/>
      <dgm:spPr/>
      <dgm:t>
        <a:bodyPr/>
        <a:lstStyle/>
        <a:p>
          <a:endParaRPr lang="el-GR"/>
        </a:p>
      </dgm:t>
    </dgm:pt>
    <dgm:pt modelId="{642B36A5-1FD4-433F-A15E-44072BF5A180}" type="sibTrans" cxnId="{69DF07D2-8A03-469B-99EC-5B0BEE8ACCBF}">
      <dgm:prSet/>
      <dgm:spPr/>
      <dgm:t>
        <a:bodyPr/>
        <a:lstStyle/>
        <a:p>
          <a:endParaRPr lang="el-GR"/>
        </a:p>
      </dgm:t>
    </dgm:pt>
    <dgm:pt modelId="{1DB10B16-91DD-4E22-BA02-A3CA93CCF29E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FD28435B-9861-4768-A7FF-08789520F716}" type="parTrans" cxnId="{C0A9036C-91EB-485C-B7C3-21AC9E1A66D4}">
      <dgm:prSet/>
      <dgm:spPr/>
      <dgm:t>
        <a:bodyPr/>
        <a:lstStyle/>
        <a:p>
          <a:endParaRPr lang="el-GR"/>
        </a:p>
      </dgm:t>
    </dgm:pt>
    <dgm:pt modelId="{82593129-BB61-43D5-82F6-9F0714859A73}" type="sibTrans" cxnId="{C0A9036C-91EB-485C-B7C3-21AC9E1A66D4}">
      <dgm:prSet/>
      <dgm:spPr/>
      <dgm:t>
        <a:bodyPr/>
        <a:lstStyle/>
        <a:p>
          <a:endParaRPr lang="el-GR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2"/>
      <dgm:spPr/>
      <dgm:t>
        <a:bodyPr/>
        <a:lstStyle/>
        <a:p>
          <a:endParaRPr lang="el-GR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2"/>
      <dgm:spPr/>
      <dgm:t>
        <a:bodyPr/>
        <a:lstStyle/>
        <a:p>
          <a:endParaRPr lang="el-GR"/>
        </a:p>
      </dgm:t>
    </dgm:pt>
    <dgm:pt modelId="{4AE7D907-B6F4-4647-AB3F-ABE94C438AE8}" type="pres">
      <dgm:prSet presAssocID="{F9D46839-CD06-4669-AAE4-4D1E9AFEDA78}" presName="childTx" presStyleLbl="b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5" custScaleX="110226" custScaleY="95552" custLinFactNeighborX="-25760" custLinFactNeighborY="2739"/>
      <dgm:spPr/>
      <dgm:t>
        <a:bodyPr/>
        <a:lstStyle/>
        <a:p>
          <a:endParaRPr lang="el-GR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F544E331-B122-422A-AB55-72E2FCDD1D79}" type="pres">
      <dgm:prSet presAssocID="{CA67BB0B-03A9-4777-8658-1BF868FB2A7A}" presName="posSpace" presStyleCnt="0"/>
      <dgm:spPr/>
    </dgm:pt>
    <dgm:pt modelId="{92EE4E3B-E8F7-4EEA-BF04-FC4D2EE6991F}" type="pres">
      <dgm:prSet presAssocID="{CA67BB0B-03A9-4777-8658-1BF868FB2A7A}" presName="vertFlow" presStyleCnt="0"/>
      <dgm:spPr/>
    </dgm:pt>
    <dgm:pt modelId="{40504D5D-377B-4A6E-AEE5-433C3EB005CF}" type="pres">
      <dgm:prSet presAssocID="{CA67BB0B-03A9-4777-8658-1BF868FB2A7A}" presName="topSpace" presStyleCnt="0"/>
      <dgm:spPr/>
    </dgm:pt>
    <dgm:pt modelId="{83CFA0E7-835B-4F2B-8145-39995A53F7A3}" type="pres">
      <dgm:prSet presAssocID="{CA67BB0B-03A9-4777-8658-1BF868FB2A7A}" presName="firstComp" presStyleCnt="0"/>
      <dgm:spPr/>
    </dgm:pt>
    <dgm:pt modelId="{7966B20C-7C22-42B7-BD7F-C9C63E8673A7}" type="pres">
      <dgm:prSet presAssocID="{CA67BB0B-03A9-4777-8658-1BF868FB2A7A}" presName="firstChild" presStyleLbl="bgAccFollowNode1" presStyleIdx="2" presStyleCnt="12"/>
      <dgm:spPr/>
      <dgm:t>
        <a:bodyPr/>
        <a:lstStyle/>
        <a:p>
          <a:endParaRPr lang="el-GR"/>
        </a:p>
      </dgm:t>
    </dgm:pt>
    <dgm:pt modelId="{B26D3547-6FA7-4769-851D-BEDFE9C06B4E}" type="pres">
      <dgm:prSet presAssocID="{CA67BB0B-03A9-4777-8658-1BF868FB2A7A}" presName="firstChildTx" presStyleLbl="b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C072F8C-CA2A-4B90-8127-BEBA78ED98DC}" type="pres">
      <dgm:prSet presAssocID="{CFD663E1-A1A3-438D-8CF4-EA0B29B21DE2}" presName="comp" presStyleCnt="0"/>
      <dgm:spPr/>
    </dgm:pt>
    <dgm:pt modelId="{7BCD4F4C-B432-49DA-B978-AA776C5DD5EE}" type="pres">
      <dgm:prSet presAssocID="{CFD663E1-A1A3-438D-8CF4-EA0B29B21DE2}" presName="child" presStyleLbl="bgAccFollowNode1" presStyleIdx="3" presStyleCnt="12"/>
      <dgm:spPr/>
      <dgm:t>
        <a:bodyPr/>
        <a:lstStyle/>
        <a:p>
          <a:endParaRPr lang="el-GR"/>
        </a:p>
      </dgm:t>
    </dgm:pt>
    <dgm:pt modelId="{602C813F-DBED-4143-A394-46E960097C10}" type="pres">
      <dgm:prSet presAssocID="{CFD663E1-A1A3-438D-8CF4-EA0B29B21DE2}" presName="childTx" presStyleLbl="b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AFCBDE9-C435-481F-9ECF-86F44EB283C1}" type="pres">
      <dgm:prSet presAssocID="{22248129-3718-45CB-89B8-45240F42BCC7}" presName="comp" presStyleCnt="0"/>
      <dgm:spPr/>
    </dgm:pt>
    <dgm:pt modelId="{0FA1AF6A-7CED-460F-9223-D33640FD2D0C}" type="pres">
      <dgm:prSet presAssocID="{22248129-3718-45CB-89B8-45240F42BCC7}" presName="child" presStyleLbl="bgAccFollowNode1" presStyleIdx="4" presStyleCnt="12"/>
      <dgm:spPr/>
      <dgm:t>
        <a:bodyPr/>
        <a:lstStyle/>
        <a:p>
          <a:endParaRPr lang="el-GR"/>
        </a:p>
      </dgm:t>
    </dgm:pt>
    <dgm:pt modelId="{E36F17D3-5FA5-4791-A12F-11AD6ECF95F6}" type="pres">
      <dgm:prSet presAssocID="{22248129-3718-45CB-89B8-45240F42BCC7}" presName="childTx" presStyleLbl="b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997B235-7782-4F45-B89C-1FB87A8030DD}" type="pres">
      <dgm:prSet presAssocID="{1DB10B16-91DD-4E22-BA02-A3CA93CCF29E}" presName="comp" presStyleCnt="0"/>
      <dgm:spPr/>
    </dgm:pt>
    <dgm:pt modelId="{5BD09DDA-A87E-4209-A720-B29AAC23B46A}" type="pres">
      <dgm:prSet presAssocID="{1DB10B16-91DD-4E22-BA02-A3CA93CCF29E}" presName="child" presStyleLbl="bgAccFollowNode1" presStyleIdx="5" presStyleCnt="12"/>
      <dgm:spPr/>
      <dgm:t>
        <a:bodyPr/>
        <a:lstStyle/>
        <a:p>
          <a:endParaRPr lang="el-GR"/>
        </a:p>
      </dgm:t>
    </dgm:pt>
    <dgm:pt modelId="{9C8A0E1E-72BD-4CCE-BE77-16A49AD176E5}" type="pres">
      <dgm:prSet presAssocID="{1DB10B16-91DD-4E22-BA02-A3CA93CCF29E}" presName="childTx" presStyleLbl="b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6B9E3C8-D937-4BFD-8652-57E80D22601E}" type="pres">
      <dgm:prSet presAssocID="{CA67BB0B-03A9-4777-8658-1BF868FB2A7A}" presName="negSpace" presStyleCnt="0"/>
      <dgm:spPr/>
    </dgm:pt>
    <dgm:pt modelId="{ECDC76FF-E8C7-47C6-8396-0006CC0A63C2}" type="pres">
      <dgm:prSet presAssocID="{CA67BB0B-03A9-4777-8658-1BF868FB2A7A}" presName="circle" presStyleLbl="node1" presStyleIdx="1" presStyleCnt="5" custScaleX="110226" custScaleY="95552" custLinFactNeighborX="-25760" custLinFactNeighborY="2739"/>
      <dgm:spPr/>
      <dgm:t>
        <a:bodyPr/>
        <a:lstStyle/>
        <a:p>
          <a:endParaRPr lang="el-GR"/>
        </a:p>
      </dgm:t>
    </dgm:pt>
    <dgm:pt modelId="{00806FE7-0AEA-4FCE-8FCD-22510A4A6FB1}" type="pres">
      <dgm:prSet presAssocID="{DB9F2741-C103-4447-B054-EFFAF17483C5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6" presStyleCnt="12"/>
      <dgm:spPr/>
      <dgm:t>
        <a:bodyPr/>
        <a:lstStyle/>
        <a:p>
          <a:endParaRPr lang="el-GR"/>
        </a:p>
      </dgm:t>
    </dgm:pt>
    <dgm:pt modelId="{10C9E3CF-3A8F-4100-8ACD-91E2373197A2}" type="pres">
      <dgm:prSet presAssocID="{F2881FB1-6580-4F21-A283-BFAA6F91D5D2}" presName="firstChildTx" presStyleLbl="b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7" presStyleCnt="12"/>
      <dgm:spPr/>
      <dgm:t>
        <a:bodyPr/>
        <a:lstStyle/>
        <a:p>
          <a:endParaRPr lang="el-GR"/>
        </a:p>
      </dgm:t>
    </dgm:pt>
    <dgm:pt modelId="{B12AEB83-0A64-4B36-BF01-B2F834861BAA}" type="pres">
      <dgm:prSet presAssocID="{29E78340-8EBE-415C-B973-78A91A054B9C}" presName="childTx" presStyleLbl="b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8" presStyleCnt="12" custScaleY="144311"/>
      <dgm:spPr/>
      <dgm:t>
        <a:bodyPr/>
        <a:lstStyle/>
        <a:p>
          <a:endParaRPr lang="el-GR"/>
        </a:p>
      </dgm:t>
    </dgm:pt>
    <dgm:pt modelId="{E1767793-EDD5-4203-A612-8120A71CA906}" type="pres">
      <dgm:prSet presAssocID="{8321AB85-EA8C-4958-B404-B4C118CB3C18}" presName="childTx" presStyleLbl="b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2" presStyleCnt="5" custScaleX="104340" custScaleY="89086" custLinFactNeighborX="-14299" custLinFactNeighborY="1819"/>
      <dgm:spPr/>
      <dgm:t>
        <a:bodyPr/>
        <a:lstStyle/>
        <a:p>
          <a:endParaRPr lang="el-GR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2"/>
      <dgm:spPr/>
      <dgm:t>
        <a:bodyPr/>
        <a:lstStyle/>
        <a:p>
          <a:endParaRPr lang="el-GR"/>
        </a:p>
      </dgm:t>
    </dgm:pt>
    <dgm:pt modelId="{F8977219-728E-448F-AE8B-46B14F4F17DE}" type="pres">
      <dgm:prSet presAssocID="{6352CA33-6755-44BE-808F-400DA4CF80A7}" presName="firstChildTx" presStyleLbl="b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2"/>
      <dgm:spPr/>
      <dgm:t>
        <a:bodyPr/>
        <a:lstStyle/>
        <a:p>
          <a:endParaRPr lang="el-GR"/>
        </a:p>
      </dgm:t>
    </dgm:pt>
    <dgm:pt modelId="{96624143-7928-48E9-817F-BC4A07250C32}" type="pres">
      <dgm:prSet presAssocID="{3D5CDB25-F8FA-444B-8D4A-1D29D0CBA282}" presName="childTx" presStyleLbl="b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3" presStyleCnt="5"/>
      <dgm:spPr/>
      <dgm:t>
        <a:bodyPr/>
        <a:lstStyle/>
        <a:p>
          <a:endParaRPr lang="el-GR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1" presStyleCnt="12"/>
      <dgm:spPr/>
      <dgm:t>
        <a:bodyPr/>
        <a:lstStyle/>
        <a:p>
          <a:endParaRPr lang="el-GR"/>
        </a:p>
      </dgm:t>
    </dgm:pt>
    <dgm:pt modelId="{5B88A17E-EFF5-4A04-9CC9-D2131DA9ECCC}" type="pres">
      <dgm:prSet presAssocID="{7FCE83D9-631B-4420-BBFC-CA0AFA59F747}" presName="firstChildTx" presStyleLbl="b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4" presStyleCnt="5"/>
      <dgm:spPr/>
      <dgm:t>
        <a:bodyPr/>
        <a:lstStyle/>
        <a:p>
          <a:endParaRPr lang="el-GR"/>
        </a:p>
      </dgm:t>
    </dgm:pt>
  </dgm:ptLst>
  <dgm:cxnLst>
    <dgm:cxn modelId="{0828312F-B50E-4DC1-A977-D58D27AAD084}" type="presOf" srcId="{1DB10B16-91DD-4E22-BA02-A3CA93CCF29E}" destId="{5BD09DDA-A87E-4209-A720-B29AAC23B46A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C0A9036C-91EB-485C-B7C3-21AC9E1A66D4}" srcId="{CA67BB0B-03A9-4777-8658-1BF868FB2A7A}" destId="{1DB10B16-91DD-4E22-BA02-A3CA93CCF29E}" srcOrd="3" destOrd="0" parTransId="{FD28435B-9861-4768-A7FF-08789520F716}" sibTransId="{82593129-BB61-43D5-82F6-9F0714859A73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4" destOrd="0" parTransId="{C61EC981-13FA-4710-B079-D35692EEB764}" sibTransId="{1B48A0DE-4031-4D45-86A1-94CDAF68824A}"/>
    <dgm:cxn modelId="{69DF07D2-8A03-469B-99EC-5B0BEE8ACCBF}" srcId="{CA67BB0B-03A9-4777-8658-1BF868FB2A7A}" destId="{22248129-3718-45CB-89B8-45240F42BCC7}" srcOrd="2" destOrd="0" parTransId="{C015520D-5B4A-4C00-AE40-3FECF9846D20}" sibTransId="{642B36A5-1FD4-433F-A15E-44072BF5A180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F3F47319-6449-4E87-AE8F-CBE6A495488C}" srcId="{CA67BB0B-03A9-4777-8658-1BF868FB2A7A}" destId="{CFD663E1-A1A3-438D-8CF4-EA0B29B21DE2}" srcOrd="1" destOrd="0" parTransId="{25715643-9793-44A1-85A9-2FF020D5A3C8}" sibTransId="{AFEF561A-C708-466A-9C15-5D3ECBAACBA5}"/>
    <dgm:cxn modelId="{65E40D79-241E-4F82-B5EF-856877E562C0}" type="presOf" srcId="{CA67BB0B-03A9-4777-8658-1BF868FB2A7A}" destId="{ECDC76FF-E8C7-47C6-8396-0006CC0A63C2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C91FC03-8BF3-4598-BBE6-28B2B3A8A0D9}" type="presOf" srcId="{5C7566DB-48EA-4B64-8B55-1A9452E823BC}" destId="{7966B20C-7C22-42B7-BD7F-C9C63E8673A7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1192F717-32A6-4152-B1C0-5DEBECB7B512}" srcId="{00C18FBF-3FF5-4C16-97CF-AF03740D7AB6}" destId="{CA67BB0B-03A9-4777-8658-1BF868FB2A7A}" srcOrd="1" destOrd="0" parTransId="{6990ED81-C0BF-4BDD-8599-A3F22E365D0E}" sibTransId="{DB9F2741-C103-4447-B054-EFFAF17483C5}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3E7DC3BA-2064-466A-B6BD-CD7B33A34451}" type="presOf" srcId="{22248129-3718-45CB-89B8-45240F42BCC7}" destId="{0FA1AF6A-7CED-460F-9223-D33640FD2D0C}" srcOrd="0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605A871B-9E03-4136-B9A1-34F2A5C5575C}" type="presOf" srcId="{1DB10B16-91DD-4E22-BA02-A3CA93CCF29E}" destId="{9C8A0E1E-72BD-4CCE-BE77-16A49AD176E5}" srcOrd="1" destOrd="0" presId="urn:microsoft.com/office/officeart/2005/8/layout/hList9"/>
    <dgm:cxn modelId="{4A92B50C-995B-4C9B-A60F-8C0D34C939CE}" type="presOf" srcId="{CFD663E1-A1A3-438D-8CF4-EA0B29B21DE2}" destId="{7BCD4F4C-B432-49DA-B978-AA776C5DD5EE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2" destOrd="0" parTransId="{2D960FDD-BADA-480D-9043-497C56588AD3}" sibTransId="{A5ABDC17-7AB5-4F0E-992A-F9343F5D74EB}"/>
    <dgm:cxn modelId="{262ABA0F-8F5E-4013-A554-7C7BF00DF4D2}" type="presOf" srcId="{CFD663E1-A1A3-438D-8CF4-EA0B29B21DE2}" destId="{602C813F-DBED-4143-A394-46E960097C10}" srcOrd="1" destOrd="0" presId="urn:microsoft.com/office/officeart/2005/8/layout/hList9"/>
    <dgm:cxn modelId="{34998DDC-23A9-4BA9-988D-CF0744C540C4}" srcId="{CA67BB0B-03A9-4777-8658-1BF868FB2A7A}" destId="{5C7566DB-48EA-4B64-8B55-1A9452E823BC}" srcOrd="0" destOrd="0" parTransId="{96298C24-CCCF-40DC-AFE7-277136A9C522}" sibTransId="{D3A5F6BC-4AB8-43D3-8A53-80EE9EEC6597}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E7DB4DB6-7C74-42DF-8AA4-EA0C528DA2C6}" type="presOf" srcId="{5C7566DB-48EA-4B64-8B55-1A9452E823BC}" destId="{B26D3547-6FA7-4769-851D-BEDFE9C06B4E}" srcOrd="1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739EEDA6-3765-4B76-B3F6-9ACEA7626334}" type="presOf" srcId="{22248129-3718-45CB-89B8-45240F42BCC7}" destId="{E36F17D3-5FA5-4791-A12F-11AD6ECF95F6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3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373CB992-2AB8-4F9E-8C82-45D352F8C66D}" type="presParOf" srcId="{0DC7A063-583D-4B0F-88B2-BD54F95D95AF}" destId="{F544E331-B122-422A-AB55-72E2FCDD1D79}" srcOrd="5" destOrd="0" presId="urn:microsoft.com/office/officeart/2005/8/layout/hList9"/>
    <dgm:cxn modelId="{D977585F-E6AF-4B37-93D3-26CA687FB82F}" type="presParOf" srcId="{0DC7A063-583D-4B0F-88B2-BD54F95D95AF}" destId="{92EE4E3B-E8F7-4EEA-BF04-FC4D2EE6991F}" srcOrd="6" destOrd="0" presId="urn:microsoft.com/office/officeart/2005/8/layout/hList9"/>
    <dgm:cxn modelId="{1A8BC974-2CF8-4031-9382-85DF9B1C5244}" type="presParOf" srcId="{92EE4E3B-E8F7-4EEA-BF04-FC4D2EE6991F}" destId="{40504D5D-377B-4A6E-AEE5-433C3EB005CF}" srcOrd="0" destOrd="0" presId="urn:microsoft.com/office/officeart/2005/8/layout/hList9"/>
    <dgm:cxn modelId="{6979B273-5EDF-4195-85FB-AA4D2DEFDA51}" type="presParOf" srcId="{92EE4E3B-E8F7-4EEA-BF04-FC4D2EE6991F}" destId="{83CFA0E7-835B-4F2B-8145-39995A53F7A3}" srcOrd="1" destOrd="0" presId="urn:microsoft.com/office/officeart/2005/8/layout/hList9"/>
    <dgm:cxn modelId="{E60E5A07-2708-4000-853A-F9DAC44D02A3}" type="presParOf" srcId="{83CFA0E7-835B-4F2B-8145-39995A53F7A3}" destId="{7966B20C-7C22-42B7-BD7F-C9C63E8673A7}" srcOrd="0" destOrd="0" presId="urn:microsoft.com/office/officeart/2005/8/layout/hList9"/>
    <dgm:cxn modelId="{C2E174A2-B9B4-4670-AB83-C7CAA1B99A2D}" type="presParOf" srcId="{83CFA0E7-835B-4F2B-8145-39995A53F7A3}" destId="{B26D3547-6FA7-4769-851D-BEDFE9C06B4E}" srcOrd="1" destOrd="0" presId="urn:microsoft.com/office/officeart/2005/8/layout/hList9"/>
    <dgm:cxn modelId="{847E5BD1-49F4-4875-84C4-A2F44B15BA4A}" type="presParOf" srcId="{92EE4E3B-E8F7-4EEA-BF04-FC4D2EE6991F}" destId="{BC072F8C-CA2A-4B90-8127-BEBA78ED98DC}" srcOrd="2" destOrd="0" presId="urn:microsoft.com/office/officeart/2005/8/layout/hList9"/>
    <dgm:cxn modelId="{DAF0075A-09F5-49B6-9537-B0F6CF408798}" type="presParOf" srcId="{BC072F8C-CA2A-4B90-8127-BEBA78ED98DC}" destId="{7BCD4F4C-B432-49DA-B978-AA776C5DD5EE}" srcOrd="0" destOrd="0" presId="urn:microsoft.com/office/officeart/2005/8/layout/hList9"/>
    <dgm:cxn modelId="{97F98E43-95F0-4860-87A4-94B2944B9CF3}" type="presParOf" srcId="{BC072F8C-CA2A-4B90-8127-BEBA78ED98DC}" destId="{602C813F-DBED-4143-A394-46E960097C10}" srcOrd="1" destOrd="0" presId="urn:microsoft.com/office/officeart/2005/8/layout/hList9"/>
    <dgm:cxn modelId="{08052064-49B6-4489-8129-2BA6B7F37F82}" type="presParOf" srcId="{92EE4E3B-E8F7-4EEA-BF04-FC4D2EE6991F}" destId="{4AFCBDE9-C435-481F-9ECF-86F44EB283C1}" srcOrd="3" destOrd="0" presId="urn:microsoft.com/office/officeart/2005/8/layout/hList9"/>
    <dgm:cxn modelId="{F2E995B0-EF35-4FD6-9880-F13E866B65C9}" type="presParOf" srcId="{4AFCBDE9-C435-481F-9ECF-86F44EB283C1}" destId="{0FA1AF6A-7CED-460F-9223-D33640FD2D0C}" srcOrd="0" destOrd="0" presId="urn:microsoft.com/office/officeart/2005/8/layout/hList9"/>
    <dgm:cxn modelId="{D8136947-D3B0-41F0-9910-713D6DDEB1A2}" type="presParOf" srcId="{4AFCBDE9-C435-481F-9ECF-86F44EB283C1}" destId="{E36F17D3-5FA5-4791-A12F-11AD6ECF95F6}" srcOrd="1" destOrd="0" presId="urn:microsoft.com/office/officeart/2005/8/layout/hList9"/>
    <dgm:cxn modelId="{9CC214B4-FE7C-4304-8B98-E863A8887336}" type="presParOf" srcId="{92EE4E3B-E8F7-4EEA-BF04-FC4D2EE6991F}" destId="{A997B235-7782-4F45-B89C-1FB87A8030DD}" srcOrd="4" destOrd="0" presId="urn:microsoft.com/office/officeart/2005/8/layout/hList9"/>
    <dgm:cxn modelId="{7285270D-BDAF-42CF-A9BE-033119545468}" type="presParOf" srcId="{A997B235-7782-4F45-B89C-1FB87A8030DD}" destId="{5BD09DDA-A87E-4209-A720-B29AAC23B46A}" srcOrd="0" destOrd="0" presId="urn:microsoft.com/office/officeart/2005/8/layout/hList9"/>
    <dgm:cxn modelId="{5EE6CF21-3A4D-4692-A84B-F2E62974E28A}" type="presParOf" srcId="{A997B235-7782-4F45-B89C-1FB87A8030DD}" destId="{9C8A0E1E-72BD-4CCE-BE77-16A49AD176E5}" srcOrd="1" destOrd="0" presId="urn:microsoft.com/office/officeart/2005/8/layout/hList9"/>
    <dgm:cxn modelId="{F18E8056-751C-4DC4-9E8C-71A5794A9A2F}" type="presParOf" srcId="{0DC7A063-583D-4B0F-88B2-BD54F95D95AF}" destId="{06B9E3C8-D937-4BFD-8652-57E80D22601E}" srcOrd="7" destOrd="0" presId="urn:microsoft.com/office/officeart/2005/8/layout/hList9"/>
    <dgm:cxn modelId="{9498F893-8525-4B5C-B825-7B32F29AE3DD}" type="presParOf" srcId="{0DC7A063-583D-4B0F-88B2-BD54F95D95AF}" destId="{ECDC76FF-E8C7-47C6-8396-0006CC0A63C2}" srcOrd="8" destOrd="0" presId="urn:microsoft.com/office/officeart/2005/8/layout/hList9"/>
    <dgm:cxn modelId="{B6E10F4E-F77C-4FB3-AB95-3B0A5D413F65}" type="presParOf" srcId="{0DC7A063-583D-4B0F-88B2-BD54F95D95AF}" destId="{00806FE7-0AEA-4FCE-8FCD-22510A4A6FB1}" srcOrd="9" destOrd="0" presId="urn:microsoft.com/office/officeart/2005/8/layout/hList9"/>
    <dgm:cxn modelId="{775600F8-FCFE-4862-8108-85F84EA9DEE2}" type="presParOf" srcId="{0DC7A063-583D-4B0F-88B2-BD54F95D95AF}" destId="{6300E233-87DF-4270-9808-160BFEB8A5BE}" srcOrd="10" destOrd="0" presId="urn:microsoft.com/office/officeart/2005/8/layout/hList9"/>
    <dgm:cxn modelId="{AE3B7A69-67E7-41D2-BC1A-3586A3CC259D}" type="presParOf" srcId="{0DC7A063-583D-4B0F-88B2-BD54F95D95AF}" destId="{6E53DEF7-499E-42EE-802D-59B2F8915392}" srcOrd="11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12" destOrd="0" presId="urn:microsoft.com/office/officeart/2005/8/layout/hList9"/>
    <dgm:cxn modelId="{A91BC494-75AC-4CCA-8CC1-7E9884C2F3AD}" type="presParOf" srcId="{0DC7A063-583D-4B0F-88B2-BD54F95D95AF}" destId="{FD776C1E-557E-4553-9447-49B69EEC7907}" srcOrd="13" destOrd="0" presId="urn:microsoft.com/office/officeart/2005/8/layout/hList9"/>
    <dgm:cxn modelId="{487F9920-08DF-4AC5-BA64-D35F42602B66}" type="presParOf" srcId="{0DC7A063-583D-4B0F-88B2-BD54F95D95AF}" destId="{FC2522F1-14BB-4B37-B60E-2E8A7E8A6C30}" srcOrd="14" destOrd="0" presId="urn:microsoft.com/office/officeart/2005/8/layout/hList9"/>
    <dgm:cxn modelId="{DC194D92-7E98-42DD-A8CA-BCD1EDD2C95D}" type="presParOf" srcId="{0DC7A063-583D-4B0F-88B2-BD54F95D95AF}" destId="{2C2F6211-85A7-47FE-9239-DE94DF41A263}" srcOrd="15" destOrd="0" presId="urn:microsoft.com/office/officeart/2005/8/layout/hList9"/>
    <dgm:cxn modelId="{575F4FD6-9E0F-4F5E-88EE-9B265B6FD4F4}" type="presParOf" srcId="{0DC7A063-583D-4B0F-88B2-BD54F95D95AF}" destId="{7B0C2EAE-70CB-4160-863D-210C3C66D5FD}" srcOrd="16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7" destOrd="0" presId="urn:microsoft.com/office/officeart/2005/8/layout/hList9"/>
    <dgm:cxn modelId="{5EA17F20-F6C6-4B5A-AFEB-38BD8F975065}" type="presParOf" srcId="{0DC7A063-583D-4B0F-88B2-BD54F95D95AF}" destId="{89E6DA6E-7A23-44BD-8A99-378091FF741D}" srcOrd="18" destOrd="0" presId="urn:microsoft.com/office/officeart/2005/8/layout/hList9"/>
    <dgm:cxn modelId="{463280A8-1DBA-4FE7-B5B2-8151A298EB35}" type="presParOf" srcId="{0DC7A063-583D-4B0F-88B2-BD54F95D95AF}" destId="{E966790E-26B5-4EB8-981F-1094BF4B7611}" srcOrd="19" destOrd="0" presId="urn:microsoft.com/office/officeart/2005/8/layout/hList9"/>
    <dgm:cxn modelId="{A4221FEF-656B-43DD-8382-199EAB5F1E7B}" type="presParOf" srcId="{0DC7A063-583D-4B0F-88B2-BD54F95D95AF}" destId="{229B7655-E1F4-4CF5-84B8-30F0491D32B5}" srcOrd="20" destOrd="0" presId="urn:microsoft.com/office/officeart/2005/8/layout/hList9"/>
    <dgm:cxn modelId="{48FA6F14-4694-4C77-8D75-48D3A22A3540}" type="presParOf" srcId="{0DC7A063-583D-4B0F-88B2-BD54F95D95AF}" destId="{F85FFCDF-8E5F-492B-B22D-55A08EACE783}" srcOrd="21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22" destOrd="0" presId="urn:microsoft.com/office/officeart/2005/8/layout/hList9"/>
    <dgm:cxn modelId="{7961C21C-3FE8-4B71-95E5-AB5835F91CC1}" type="presParOf" srcId="{0DC7A063-583D-4B0F-88B2-BD54F95D95AF}" destId="{7453D9C8-CD6E-4AA4-8A19-7F6F667528F0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l-GR" dirty="0" smtClean="0"/>
            <a:t>Σετ δεδομένων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Examination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l-GR" dirty="0" smtClean="0"/>
            <a:t>Δοκιμή </a:t>
          </a:r>
          <a:r>
            <a:rPr lang="el-GR" dirty="0" err="1" smtClean="0"/>
            <a:t>Ταξινομητών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l-GR" dirty="0" smtClean="0"/>
            <a:t>Επιλογή Καλύτερων παραμέτρων </a:t>
          </a:r>
          <a:r>
            <a:rPr lang="el-GR" dirty="0" err="1" smtClean="0"/>
            <a:t>Ταξινομητών</a:t>
          </a:r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l-GR" dirty="0" smtClean="0"/>
            <a:t>Σύγκριση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l-GR" dirty="0" smtClean="0"/>
            <a:t>Σύγκριση </a:t>
          </a:r>
          <a:r>
            <a:rPr lang="el-GR" dirty="0" err="1" smtClean="0"/>
            <a:t>Ταξινομητών</a:t>
          </a:r>
          <a:r>
            <a:rPr lang="el-GR" dirty="0" smtClean="0"/>
            <a:t> στα διαφορετικά Σετ Δεδομένων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5"/>
      <dgm:spPr/>
      <dgm:t>
        <a:bodyPr/>
        <a:lstStyle/>
        <a:p>
          <a:endParaRPr lang="el-GR"/>
        </a:p>
      </dgm:t>
    </dgm:pt>
    <dgm:pt modelId="{187D4E8C-5C91-4D00-870C-2C45D4EA263C}" type="pres">
      <dgm:prSet presAssocID="{B4F1B46E-22B2-4721-950C-8704487586DC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5"/>
      <dgm:spPr/>
      <dgm:t>
        <a:bodyPr/>
        <a:lstStyle/>
        <a:p>
          <a:endParaRPr lang="el-GR"/>
        </a:p>
      </dgm:t>
    </dgm:pt>
    <dgm:pt modelId="{4AE7D907-B6F4-4647-AB3F-ABE94C438AE8}" type="pres">
      <dgm:prSet presAssocID="{F9D46839-CD06-4669-AAE4-4D1E9AFEDA78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 custScaleX="110226" custScaleY="95552" custLinFactNeighborX="-25760" custLinFactNeighborY="2739"/>
      <dgm:spPr/>
      <dgm:t>
        <a:bodyPr/>
        <a:lstStyle/>
        <a:p>
          <a:endParaRPr lang="el-GR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5"/>
      <dgm:spPr/>
      <dgm:t>
        <a:bodyPr/>
        <a:lstStyle/>
        <a:p>
          <a:endParaRPr lang="el-GR"/>
        </a:p>
      </dgm:t>
    </dgm:pt>
    <dgm:pt modelId="{F8977219-728E-448F-AE8B-46B14F4F17DE}" type="pres">
      <dgm:prSet presAssocID="{6352CA33-6755-44BE-808F-400DA4CF80A7}" presName="first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3" presStyleCnt="5"/>
      <dgm:spPr/>
      <dgm:t>
        <a:bodyPr/>
        <a:lstStyle/>
        <a:p>
          <a:endParaRPr lang="el-GR"/>
        </a:p>
      </dgm:t>
    </dgm:pt>
    <dgm:pt modelId="{96624143-7928-48E9-817F-BC4A07250C32}" type="pres">
      <dgm:prSet presAssocID="{3D5CDB25-F8FA-444B-8D4A-1D29D0CBA282}" presName="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1" presStyleCnt="3"/>
      <dgm:spPr/>
      <dgm:t>
        <a:bodyPr/>
        <a:lstStyle/>
        <a:p>
          <a:endParaRPr lang="el-GR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4" presStyleCnt="5"/>
      <dgm:spPr/>
      <dgm:t>
        <a:bodyPr/>
        <a:lstStyle/>
        <a:p>
          <a:endParaRPr lang="el-GR"/>
        </a:p>
      </dgm:t>
    </dgm:pt>
    <dgm:pt modelId="{5B88A17E-EFF5-4A04-9CC9-D2131DA9ECCC}" type="pres">
      <dgm:prSet presAssocID="{7FCE83D9-631B-4420-BBFC-CA0AFA59F747}" presName="first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2" presStyleCnt="3"/>
      <dgm:spPr/>
      <dgm:t>
        <a:bodyPr/>
        <a:lstStyle/>
        <a:p>
          <a:endParaRPr lang="el-GR"/>
        </a:p>
      </dgm:t>
    </dgm:pt>
  </dgm:ptLst>
  <dgm:cxnLst>
    <dgm:cxn modelId="{8DB3CFB6-8DC5-4A62-B411-BE81861F3E1F}" type="presOf" srcId="{3D5CDB25-F8FA-444B-8D4A-1D29D0CBA282}" destId="{5314AADB-0AD3-4BAE-9F15-B0FE4F44C802}" srcOrd="0" destOrd="0" presId="urn:microsoft.com/office/officeart/2005/8/layout/hList9"/>
    <dgm:cxn modelId="{51846C14-0AC5-4167-8758-0FEF27E99BF7}" type="presOf" srcId="{F9D46839-CD06-4669-AAE4-4D1E9AFEDA78}" destId="{4AE7D907-B6F4-4647-AB3F-ABE94C438AE8}" srcOrd="1" destOrd="0" presId="urn:microsoft.com/office/officeart/2005/8/layout/hList9"/>
    <dgm:cxn modelId="{4FCE6EB4-9CFC-4224-9052-7999BFF0415F}" type="presOf" srcId="{F9D46839-CD06-4669-AAE4-4D1E9AFEDA78}" destId="{59179C9B-8BA4-4AC7-ACB1-A12DE00142E2}" srcOrd="0" destOrd="0" presId="urn:microsoft.com/office/officeart/2005/8/layout/hList9"/>
    <dgm:cxn modelId="{646534DB-81E6-4BDA-A75E-F93BB92FFEBE}" type="presOf" srcId="{3D5CDB25-F8FA-444B-8D4A-1D29D0CBA282}" destId="{96624143-7928-48E9-817F-BC4A07250C32}" srcOrd="1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793C4A2F-0241-44CD-85E7-3EF01FB17026}" type="presOf" srcId="{7FCE83D9-631B-4420-BBFC-CA0AFA59F747}" destId="{7453D9C8-CD6E-4AA4-8A19-7F6F667528F0}" srcOrd="0" destOrd="0" presId="urn:microsoft.com/office/officeart/2005/8/layout/hList9"/>
    <dgm:cxn modelId="{A01D342C-EDAB-4713-A529-53059A96099F}" type="presOf" srcId="{DB9FB862-4759-4D6A-84F3-01524B92723B}" destId="{402C2C77-A32C-4D99-9940-12535E1181F2}" srcOrd="0" destOrd="0" presId="urn:microsoft.com/office/officeart/2005/8/layout/hList9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FFFD8798-2F65-432E-BE45-82EB4A9D9684}" type="presOf" srcId="{9614A323-64B1-4077-A841-022051EC749A}" destId="{F8977219-728E-448F-AE8B-46B14F4F17DE}" srcOrd="1" destOrd="0" presId="urn:microsoft.com/office/officeart/2005/8/layout/hList9"/>
    <dgm:cxn modelId="{838ACD83-26CF-4076-8014-F29FC703893B}" type="presOf" srcId="{00C18FBF-3FF5-4C16-97CF-AF03740D7AB6}" destId="{0DC7A063-583D-4B0F-88B2-BD54F95D95AF}" srcOrd="0" destOrd="0" presId="urn:microsoft.com/office/officeart/2005/8/layout/hList9"/>
    <dgm:cxn modelId="{F7C4803D-8B1C-4FE8-B38F-6D2A6949019B}" type="presOf" srcId="{6352CA33-6755-44BE-808F-400DA4CF80A7}" destId="{89E6DA6E-7A23-44BD-8A99-378091FF741D}" srcOrd="0" destOrd="0" presId="urn:microsoft.com/office/officeart/2005/8/layout/hList9"/>
    <dgm:cxn modelId="{FD46458F-E6D0-4A2F-96B4-92B27314BB55}" type="presOf" srcId="{B4F1B46E-22B2-4721-950C-8704487586DC}" destId="{FC7ED273-8CFD-43C2-9C05-44FADF3E0637}" srcOrd="0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9020EBC0-604E-41B8-B2AA-13E987D02B1B}" type="presOf" srcId="{9614A323-64B1-4077-A841-022051EC749A}" destId="{AD2806AC-6A03-4F05-9F4D-F72EA0E56FBF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572418E-4340-4448-940D-253A2FA3B9B3}" srcId="{00C18FBF-3FF5-4C16-97CF-AF03740D7AB6}" destId="{7FCE83D9-631B-4420-BBFC-CA0AFA59F747}" srcOrd="2" destOrd="0" parTransId="{C61EC981-13FA-4710-B079-D35692EEB764}" sibTransId="{1B48A0DE-4031-4D45-86A1-94CDAF68824A}"/>
    <dgm:cxn modelId="{82BAE5DD-3A79-4870-9019-1254385E0650}" srcId="{00C18FBF-3FF5-4C16-97CF-AF03740D7AB6}" destId="{6352CA33-6755-44BE-808F-400DA4CF80A7}" srcOrd="1" destOrd="0" parTransId="{AEB59203-63BA-4A96-BADC-40BAEBD9AA40}" sibTransId="{AAB4CF73-4B9B-4AA0-9074-16C2D2AE00A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2AF725DA-22B4-4A9F-AE58-1A7CA4D511E9}" type="presOf" srcId="{9D72CDD3-5859-43DB-BD75-0C3C30E3DE62}" destId="{6B08AC4B-4CEC-41E5-AE19-47A4E2720563}" srcOrd="0" destOrd="0" presId="urn:microsoft.com/office/officeart/2005/8/layout/hList9"/>
    <dgm:cxn modelId="{D9D5E239-C2B1-4C60-95D0-E42FE8F987C6}" type="presOf" srcId="{DB9FB862-4759-4D6A-84F3-01524B92723B}" destId="{5B88A17E-EFF5-4A04-9CC9-D2131DA9ECCC}" srcOrd="1" destOrd="0" presId="urn:microsoft.com/office/officeart/2005/8/layout/hList9"/>
    <dgm:cxn modelId="{748A74EE-CEA5-4BB1-8B15-362C256E4239}" type="presOf" srcId="{9D72CDD3-5859-43DB-BD75-0C3C30E3DE62}" destId="{187D4E8C-5C91-4D00-870C-2C45D4EA263C}" srcOrd="1" destOrd="0" presId="urn:microsoft.com/office/officeart/2005/8/layout/hList9"/>
    <dgm:cxn modelId="{6F1086FB-0C67-42E4-8E23-C14208CFD4E2}" type="presParOf" srcId="{0DC7A063-583D-4B0F-88B2-BD54F95D95AF}" destId="{3B23570A-ECC9-4DF8-BCB4-0465C69CBB88}" srcOrd="0" destOrd="0" presId="urn:microsoft.com/office/officeart/2005/8/layout/hList9"/>
    <dgm:cxn modelId="{A9E2D45B-5593-4990-A055-0C5643F957BC}" type="presParOf" srcId="{0DC7A063-583D-4B0F-88B2-BD54F95D95AF}" destId="{FC66A233-6BBA-46AF-B2F6-28E379B158E2}" srcOrd="1" destOrd="0" presId="urn:microsoft.com/office/officeart/2005/8/layout/hList9"/>
    <dgm:cxn modelId="{2FB55B31-9FB9-4C8E-903C-0FF086317D9E}" type="presParOf" srcId="{FC66A233-6BBA-46AF-B2F6-28E379B158E2}" destId="{46739A04-1AA3-49C6-8EA7-EB1DE975B900}" srcOrd="0" destOrd="0" presId="urn:microsoft.com/office/officeart/2005/8/layout/hList9"/>
    <dgm:cxn modelId="{B8077AA9-1EB4-48CF-9A8F-15FD3270CB5E}" type="presParOf" srcId="{FC66A233-6BBA-46AF-B2F6-28E379B158E2}" destId="{535C6EC9-8098-42C5-8527-E62FF045E4EB}" srcOrd="1" destOrd="0" presId="urn:microsoft.com/office/officeart/2005/8/layout/hList9"/>
    <dgm:cxn modelId="{90692B10-3DDF-45B0-AAB9-E4AF4E8774E4}" type="presParOf" srcId="{535C6EC9-8098-42C5-8527-E62FF045E4EB}" destId="{6B08AC4B-4CEC-41E5-AE19-47A4E2720563}" srcOrd="0" destOrd="0" presId="urn:microsoft.com/office/officeart/2005/8/layout/hList9"/>
    <dgm:cxn modelId="{A57B2624-A8E2-4FD6-8442-2B201B972906}" type="presParOf" srcId="{535C6EC9-8098-42C5-8527-E62FF045E4EB}" destId="{187D4E8C-5C91-4D00-870C-2C45D4EA263C}" srcOrd="1" destOrd="0" presId="urn:microsoft.com/office/officeart/2005/8/layout/hList9"/>
    <dgm:cxn modelId="{9DA24875-A364-4CAD-95F7-2644477AE468}" type="presParOf" srcId="{FC66A233-6BBA-46AF-B2F6-28E379B158E2}" destId="{ADF61BBD-28F4-4815-BC7F-82CF00464E8B}" srcOrd="2" destOrd="0" presId="urn:microsoft.com/office/officeart/2005/8/layout/hList9"/>
    <dgm:cxn modelId="{DDAAAAEE-9174-460A-B3CB-4D5C88B3F273}" type="presParOf" srcId="{ADF61BBD-28F4-4815-BC7F-82CF00464E8B}" destId="{59179C9B-8BA4-4AC7-ACB1-A12DE00142E2}" srcOrd="0" destOrd="0" presId="urn:microsoft.com/office/officeart/2005/8/layout/hList9"/>
    <dgm:cxn modelId="{3AB54B5A-1FE2-4E02-A285-E8E037030528}" type="presParOf" srcId="{ADF61BBD-28F4-4815-BC7F-82CF00464E8B}" destId="{4AE7D907-B6F4-4647-AB3F-ABE94C438AE8}" srcOrd="1" destOrd="0" presId="urn:microsoft.com/office/officeart/2005/8/layout/hList9"/>
    <dgm:cxn modelId="{C438D416-B4BA-4E80-9BB4-655016D78F83}" type="presParOf" srcId="{0DC7A063-583D-4B0F-88B2-BD54F95D95AF}" destId="{3845DB9A-BEF3-4D5D-B9C7-5FC0456401AC}" srcOrd="2" destOrd="0" presId="urn:microsoft.com/office/officeart/2005/8/layout/hList9"/>
    <dgm:cxn modelId="{D4378E26-2C04-42F7-91E5-A646424B6EFC}" type="presParOf" srcId="{0DC7A063-583D-4B0F-88B2-BD54F95D95AF}" destId="{FC7ED273-8CFD-43C2-9C05-44FADF3E0637}" srcOrd="3" destOrd="0" presId="urn:microsoft.com/office/officeart/2005/8/layout/hList9"/>
    <dgm:cxn modelId="{9A8A196B-8E96-45C9-B150-822E3D82C4DA}" type="presParOf" srcId="{0DC7A063-583D-4B0F-88B2-BD54F95D95AF}" destId="{13C564B0-C27E-4ABA-AFDA-59E145B256BA}" srcOrd="4" destOrd="0" presId="urn:microsoft.com/office/officeart/2005/8/layout/hList9"/>
    <dgm:cxn modelId="{B02E9C96-F5AB-4FAA-8138-B9CF35CB9A51}" type="presParOf" srcId="{0DC7A063-583D-4B0F-88B2-BD54F95D95AF}" destId="{2C2F6211-85A7-47FE-9239-DE94DF41A263}" srcOrd="5" destOrd="0" presId="urn:microsoft.com/office/officeart/2005/8/layout/hList9"/>
    <dgm:cxn modelId="{47A41206-6AD5-4740-A8C7-2ADE00CF4AC5}" type="presParOf" srcId="{0DC7A063-583D-4B0F-88B2-BD54F95D95AF}" destId="{7B0C2EAE-70CB-4160-863D-210C3C66D5FD}" srcOrd="6" destOrd="0" presId="urn:microsoft.com/office/officeart/2005/8/layout/hList9"/>
    <dgm:cxn modelId="{C1939C47-B699-4EE6-BBC3-A478928D169D}" type="presParOf" srcId="{7B0C2EAE-70CB-4160-863D-210C3C66D5FD}" destId="{5AF3752E-55A6-443C-AD35-C49DF50A4566}" srcOrd="0" destOrd="0" presId="urn:microsoft.com/office/officeart/2005/8/layout/hList9"/>
    <dgm:cxn modelId="{80B77ECD-09B8-430B-B3F7-A1F717E1DE34}" type="presParOf" srcId="{7B0C2EAE-70CB-4160-863D-210C3C66D5FD}" destId="{53567A66-F0E9-4EF8-ADA9-764BA36AA6A9}" srcOrd="1" destOrd="0" presId="urn:microsoft.com/office/officeart/2005/8/layout/hList9"/>
    <dgm:cxn modelId="{4F951285-4E0C-40FA-9F39-A607384510C9}" type="presParOf" srcId="{53567A66-F0E9-4EF8-ADA9-764BA36AA6A9}" destId="{AD2806AC-6A03-4F05-9F4D-F72EA0E56FBF}" srcOrd="0" destOrd="0" presId="urn:microsoft.com/office/officeart/2005/8/layout/hList9"/>
    <dgm:cxn modelId="{CA1F2F06-0BD7-4499-A330-986C59A4F343}" type="presParOf" srcId="{53567A66-F0E9-4EF8-ADA9-764BA36AA6A9}" destId="{F8977219-728E-448F-AE8B-46B14F4F17DE}" srcOrd="1" destOrd="0" presId="urn:microsoft.com/office/officeart/2005/8/layout/hList9"/>
    <dgm:cxn modelId="{5989CEBC-7B14-47A0-B014-251B28A1719D}" type="presParOf" srcId="{7B0C2EAE-70CB-4160-863D-210C3C66D5FD}" destId="{46A8623B-DC64-4ED6-B73D-98FEAB030508}" srcOrd="2" destOrd="0" presId="urn:microsoft.com/office/officeart/2005/8/layout/hList9"/>
    <dgm:cxn modelId="{81ED1C8C-B44F-4C7F-AC64-4452D820301D}" type="presParOf" srcId="{46A8623B-DC64-4ED6-B73D-98FEAB030508}" destId="{5314AADB-0AD3-4BAE-9F15-B0FE4F44C802}" srcOrd="0" destOrd="0" presId="urn:microsoft.com/office/officeart/2005/8/layout/hList9"/>
    <dgm:cxn modelId="{A7C5DE2F-1FB8-4AAD-8228-F378C3064F2E}" type="presParOf" srcId="{46A8623B-DC64-4ED6-B73D-98FEAB030508}" destId="{96624143-7928-48E9-817F-BC4A07250C32}" srcOrd="1" destOrd="0" presId="urn:microsoft.com/office/officeart/2005/8/layout/hList9"/>
    <dgm:cxn modelId="{E6E29091-52A1-4C5D-8C38-3D7F93BAF120}" type="presParOf" srcId="{0DC7A063-583D-4B0F-88B2-BD54F95D95AF}" destId="{FBCC4E74-37C0-494F-ABC0-7D18132E1437}" srcOrd="7" destOrd="0" presId="urn:microsoft.com/office/officeart/2005/8/layout/hList9"/>
    <dgm:cxn modelId="{12377A83-569D-4041-884A-66A32D247D1F}" type="presParOf" srcId="{0DC7A063-583D-4B0F-88B2-BD54F95D95AF}" destId="{89E6DA6E-7A23-44BD-8A99-378091FF741D}" srcOrd="8" destOrd="0" presId="urn:microsoft.com/office/officeart/2005/8/layout/hList9"/>
    <dgm:cxn modelId="{E08E914B-519F-4DA3-AF14-5A2C28BB80D0}" type="presParOf" srcId="{0DC7A063-583D-4B0F-88B2-BD54F95D95AF}" destId="{E966790E-26B5-4EB8-981F-1094BF4B7611}" srcOrd="9" destOrd="0" presId="urn:microsoft.com/office/officeart/2005/8/layout/hList9"/>
    <dgm:cxn modelId="{ED0C579D-AA5D-467B-8DC5-D3A95BDA95FA}" type="presParOf" srcId="{0DC7A063-583D-4B0F-88B2-BD54F95D95AF}" destId="{229B7655-E1F4-4CF5-84B8-30F0491D32B5}" srcOrd="10" destOrd="0" presId="urn:microsoft.com/office/officeart/2005/8/layout/hList9"/>
    <dgm:cxn modelId="{4674A500-DE4E-4EB8-A0A3-E68F0D714FB9}" type="presParOf" srcId="{0DC7A063-583D-4B0F-88B2-BD54F95D95AF}" destId="{F85FFCDF-8E5F-492B-B22D-55A08EACE783}" srcOrd="11" destOrd="0" presId="urn:microsoft.com/office/officeart/2005/8/layout/hList9"/>
    <dgm:cxn modelId="{6DC5B7AD-9D3A-43DD-BA67-F2971657C6FC}" type="presParOf" srcId="{F85FFCDF-8E5F-492B-B22D-55A08EACE783}" destId="{600B3FB2-1315-4A84-8613-B445666BC7D2}" srcOrd="0" destOrd="0" presId="urn:microsoft.com/office/officeart/2005/8/layout/hList9"/>
    <dgm:cxn modelId="{6CDA74AD-62D9-4275-B54E-84FAC4B8A2AB}" type="presParOf" srcId="{F85FFCDF-8E5F-492B-B22D-55A08EACE783}" destId="{E47C73E9-FBEE-4370-9B3F-E04EB7C4023A}" srcOrd="1" destOrd="0" presId="urn:microsoft.com/office/officeart/2005/8/layout/hList9"/>
    <dgm:cxn modelId="{B878C7D7-7C84-4807-BF9C-A22A7D19BEE7}" type="presParOf" srcId="{E47C73E9-FBEE-4370-9B3F-E04EB7C4023A}" destId="{402C2C77-A32C-4D99-9940-12535E1181F2}" srcOrd="0" destOrd="0" presId="urn:microsoft.com/office/officeart/2005/8/layout/hList9"/>
    <dgm:cxn modelId="{3CE0E6EB-654D-4C24-ADAD-A926C54155DF}" type="presParOf" srcId="{E47C73E9-FBEE-4370-9B3F-E04EB7C4023A}" destId="{5B88A17E-EFF5-4A04-9CC9-D2131DA9ECCC}" srcOrd="1" destOrd="0" presId="urn:microsoft.com/office/officeart/2005/8/layout/hList9"/>
    <dgm:cxn modelId="{34343B79-73CA-4BEB-BE61-79058DE4B33B}" type="presParOf" srcId="{0DC7A063-583D-4B0F-88B2-BD54F95D95AF}" destId="{9051EF7D-7D6C-4B43-A6C4-239F9933C94D}" srcOrd="12" destOrd="0" presId="urn:microsoft.com/office/officeart/2005/8/layout/hList9"/>
    <dgm:cxn modelId="{F730F023-5DEC-4C65-8522-189E73911BCC}" type="presParOf" srcId="{0DC7A063-583D-4B0F-88B2-BD54F95D95AF}" destId="{7453D9C8-CD6E-4AA4-8A19-7F6F667528F0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700347" y="744482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Examination</a:t>
          </a:r>
          <a:endParaRPr lang="en-US" sz="1000" kern="1200" dirty="0"/>
        </a:p>
      </dsp:txBody>
      <dsp:txXfrm>
        <a:off x="908308" y="744482"/>
        <a:ext cx="1091790" cy="866933"/>
      </dsp:txXfrm>
    </dsp:sp>
    <dsp:sp modelId="{59179C9B-8BA4-4AC7-ACB1-A12DE00142E2}">
      <dsp:nvSpPr>
        <dsp:cNvPr id="0" name=""/>
        <dsp:cNvSpPr/>
      </dsp:nvSpPr>
      <dsp:spPr>
        <a:xfrm>
          <a:off x="700347" y="1611416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Preprocessing</a:t>
          </a:r>
          <a:endParaRPr lang="en-US" sz="1000" kern="1200" dirty="0"/>
        </a:p>
      </dsp:txBody>
      <dsp:txXfrm>
        <a:off x="908308" y="1611416"/>
        <a:ext cx="1091790" cy="866933"/>
      </dsp:txXfrm>
    </dsp:sp>
    <dsp:sp modelId="{FC7ED273-8CFD-43C2-9C05-44FADF3E0637}">
      <dsp:nvSpPr>
        <dsp:cNvPr id="0" name=""/>
        <dsp:cNvSpPr/>
      </dsp:nvSpPr>
      <dsp:spPr>
        <a:xfrm>
          <a:off x="0" y="421615"/>
          <a:ext cx="955108" cy="8279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800" kern="1200" dirty="0" smtClean="0"/>
            <a:t>Σετ δεδομένων</a:t>
          </a:r>
          <a:endParaRPr lang="en-US" sz="800" kern="1200" dirty="0"/>
        </a:p>
      </dsp:txBody>
      <dsp:txXfrm>
        <a:off x="139872" y="542867"/>
        <a:ext cx="675364" cy="585454"/>
      </dsp:txXfrm>
    </dsp:sp>
    <dsp:sp modelId="{7966B20C-7C22-42B7-BD7F-C9C63E8673A7}">
      <dsp:nvSpPr>
        <dsp:cNvPr id="0" name=""/>
        <dsp:cNvSpPr/>
      </dsp:nvSpPr>
      <dsp:spPr>
        <a:xfrm>
          <a:off x="2955207" y="744482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Tokenization</a:t>
          </a:r>
          <a:endParaRPr lang="en-US" sz="1000" kern="1200" dirty="0"/>
        </a:p>
      </dsp:txBody>
      <dsp:txXfrm>
        <a:off x="3163167" y="744482"/>
        <a:ext cx="1091790" cy="866933"/>
      </dsp:txXfrm>
    </dsp:sp>
    <dsp:sp modelId="{7BCD4F4C-B432-49DA-B978-AA776C5DD5EE}">
      <dsp:nvSpPr>
        <dsp:cNvPr id="0" name=""/>
        <dsp:cNvSpPr/>
      </dsp:nvSpPr>
      <dsp:spPr>
        <a:xfrm>
          <a:off x="2955207" y="1611416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Lemmatization</a:t>
          </a:r>
          <a:endParaRPr lang="en-US" sz="1000" kern="1200" dirty="0"/>
        </a:p>
      </dsp:txBody>
      <dsp:txXfrm>
        <a:off x="3163167" y="1611416"/>
        <a:ext cx="1091790" cy="866933"/>
      </dsp:txXfrm>
    </dsp:sp>
    <dsp:sp modelId="{0FA1AF6A-7CED-460F-9223-D33640FD2D0C}">
      <dsp:nvSpPr>
        <dsp:cNvPr id="0" name=""/>
        <dsp:cNvSpPr/>
      </dsp:nvSpPr>
      <dsp:spPr>
        <a:xfrm>
          <a:off x="2955207" y="2478350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POS-Tagging</a:t>
          </a:r>
          <a:endParaRPr lang="en-US" sz="1000" kern="1200" dirty="0"/>
        </a:p>
      </dsp:txBody>
      <dsp:txXfrm>
        <a:off x="3163167" y="2478350"/>
        <a:ext cx="1091790" cy="866933"/>
      </dsp:txXfrm>
    </dsp:sp>
    <dsp:sp modelId="{5BD09DDA-A87E-4209-A720-B29AAC23B46A}">
      <dsp:nvSpPr>
        <dsp:cNvPr id="0" name=""/>
        <dsp:cNvSpPr/>
      </dsp:nvSpPr>
      <dsp:spPr>
        <a:xfrm>
          <a:off x="2955207" y="3345283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Sentiment Analysis</a:t>
          </a:r>
          <a:endParaRPr lang="en-US" sz="1000" kern="1200" dirty="0"/>
        </a:p>
      </dsp:txBody>
      <dsp:txXfrm>
        <a:off x="3163167" y="3345283"/>
        <a:ext cx="1091790" cy="866933"/>
      </dsp:txXfrm>
    </dsp:sp>
    <dsp:sp modelId="{ECDC76FF-E8C7-47C6-8396-0006CC0A63C2}">
      <dsp:nvSpPr>
        <dsp:cNvPr id="0" name=""/>
        <dsp:cNvSpPr/>
      </dsp:nvSpPr>
      <dsp:spPr>
        <a:xfrm>
          <a:off x="1927191" y="421615"/>
          <a:ext cx="955108" cy="8279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NLP:</a:t>
          </a:r>
          <a:br>
            <a:rPr lang="en-US" sz="800" kern="1200" dirty="0" smtClean="0"/>
          </a:br>
          <a:r>
            <a:rPr lang="en-US" sz="800" kern="1200" dirty="0" smtClean="0"/>
            <a:t>Preprocessing</a:t>
          </a:r>
          <a:endParaRPr lang="en-US" sz="800" kern="1200" dirty="0"/>
        </a:p>
      </dsp:txBody>
      <dsp:txXfrm>
        <a:off x="2067063" y="542867"/>
        <a:ext cx="675364" cy="585454"/>
      </dsp:txXfrm>
    </dsp:sp>
    <dsp:sp modelId="{F660F4B9-35DB-4256-A868-A35C6DCCF6B2}">
      <dsp:nvSpPr>
        <dsp:cNvPr id="0" name=""/>
        <dsp:cNvSpPr/>
      </dsp:nvSpPr>
      <dsp:spPr>
        <a:xfrm>
          <a:off x="5210067" y="744482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Bag-of-Words TF</a:t>
          </a:r>
          <a:endParaRPr lang="en-US" sz="1000" kern="1200" dirty="0"/>
        </a:p>
      </dsp:txBody>
      <dsp:txXfrm>
        <a:off x="5418027" y="744482"/>
        <a:ext cx="1091790" cy="866933"/>
      </dsp:txXfrm>
    </dsp:sp>
    <dsp:sp modelId="{614EBA0E-D12B-447E-B378-B0FA2DEBEA2F}">
      <dsp:nvSpPr>
        <dsp:cNvPr id="0" name=""/>
        <dsp:cNvSpPr/>
      </dsp:nvSpPr>
      <dsp:spPr>
        <a:xfrm>
          <a:off x="5210067" y="1611416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TF-IDF</a:t>
          </a:r>
          <a:endParaRPr lang="en-US" sz="1000" kern="1200" dirty="0"/>
        </a:p>
      </dsp:txBody>
      <dsp:txXfrm>
        <a:off x="5418027" y="1611416"/>
        <a:ext cx="1091790" cy="866933"/>
      </dsp:txXfrm>
    </dsp:sp>
    <dsp:sp modelId="{68509703-D239-4E1B-8CF0-EF08079E1226}">
      <dsp:nvSpPr>
        <dsp:cNvPr id="0" name=""/>
        <dsp:cNvSpPr/>
      </dsp:nvSpPr>
      <dsp:spPr>
        <a:xfrm>
          <a:off x="5210067" y="2478350"/>
          <a:ext cx="1299750" cy="1251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kern="1200" dirty="0" smtClean="0"/>
            <a:t>Σύγκριση και επιλογή τρόπου αναπαράστασης δεδομένων</a:t>
          </a:r>
          <a:endParaRPr lang="en-US" sz="1000" kern="1200" dirty="0"/>
        </a:p>
      </dsp:txBody>
      <dsp:txXfrm>
        <a:off x="5418027" y="2478350"/>
        <a:ext cx="1091790" cy="1251080"/>
      </dsp:txXfrm>
    </dsp:sp>
    <dsp:sp modelId="{FD776C1E-557E-4553-9447-49B69EEC7907}">
      <dsp:nvSpPr>
        <dsp:cNvPr id="0" name=""/>
        <dsp:cNvSpPr/>
      </dsp:nvSpPr>
      <dsp:spPr>
        <a:xfrm>
          <a:off x="4331015" y="413643"/>
          <a:ext cx="904106" cy="7719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NLP:</a:t>
          </a:r>
          <a:br>
            <a:rPr lang="en-US" sz="800" kern="1200" dirty="0" smtClean="0"/>
          </a:br>
          <a:r>
            <a:rPr lang="en-US" sz="800" kern="1200" dirty="0" smtClean="0"/>
            <a:t>Feature Extraction</a:t>
          </a:r>
          <a:endParaRPr lang="en-US" sz="800" kern="1200" dirty="0"/>
        </a:p>
      </dsp:txBody>
      <dsp:txXfrm>
        <a:off x="4463418" y="526690"/>
        <a:ext cx="639300" cy="545836"/>
      </dsp:txXfrm>
    </dsp:sp>
    <dsp:sp modelId="{AD2806AC-6A03-4F05-9F4D-F72EA0E56FBF}">
      <dsp:nvSpPr>
        <dsp:cNvPr id="0" name=""/>
        <dsp:cNvSpPr/>
      </dsp:nvSpPr>
      <dsp:spPr>
        <a:xfrm>
          <a:off x="7413925" y="744482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kern="1200" dirty="0" smtClean="0"/>
            <a:t>Δοκιμή </a:t>
          </a:r>
          <a:r>
            <a:rPr lang="el-GR" sz="1000" kern="1200" dirty="0" err="1" smtClean="0"/>
            <a:t>Ταξινομητών</a:t>
          </a:r>
          <a:endParaRPr lang="en-US" sz="1000" kern="1200" dirty="0"/>
        </a:p>
      </dsp:txBody>
      <dsp:txXfrm>
        <a:off x="7621885" y="744482"/>
        <a:ext cx="1091790" cy="866933"/>
      </dsp:txXfrm>
    </dsp:sp>
    <dsp:sp modelId="{5314AADB-0AD3-4BAE-9F15-B0FE4F44C802}">
      <dsp:nvSpPr>
        <dsp:cNvPr id="0" name=""/>
        <dsp:cNvSpPr/>
      </dsp:nvSpPr>
      <dsp:spPr>
        <a:xfrm>
          <a:off x="7413925" y="1611416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kern="1200" dirty="0" smtClean="0"/>
            <a:t>Επιλογή Καλύτερων παραμέτρων </a:t>
          </a:r>
          <a:r>
            <a:rPr lang="el-GR" sz="1000" kern="1200" dirty="0" err="1" smtClean="0"/>
            <a:t>Ταξινομητών</a:t>
          </a:r>
          <a:endParaRPr lang="en-US" sz="1000" kern="1200" dirty="0"/>
        </a:p>
      </dsp:txBody>
      <dsp:txXfrm>
        <a:off x="7621885" y="1611416"/>
        <a:ext cx="1091790" cy="866933"/>
      </dsp:txXfrm>
    </dsp:sp>
    <dsp:sp modelId="{89E6DA6E-7A23-44BD-8A99-378091FF741D}">
      <dsp:nvSpPr>
        <dsp:cNvPr id="0" name=""/>
        <dsp:cNvSpPr/>
      </dsp:nvSpPr>
      <dsp:spPr>
        <a:xfrm>
          <a:off x="6720724" y="397882"/>
          <a:ext cx="866500" cy="8665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Machine Learning</a:t>
          </a:r>
          <a:endParaRPr lang="en-US" sz="800" kern="1200" dirty="0"/>
        </a:p>
      </dsp:txBody>
      <dsp:txXfrm>
        <a:off x="6847620" y="524778"/>
        <a:ext cx="612708" cy="612708"/>
      </dsp:txXfrm>
    </dsp:sp>
    <dsp:sp modelId="{402C2C77-A32C-4D99-9940-12535E1181F2}">
      <dsp:nvSpPr>
        <dsp:cNvPr id="0" name=""/>
        <dsp:cNvSpPr/>
      </dsp:nvSpPr>
      <dsp:spPr>
        <a:xfrm>
          <a:off x="9580176" y="744482"/>
          <a:ext cx="1299750" cy="8669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000" kern="1200" dirty="0" smtClean="0"/>
            <a:t>Σύγκριση </a:t>
          </a:r>
          <a:r>
            <a:rPr lang="el-GR" sz="1000" kern="1200" dirty="0" err="1" smtClean="0"/>
            <a:t>Ταξινομητών</a:t>
          </a:r>
          <a:r>
            <a:rPr lang="el-GR" sz="1000" kern="1200" dirty="0" smtClean="0"/>
            <a:t> στα διαφορετικά Σετ Δεδομένων</a:t>
          </a:r>
          <a:endParaRPr lang="en-US" sz="1000" kern="1200" dirty="0"/>
        </a:p>
      </dsp:txBody>
      <dsp:txXfrm>
        <a:off x="9788136" y="744482"/>
        <a:ext cx="1091790" cy="866933"/>
      </dsp:txXfrm>
    </dsp:sp>
    <dsp:sp modelId="{7453D9C8-CD6E-4AA4-8A19-7F6F667528F0}">
      <dsp:nvSpPr>
        <dsp:cNvPr id="0" name=""/>
        <dsp:cNvSpPr/>
      </dsp:nvSpPr>
      <dsp:spPr>
        <a:xfrm>
          <a:off x="8886976" y="397882"/>
          <a:ext cx="866500" cy="8665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800" kern="1200" dirty="0" smtClean="0"/>
            <a:t>Σύγκριση</a:t>
          </a:r>
          <a:endParaRPr lang="en-US" sz="800" kern="1200" dirty="0"/>
        </a:p>
      </dsp:txBody>
      <dsp:txXfrm>
        <a:off x="9013872" y="524778"/>
        <a:ext cx="612708" cy="612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79278" y="1128425"/>
          <a:ext cx="2204792" cy="1470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Examination</a:t>
          </a:r>
          <a:endParaRPr lang="en-US" sz="1900" kern="1200" dirty="0"/>
        </a:p>
      </dsp:txBody>
      <dsp:txXfrm>
        <a:off x="1532045" y="1128425"/>
        <a:ext cx="1852025" cy="1470596"/>
      </dsp:txXfrm>
    </dsp:sp>
    <dsp:sp modelId="{59179C9B-8BA4-4AC7-ACB1-A12DE00142E2}">
      <dsp:nvSpPr>
        <dsp:cNvPr id="0" name=""/>
        <dsp:cNvSpPr/>
      </dsp:nvSpPr>
      <dsp:spPr>
        <a:xfrm>
          <a:off x="1179278" y="2599022"/>
          <a:ext cx="2204792" cy="1470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Preprocessing</a:t>
          </a:r>
          <a:endParaRPr lang="en-US" sz="1900" kern="1200" dirty="0"/>
        </a:p>
      </dsp:txBody>
      <dsp:txXfrm>
        <a:off x="1532045" y="2599022"/>
        <a:ext cx="1852025" cy="1470596"/>
      </dsp:txXfrm>
    </dsp:sp>
    <dsp:sp modelId="{FC7ED273-8CFD-43C2-9C05-44FADF3E0637}">
      <dsp:nvSpPr>
        <dsp:cNvPr id="0" name=""/>
        <dsp:cNvSpPr/>
      </dsp:nvSpPr>
      <dsp:spPr>
        <a:xfrm>
          <a:off x="0" y="580740"/>
          <a:ext cx="1620169" cy="1404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kern="1200" dirty="0" smtClean="0"/>
            <a:t>Σετ δεδομένων</a:t>
          </a:r>
          <a:endParaRPr lang="en-US" sz="1800" kern="1200" dirty="0"/>
        </a:p>
      </dsp:txBody>
      <dsp:txXfrm>
        <a:off x="237268" y="786422"/>
        <a:ext cx="1145633" cy="993118"/>
      </dsp:txXfrm>
    </dsp:sp>
    <dsp:sp modelId="{AD2806AC-6A03-4F05-9F4D-F72EA0E56FBF}">
      <dsp:nvSpPr>
        <dsp:cNvPr id="0" name=""/>
        <dsp:cNvSpPr/>
      </dsp:nvSpPr>
      <dsp:spPr>
        <a:xfrm>
          <a:off x="5004240" y="1128425"/>
          <a:ext cx="2204792" cy="1470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900" kern="1200" dirty="0" smtClean="0"/>
            <a:t>Δοκιμή </a:t>
          </a:r>
          <a:r>
            <a:rPr lang="el-GR" sz="1900" kern="1200" dirty="0" err="1" smtClean="0"/>
            <a:t>Ταξινομητών</a:t>
          </a:r>
          <a:endParaRPr lang="en-US" sz="1900" kern="1200" dirty="0"/>
        </a:p>
      </dsp:txBody>
      <dsp:txXfrm>
        <a:off x="5357006" y="1128425"/>
        <a:ext cx="1852025" cy="1470596"/>
      </dsp:txXfrm>
    </dsp:sp>
    <dsp:sp modelId="{5314AADB-0AD3-4BAE-9F15-B0FE4F44C802}">
      <dsp:nvSpPr>
        <dsp:cNvPr id="0" name=""/>
        <dsp:cNvSpPr/>
      </dsp:nvSpPr>
      <dsp:spPr>
        <a:xfrm>
          <a:off x="5004240" y="2599022"/>
          <a:ext cx="2204792" cy="1470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900" kern="1200" dirty="0" smtClean="0"/>
            <a:t>Επιλογή Καλύτερων παραμέτρων </a:t>
          </a:r>
          <a:r>
            <a:rPr lang="el-GR" sz="1900" kern="1200" dirty="0" err="1" smtClean="0"/>
            <a:t>Ταξινομητών</a:t>
          </a:r>
          <a:endParaRPr lang="en-US" sz="1900" kern="1200" dirty="0"/>
        </a:p>
      </dsp:txBody>
      <dsp:txXfrm>
        <a:off x="5357006" y="2599022"/>
        <a:ext cx="1852025" cy="1470596"/>
      </dsp:txXfrm>
    </dsp:sp>
    <dsp:sp modelId="{89E6DA6E-7A23-44BD-8A99-378091FF741D}">
      <dsp:nvSpPr>
        <dsp:cNvPr id="0" name=""/>
        <dsp:cNvSpPr/>
      </dsp:nvSpPr>
      <dsp:spPr>
        <a:xfrm>
          <a:off x="3828350" y="540481"/>
          <a:ext cx="1469861" cy="14698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Machine Learning</a:t>
          </a:r>
          <a:endParaRPr lang="en-US" sz="1800" kern="1200" dirty="0"/>
        </a:p>
      </dsp:txBody>
      <dsp:txXfrm>
        <a:off x="4043606" y="755737"/>
        <a:ext cx="1039349" cy="1039349"/>
      </dsp:txXfrm>
    </dsp:sp>
    <dsp:sp modelId="{402C2C77-A32C-4D99-9940-12535E1181F2}">
      <dsp:nvSpPr>
        <dsp:cNvPr id="0" name=""/>
        <dsp:cNvSpPr/>
      </dsp:nvSpPr>
      <dsp:spPr>
        <a:xfrm>
          <a:off x="8678893" y="1128425"/>
          <a:ext cx="2204792" cy="1470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900" kern="1200" dirty="0" smtClean="0"/>
            <a:t>Σύγκριση </a:t>
          </a:r>
          <a:r>
            <a:rPr lang="el-GR" sz="1900" kern="1200" dirty="0" err="1" smtClean="0"/>
            <a:t>Ταξινομητών</a:t>
          </a:r>
          <a:r>
            <a:rPr lang="el-GR" sz="1900" kern="1200" dirty="0" smtClean="0"/>
            <a:t> στα διαφορετικά Σετ Δεδομένων</a:t>
          </a:r>
          <a:endParaRPr lang="en-US" sz="1900" kern="1200" dirty="0"/>
        </a:p>
      </dsp:txBody>
      <dsp:txXfrm>
        <a:off x="9031660" y="1128425"/>
        <a:ext cx="1852025" cy="1470596"/>
      </dsp:txXfrm>
    </dsp:sp>
    <dsp:sp modelId="{7453D9C8-CD6E-4AA4-8A19-7F6F667528F0}">
      <dsp:nvSpPr>
        <dsp:cNvPr id="0" name=""/>
        <dsp:cNvSpPr/>
      </dsp:nvSpPr>
      <dsp:spPr>
        <a:xfrm>
          <a:off x="7503004" y="540481"/>
          <a:ext cx="1469861" cy="14698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kern="1200" dirty="0" smtClean="0"/>
            <a:t>Σύγκριση</a:t>
          </a:r>
          <a:endParaRPr lang="en-US" sz="1800" kern="1200" dirty="0"/>
        </a:p>
      </dsp:txBody>
      <dsp:txXfrm>
        <a:off x="7718260" y="755737"/>
        <a:ext cx="1039349" cy="1039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Autofit/>
          </a:bodyPr>
          <a:lstStyle/>
          <a:p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Συναισθηματικη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αναλυση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σε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μουσικη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και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στιχουσ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χρησιμοποιωντασ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μηχανικη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μαθηση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2447925" cy="95556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l-GR" dirty="0" smtClean="0"/>
              <a:t>Διπλωματική </a:t>
            </a:r>
            <a:r>
              <a:rPr lang="el-GR" dirty="0" smtClean="0"/>
              <a:t>Εργασία</a:t>
            </a:r>
            <a:endParaRPr lang="en-US" dirty="0" smtClean="0"/>
          </a:p>
          <a:p>
            <a:pPr algn="ctr"/>
            <a:endParaRPr lang="el-GR" dirty="0" smtClean="0"/>
          </a:p>
          <a:p>
            <a:pPr algn="ctr"/>
            <a:r>
              <a:rPr lang="el-GR" dirty="0" smtClean="0"/>
              <a:t>Νικόλαος Μαυροφόρος</a:t>
            </a:r>
          </a:p>
          <a:p>
            <a:pPr algn="ctr"/>
            <a:r>
              <a:rPr lang="el-GR" dirty="0" smtClean="0"/>
              <a:t>ΑΜ: 4770</a:t>
            </a:r>
            <a:endParaRPr lang="en-US" dirty="0"/>
          </a:p>
        </p:txBody>
      </p:sp>
      <p:pic>
        <p:nvPicPr>
          <p:cNvPr id="9" name="Picture 2" descr="Αποτέλεσμα εικόνας για πανεπιστημιο πατρων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6" b="12166"/>
          <a:stretch>
            <a:fillRect/>
          </a:stretch>
        </p:blipFill>
        <p:spPr bwMode="auto">
          <a:xfrm>
            <a:off x="6981068" y="1310659"/>
            <a:ext cx="4517227" cy="364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Ανάλυση Δεδομένων;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αποφάσεων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χρησιμοποιείται; </a:t>
            </a:r>
          </a:p>
          <a:p>
            <a:r>
              <a:rPr lang="el-GR" dirty="0" smtClean="0"/>
              <a:t>Τι είναι </a:t>
            </a:r>
            <a:r>
              <a:rPr lang="en-US" dirty="0" smtClean="0"/>
              <a:t>Big Data</a:t>
            </a:r>
            <a:r>
              <a:rPr lang="el-GR" dirty="0" smtClean="0"/>
              <a:t>;</a:t>
            </a:r>
          </a:p>
          <a:p>
            <a:pPr lvl="1"/>
            <a:r>
              <a:rPr lang="el-GR" dirty="0"/>
              <a:t>Επειδή ο όγκος των δεδομένων προς ανάλυση είναι τεράστιος, κρίνεται σκόπιμο να αλλάξουμε δομικά τον τρόπο με τον οποίο γίνεται η ανάλυση δεδομένων</a:t>
            </a:r>
            <a:r>
              <a:rPr lang="el-GR" dirty="0" smtClean="0"/>
              <a:t>.</a:t>
            </a:r>
          </a:p>
          <a:p>
            <a:pPr lvl="1"/>
            <a:r>
              <a:rPr lang="el-GR" dirty="0" smtClean="0"/>
              <a:t>Που χρησιμοποιείται;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9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Ανάλυση Δεδομένων;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αποφάσεων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χρησιμοποιείται; </a:t>
            </a:r>
          </a:p>
          <a:p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</a:t>
            </a:r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Big Data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Επειδή ο όγκος των δεδομένων προς ανάλυση είναι τεράστιος, κρίνεται σκόπιμο να αλλάξουμε δομικά τον τρόπο με τον οποίο γίνεται η ανάλυση δεδομένων.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r>
              <a:rPr lang="el-GR" dirty="0"/>
              <a:t>Τι είναι Συναισθηματική Ανάλυση</a:t>
            </a:r>
            <a:r>
              <a:rPr lang="el-G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2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Ανάλυση Δεδομένων;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αποφάσεων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χρησιμοποιείται; </a:t>
            </a:r>
          </a:p>
          <a:p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</a:t>
            </a:r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Big Data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Επειδή ο όγκος των δεδομένων προς ανάλυση είναι τεράστιος, κρίνεται σκόπιμο να αλλάξουμε δομικά τον τρόπο με τον οποίο γίνεται η ανάλυση δεδομένων.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r>
              <a:rPr lang="el-GR" dirty="0"/>
              <a:t>Τι είναι Συναισθηματική Ανάλυση</a:t>
            </a:r>
            <a:r>
              <a:rPr lang="el-GR" dirty="0" smtClean="0"/>
              <a:t>;</a:t>
            </a:r>
          </a:p>
          <a:p>
            <a:pPr lvl="1"/>
            <a:r>
              <a:rPr lang="el-GR" dirty="0"/>
              <a:t>Η συναισθηματική ανάλυση είναι ένα πεδίο της Επεξεργασίας Φυσικής Γλώσσας (NLP) που αφορά κυρίως την εξόρυξη γνώσης από κείμενα (</a:t>
            </a:r>
            <a:r>
              <a:rPr lang="el-GR" dirty="0" err="1"/>
              <a:t>Text</a:t>
            </a:r>
            <a:r>
              <a:rPr lang="el-GR" dirty="0"/>
              <a:t> Mining). Πρόκειται για την εύρεση και συλλογή γνωμών, συναισθημάτων και γενικότερα κάθε υποκειμενικού στοιχείου που μπορεί να φέρει ένα κείμενο.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731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Ανάλυση Δεδομένων;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αποφάσεων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χρησιμοποιείται; </a:t>
            </a:r>
          </a:p>
          <a:p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</a:t>
            </a:r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Big Data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Επειδή ο όγκος των δεδομένων προς ανάλυση είναι τεράστιος, κρίνεται σκόπιμο να αλλάξουμε δομικά τον τρόπο με τον οποίο γίνεται η ανάλυση δεδομένων.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r>
              <a:rPr lang="el-GR" dirty="0"/>
              <a:t>Τι είναι Συναισθηματική Ανάλυση</a:t>
            </a:r>
            <a:r>
              <a:rPr lang="el-GR" dirty="0" smtClean="0"/>
              <a:t>;</a:t>
            </a:r>
          </a:p>
          <a:p>
            <a:pPr lvl="1"/>
            <a:r>
              <a:rPr lang="el-GR" dirty="0"/>
              <a:t>Η συναισθηματική ανάλυση είναι ένα πεδίο της Επεξεργασίας Φυσικής Γλώσσας (NLP) που αφορά κυρίως την εξόρυξη γνώσης από κείμενα (</a:t>
            </a:r>
            <a:r>
              <a:rPr lang="el-GR" dirty="0" err="1"/>
              <a:t>Text</a:t>
            </a:r>
            <a:r>
              <a:rPr lang="el-GR" dirty="0"/>
              <a:t> Mining). Πρόκειται για την εύρεση και συλλογή γνωμών, συναισθημάτων και γενικότερα κάθε υποκειμενικού στοιχείου που μπορεί να φέρει ένα κείμενο</a:t>
            </a:r>
            <a:r>
              <a:rPr lang="el-GR" dirty="0" smtClean="0"/>
              <a:t>.</a:t>
            </a:r>
          </a:p>
          <a:p>
            <a:pPr lvl="1"/>
            <a:r>
              <a:rPr lang="el-GR" dirty="0" smtClean="0"/>
              <a:t>Που χρησιμοποιείται;</a:t>
            </a:r>
          </a:p>
        </p:txBody>
      </p:sp>
    </p:spTree>
    <p:extLst>
      <p:ext uri="{BB962C8B-B14F-4D97-AF65-F5344CB8AC3E}">
        <p14:creationId xmlns:p14="http://schemas.microsoft.com/office/powerpoint/2010/main" val="37757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Συναισθηματική Ανάλυση σε Στίχους</a:t>
            </a:r>
          </a:p>
        </p:txBody>
      </p:sp>
    </p:spTree>
    <p:extLst>
      <p:ext uri="{BB962C8B-B14F-4D97-AF65-F5344CB8AC3E}">
        <p14:creationId xmlns:p14="http://schemas.microsoft.com/office/powerpoint/2010/main" val="40091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Συναισθηματική Ανάλυση σε Στίχους</a:t>
            </a:r>
          </a:p>
          <a:p>
            <a:pPr lvl="1"/>
            <a:r>
              <a:rPr lang="el-GR" dirty="0" smtClean="0"/>
              <a:t>Είναι διαφορετική από ότι σε άλλα κείμενα;</a:t>
            </a:r>
          </a:p>
        </p:txBody>
      </p:sp>
    </p:spTree>
    <p:extLst>
      <p:ext uri="{BB962C8B-B14F-4D97-AF65-F5344CB8AC3E}">
        <p14:creationId xmlns:p14="http://schemas.microsoft.com/office/powerpoint/2010/main" val="22863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Συναισθηματική Ανάλυση σε Στίχους</a:t>
            </a:r>
          </a:p>
          <a:p>
            <a:pPr lvl="1"/>
            <a:r>
              <a:rPr lang="el-GR" dirty="0" smtClean="0"/>
              <a:t>Είναι διαφορετική από ότι σε άλλα κείμενα;</a:t>
            </a:r>
          </a:p>
          <a:p>
            <a:pPr lvl="1"/>
            <a:r>
              <a:rPr lang="el-GR" dirty="0" smtClean="0"/>
              <a:t>Πως χειριζόμαστε τη διαφορετικότητα τους;</a:t>
            </a:r>
          </a:p>
        </p:txBody>
      </p:sp>
    </p:spTree>
    <p:extLst>
      <p:ext uri="{BB962C8B-B14F-4D97-AF65-F5344CB8AC3E}">
        <p14:creationId xmlns:p14="http://schemas.microsoft.com/office/powerpoint/2010/main" val="42502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Συναισθηματική Ανάλυση σε Στίχους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Είναι διαφορετική από ότι σε άλλα κείμενα;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Πως χειριζόμαστε τη διαφορετικότητα τους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r>
              <a:rPr lang="el-GR" dirty="0" smtClean="0"/>
              <a:t>Συναισθηματική Ανάλυση σε Μουσική</a:t>
            </a:r>
          </a:p>
        </p:txBody>
      </p:sp>
    </p:spTree>
    <p:extLst>
      <p:ext uri="{BB962C8B-B14F-4D97-AF65-F5344CB8AC3E}">
        <p14:creationId xmlns:p14="http://schemas.microsoft.com/office/powerpoint/2010/main" val="18720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Συναισθηματική Ανάλυση σε Στίχους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Είναι διαφορετική από ότι σε άλλα κείμενα;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Πως χειριζόμαστε τη διαφορετικότητα τους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;</a:t>
            </a:r>
          </a:p>
          <a:p>
            <a:r>
              <a:rPr lang="el-GR" dirty="0" smtClean="0"/>
              <a:t>Συναισθηματική Ανάλυση σε Μουσική</a:t>
            </a:r>
          </a:p>
          <a:p>
            <a:pPr lvl="1"/>
            <a:r>
              <a:rPr lang="el-GR" dirty="0" smtClean="0"/>
              <a:t>Τι είδους δεδομένα έχουμε?</a:t>
            </a:r>
          </a:p>
        </p:txBody>
      </p:sp>
    </p:spTree>
    <p:extLst>
      <p:ext uri="{BB962C8B-B14F-4D97-AF65-F5344CB8AC3E}">
        <p14:creationId xmlns:p14="http://schemas.microsoft.com/office/powerpoint/2010/main" val="21197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Επιλεγμένη Προηγούμενη Δουλειά</a:t>
            </a:r>
          </a:p>
          <a:p>
            <a:pPr lvl="1"/>
            <a:r>
              <a:rPr lang="en-US" dirty="0" smtClean="0"/>
              <a:t>Paper </a:t>
            </a:r>
            <a:r>
              <a:rPr lang="el-GR" dirty="0" err="1" smtClean="0"/>
              <a:t>Περίκου</a:t>
            </a:r>
            <a:endParaRPr lang="el-GR" dirty="0" smtClean="0"/>
          </a:p>
          <a:p>
            <a:pPr lvl="1"/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Συναισθηματική Ανάλυση σε Μουσική και Στίχους χρησιμοποιώντας Μηχανική Μάθηση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στη Συναισθηματική Ανάλυση</a:t>
            </a:r>
            <a:endParaRPr lang="en-US" dirty="0"/>
          </a:p>
          <a:p>
            <a:r>
              <a:rPr lang="el-GR" dirty="0" smtClean="0"/>
              <a:t>Μεθοδολογία</a:t>
            </a:r>
            <a:endParaRPr lang="en-US" dirty="0"/>
          </a:p>
          <a:p>
            <a:r>
              <a:rPr lang="el-GR" dirty="0" smtClean="0"/>
              <a:t>Υλοποίηση</a:t>
            </a:r>
          </a:p>
          <a:p>
            <a:r>
              <a:rPr lang="el-GR" dirty="0" smtClean="0"/>
              <a:t>Αποτελέσματα</a:t>
            </a:r>
          </a:p>
          <a:p>
            <a:r>
              <a:rPr lang="el-GR" dirty="0" smtClean="0"/>
              <a:t>Επόμενη Δουλειά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Επιλεγμένη Προηγούμενη Δουλειά</a:t>
            </a: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Paper </a:t>
            </a:r>
            <a:r>
              <a:rPr lang="el-GR" dirty="0" err="1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Περίκου</a:t>
            </a:r>
            <a:endParaRPr lang="el-GR" dirty="0" smtClean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lvl="1"/>
            <a:r>
              <a:rPr lang="en-US" dirty="0" smtClean="0"/>
              <a:t>E</a:t>
            </a:r>
            <a:r>
              <a:rPr lang="el-GR" dirty="0" smtClean="0"/>
              <a:t>να για στίχους</a:t>
            </a:r>
          </a:p>
          <a:p>
            <a:pPr lvl="1"/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897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Επιλεγμένη Προηγούμενη Δουλειά</a:t>
            </a: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Paper </a:t>
            </a:r>
            <a:r>
              <a:rPr lang="el-GR" dirty="0" err="1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Περίκου</a:t>
            </a:r>
            <a:endParaRPr lang="el-GR" dirty="0" smtClean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E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να για στίχους</a:t>
            </a:r>
          </a:p>
          <a:p>
            <a:pPr lvl="1"/>
            <a:r>
              <a:rPr lang="el-GR" dirty="0" smtClean="0"/>
              <a:t>Ένα για μουσική</a:t>
            </a:r>
          </a:p>
          <a:p>
            <a:pPr lvl="1"/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91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Επιλεγμένη Προηγούμενη Δουλειά</a:t>
            </a: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Paper </a:t>
            </a:r>
            <a:r>
              <a:rPr lang="el-GR" dirty="0" err="1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Περίκου</a:t>
            </a:r>
            <a:endParaRPr lang="el-GR" dirty="0" smtClean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E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να για στίχους</a:t>
            </a:r>
          </a:p>
          <a:p>
            <a:pPr lvl="1"/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Ένα για μουσική</a:t>
            </a:r>
          </a:p>
          <a:p>
            <a:pPr lvl="1"/>
            <a:r>
              <a:rPr lang="el-GR" dirty="0" smtClean="0"/>
              <a:t>Ένα </a:t>
            </a:r>
            <a:r>
              <a:rPr lang="en-US" dirty="0" smtClean="0"/>
              <a:t>Hybrid</a:t>
            </a:r>
          </a:p>
          <a:p>
            <a:pPr lvl="1"/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06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Επιλεγμένη Προηγούμενη Δουλειά</a:t>
            </a: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Paper </a:t>
            </a:r>
            <a:r>
              <a:rPr lang="el-GR" dirty="0" err="1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Περίκου</a:t>
            </a:r>
            <a:endParaRPr lang="el-GR" dirty="0" smtClean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lvl="1"/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E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να για στίχους</a:t>
            </a:r>
          </a:p>
          <a:p>
            <a:pPr lvl="1"/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Ένα για μουσική</a:t>
            </a:r>
          </a:p>
          <a:p>
            <a:pPr lvl="1"/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Ένα </a:t>
            </a:r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Hybrid</a:t>
            </a:r>
          </a:p>
          <a:p>
            <a:pPr lvl="1"/>
            <a:r>
              <a:rPr lang="el-GR" dirty="0" smtClean="0"/>
              <a:t>Ένα </a:t>
            </a:r>
            <a:r>
              <a:rPr lang="el-GR" dirty="0" err="1" smtClean="0"/>
              <a:t>γιατι</a:t>
            </a:r>
            <a:r>
              <a:rPr lang="el-GR" dirty="0" smtClean="0"/>
              <a:t> οι στίχοι είναι καλύτεροι</a:t>
            </a:r>
          </a:p>
          <a:p>
            <a:pPr lvl="1"/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214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2.Μεθοδολογια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Μεθοδολογία για </a:t>
            </a:r>
            <a:r>
              <a:rPr lang="el-GR" dirty="0" err="1" smtClean="0"/>
              <a:t>Κειμενικά</a:t>
            </a:r>
            <a:r>
              <a:rPr lang="el-GR" dirty="0" smtClean="0"/>
              <a:t> Δεδομένα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28936"/>
              </p:ext>
            </p:extLst>
          </p:nvPr>
        </p:nvGraphicFramePr>
        <p:xfrm>
          <a:off x="733425" y="1562100"/>
          <a:ext cx="1088707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Μεθοδολογία για Μουσικά Δεδομένα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326411"/>
              </p:ext>
            </p:extLst>
          </p:nvPr>
        </p:nvGraphicFramePr>
        <p:xfrm>
          <a:off x="733425" y="1562100"/>
          <a:ext cx="1088707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3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Μεθοδολογία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73" y="1600200"/>
            <a:ext cx="8339853" cy="4572000"/>
          </a:xfrm>
        </p:spPr>
      </p:pic>
    </p:spTree>
    <p:extLst>
      <p:ext uri="{BB962C8B-B14F-4D97-AF65-F5344CB8AC3E}">
        <p14:creationId xmlns:p14="http://schemas.microsoft.com/office/powerpoint/2010/main" val="9925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3.Υλοποιηση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Εισαγωγη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στη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συναισθηματικη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αναλυση</a:t>
            </a:r>
            <a:endParaRPr lang="el-G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533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3276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350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4.Αποτελεσματα</a:t>
            </a:r>
            <a:endParaRPr lang="el-G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317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5.Επομενη </a:t>
            </a:r>
            <a:r>
              <a:rPr lang="el-G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δουλεια</a:t>
            </a:r>
            <a:endParaRPr lang="el-G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332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Ανάλυση Δεδομένων;</a:t>
            </a:r>
          </a:p>
        </p:txBody>
      </p:sp>
    </p:spTree>
    <p:extLst>
      <p:ext uri="{BB962C8B-B14F-4D97-AF65-F5344CB8AC3E}">
        <p14:creationId xmlns:p14="http://schemas.microsoft.com/office/powerpoint/2010/main" val="420417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Ανάλυση Δεδομένων;</a:t>
            </a:r>
          </a:p>
          <a:p>
            <a:pPr lvl="1"/>
            <a:r>
              <a:rPr lang="el-GR" dirty="0"/>
              <a:t>Η Ανάλυση </a:t>
            </a:r>
            <a:r>
              <a:rPr lang="el-GR" dirty="0" smtClean="0"/>
              <a:t>Δεδομένων </a:t>
            </a:r>
            <a:r>
              <a:rPr lang="el-GR" dirty="0"/>
              <a:t>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</a:t>
            </a:r>
            <a:r>
              <a:rPr lang="el-GR" dirty="0" smtClean="0"/>
              <a:t>αποφάσεων</a:t>
            </a:r>
          </a:p>
        </p:txBody>
      </p:sp>
    </p:spTree>
    <p:extLst>
      <p:ext uri="{BB962C8B-B14F-4D97-AF65-F5344CB8AC3E}">
        <p14:creationId xmlns:p14="http://schemas.microsoft.com/office/powerpoint/2010/main" val="39879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533525"/>
          </a:xfrm>
        </p:spPr>
        <p:txBody>
          <a:bodyPr/>
          <a:lstStyle/>
          <a:p>
            <a:r>
              <a:rPr lang="el-GR" dirty="0" smtClean="0"/>
              <a:t>Τι είναι Ανάλυση Δεδομένων;</a:t>
            </a:r>
          </a:p>
          <a:p>
            <a:pPr lvl="1"/>
            <a:r>
              <a:rPr lang="el-GR" dirty="0"/>
              <a:t>Η Ανάλυση </a:t>
            </a:r>
            <a:r>
              <a:rPr lang="el-GR" dirty="0" smtClean="0"/>
              <a:t>Δεδομένων </a:t>
            </a:r>
            <a:r>
              <a:rPr lang="el-GR" dirty="0"/>
              <a:t>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</a:t>
            </a:r>
            <a:r>
              <a:rPr lang="el-GR" dirty="0" smtClean="0"/>
              <a:t>αποφάσεων</a:t>
            </a:r>
          </a:p>
        </p:txBody>
      </p:sp>
      <p:pic>
        <p:nvPicPr>
          <p:cNvPr id="4" name="Picture 3" descr="Αρχικη εικον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33725"/>
            <a:ext cx="6877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είναι Ανάλυση Δεδομένων;</a:t>
            </a:r>
          </a:p>
          <a:p>
            <a:pPr lvl="1"/>
            <a:r>
              <a:rPr lang="el-GR" dirty="0"/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</a:t>
            </a:r>
            <a:r>
              <a:rPr lang="el-GR" dirty="0" smtClean="0"/>
              <a:t>αποφάσεων</a:t>
            </a:r>
          </a:p>
          <a:p>
            <a:r>
              <a:rPr lang="el-GR" dirty="0" smtClean="0"/>
              <a:t>Που χρησιμοποιείται;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76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Ανάλυση Δεδομένων;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</a:t>
            </a:r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αποφάσεων</a:t>
            </a:r>
          </a:p>
          <a:p>
            <a:pPr lvl="1"/>
            <a:r>
              <a:rPr lang="el-GR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χρησιμοποιείται; </a:t>
            </a:r>
          </a:p>
          <a:p>
            <a:r>
              <a:rPr lang="el-GR" dirty="0"/>
              <a:t>Τι είναι </a:t>
            </a:r>
            <a:r>
              <a:rPr lang="en-US" dirty="0"/>
              <a:t>Big Data</a:t>
            </a:r>
            <a:r>
              <a:rPr lang="el-GR" dirty="0"/>
              <a:t>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43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στην Συναισθηματική Ανάλυση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Τι είναι Ανάλυση Δεδομένων;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Η Ανάλυση Δεδομένων αποτελεί τη διαδικασία συλλογής, επεξεργασίας και μοντελοποίησης δεδομένων, µε στόχο την εύρεση και άντληση χρήσιμης πληροφορίας για την υποστήριξη λήψεων αποφάσεων</a:t>
            </a:r>
          </a:p>
          <a:p>
            <a:pPr lvl="1"/>
            <a:r>
              <a:rPr lang="el-GR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Που χρησιμοποιείται; </a:t>
            </a:r>
          </a:p>
          <a:p>
            <a:r>
              <a:rPr lang="el-GR" dirty="0" smtClean="0"/>
              <a:t>Τι είναι </a:t>
            </a:r>
            <a:r>
              <a:rPr lang="en-US" dirty="0" smtClean="0"/>
              <a:t>Big Data</a:t>
            </a:r>
            <a:r>
              <a:rPr lang="el-GR" dirty="0" smtClean="0"/>
              <a:t>;</a:t>
            </a:r>
          </a:p>
          <a:p>
            <a:pPr lvl="1"/>
            <a:r>
              <a:rPr lang="el-GR" dirty="0"/>
              <a:t>Επειδή ο όγκος των δεδομένων προς ανάλυση είναι τεράστιος, κρίνεται σκόπιμο να αλλάξουμε δομικά τον τρόπο με τον οποίο γίνεται η ανάλυση δεδομένων.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4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222</TotalTime>
  <Words>977</Words>
  <Application>Microsoft Office PowerPoint</Application>
  <PresentationFormat>Widescreen</PresentationFormat>
  <Paragraphs>154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Συναισθηματικη αναλυση σε μουσικη και στιχουσ χρησιμοποιωντασ μηχανικη μαθηση</vt:lpstr>
      <vt:lpstr>Συναισθηματική Ανάλυση σε Μουσική και Στίχους χρησιμοποιώντας Μηχανική Μάθηση</vt:lpstr>
      <vt:lpstr>1. Εισαγωγη στη συναισθηματικη αναλυση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Εισαγωγή στην Συναισθηματική Ανάλυση</vt:lpstr>
      <vt:lpstr>2.Μεθοδολογια</vt:lpstr>
      <vt:lpstr>Μεθοδολογία για Κειμενικά Δεδομένα</vt:lpstr>
      <vt:lpstr>Μεθοδολογία για Μουσικά Δεδομένα</vt:lpstr>
      <vt:lpstr>Μεθοδολογία</vt:lpstr>
      <vt:lpstr>3.Υλοποιηση</vt:lpstr>
      <vt:lpstr>Add a Slide Title - 4</vt:lpstr>
      <vt:lpstr>Add a Slide Title - 4</vt:lpstr>
      <vt:lpstr>Add a Slide Title - 4</vt:lpstr>
      <vt:lpstr>4.Αποτελεσματα</vt:lpstr>
      <vt:lpstr>5.Επομενη δουλεια</vt:lpstr>
      <vt:lpstr>Add a Slide Title - 3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nicholas black</dc:creator>
  <cp:lastModifiedBy>nicholas black</cp:lastModifiedBy>
  <cp:revision>123</cp:revision>
  <dcterms:created xsi:type="dcterms:W3CDTF">2019-11-06T18:11:16Z</dcterms:created>
  <dcterms:modified xsi:type="dcterms:W3CDTF">2019-11-06T23:36:34Z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