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hi Bhamidipati" initials="RB" lastIdx="1" clrIdx="0">
    <p:extLst>
      <p:ext uri="{19B8F6BF-5375-455C-9EA6-DF929625EA0E}">
        <p15:presenceInfo xmlns:p15="http://schemas.microsoft.com/office/powerpoint/2012/main" userId="9dffa4f381250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1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12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11D5-811B-4DD6-ABF1-4E63C30E2FC7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39CF-AF43-46DE-B355-45650D8561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15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youtube.com/watch?v=EnaIWAitmE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/index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D583-ACC8-A1BD-6AC5-BA933458B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Split Bills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754206-4551-AACA-003B-0C64B23695A4}"/>
              </a:ext>
            </a:extLst>
          </p:cNvPr>
          <p:cNvSpPr txBox="1">
            <a:spLocks/>
          </p:cNvSpPr>
          <p:nvPr/>
        </p:nvSpPr>
        <p:spPr>
          <a:xfrm>
            <a:off x="1595269" y="3509963"/>
            <a:ext cx="9001462" cy="618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Vamsi Krishna </a:t>
            </a:r>
            <a:r>
              <a:rPr lang="en-IN" sz="1800" dirty="0" err="1"/>
              <a:t>Desineedi</a:t>
            </a:r>
            <a:endParaRPr lang="en-IN" sz="1800" dirty="0"/>
          </a:p>
          <a:p>
            <a:r>
              <a:rPr lang="en-IN" sz="1800" dirty="0"/>
              <a:t>Rithi </a:t>
            </a:r>
            <a:r>
              <a:rPr lang="en-IN" sz="1800" dirty="0" err="1"/>
              <a:t>bhamidipati</a:t>
            </a:r>
            <a:endParaRPr lang="en-IN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FAFD3-7654-8EF6-9C52-B781953427EF}"/>
              </a:ext>
            </a:extLst>
          </p:cNvPr>
          <p:cNvSpPr txBox="1">
            <a:spLocks/>
          </p:cNvSpPr>
          <p:nvPr/>
        </p:nvSpPr>
        <p:spPr>
          <a:xfrm>
            <a:off x="1595269" y="3429000"/>
            <a:ext cx="9001462" cy="618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/>
              <a:t>Guided by </a:t>
            </a:r>
            <a:r>
              <a:rPr lang="en-IN" sz="1800" dirty="0" err="1"/>
              <a:t>E.Shailaja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1129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B272-A140-B565-1057-A075792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4856-184C-1B09-2E58-90D264DF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https://www.youtube.com/watch?v=EnaIWAitmEU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</a:t>
            </a:r>
            <a:endParaRPr lang="en-IN" dirty="0"/>
          </a:p>
          <a:p>
            <a:r>
              <a:rPr lang="en-IN" dirty="0">
                <a:hlinkClick r:id="rId4"/>
              </a:rPr>
              <a:t>https://www.tutorialspoint.com/java/index.htm</a:t>
            </a:r>
            <a:endParaRPr lang="en-IN" dirty="0"/>
          </a:p>
          <a:p>
            <a:r>
              <a:rPr lang="en-IN" dirty="0" err="1"/>
              <a:t>Splitwise</a:t>
            </a:r>
            <a:r>
              <a:rPr lang="en-IN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0718307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82431-CCA6-AF15-9E36-FEBE7782B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8" y="2858678"/>
            <a:ext cx="10353763" cy="1140644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67779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FF84-68BD-4441-988A-15E306D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8C90-F750-72E7-38D2-4DE25EF3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97197"/>
            <a:ext cx="10353762" cy="2569069"/>
          </a:xfrm>
        </p:spPr>
        <p:txBody>
          <a:bodyPr/>
          <a:lstStyle/>
          <a:p>
            <a:r>
              <a:rPr lang="en-IN" dirty="0"/>
              <a:t>What is Split Bills?</a:t>
            </a:r>
          </a:p>
          <a:p>
            <a:r>
              <a:rPr lang="en-IN" dirty="0"/>
              <a:t>Existing work</a:t>
            </a:r>
          </a:p>
          <a:p>
            <a:r>
              <a:rPr lang="en-IN" dirty="0"/>
              <a:t>Comparing Existing work and Split Bills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121974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7562-E547-60DC-31AB-B0AF36C9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1" y="1066800"/>
            <a:ext cx="5929773" cy="973667"/>
          </a:xfrm>
        </p:spPr>
        <p:txBody>
          <a:bodyPr/>
          <a:lstStyle/>
          <a:p>
            <a:r>
              <a:rPr lang="en-IN" dirty="0"/>
              <a:t>What is split bills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DF06-2CDA-119E-D5CF-216EFEAB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FFFDFD"/>
                </a:solidFill>
                <a:effectLst/>
                <a:latin typeface="YAD1aU3sLnI 0"/>
              </a:rPr>
              <a:t>Split bills is a financial management system that helps groups to easily share and track expenses.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FFFDFD"/>
                </a:solidFill>
                <a:effectLst/>
                <a:latin typeface="YAD1aU3sLnI 0"/>
              </a:rPr>
              <a:t>This allows users to create a group and add expenses, which are then used to calculate the amount that each member owes.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solidFill>
                  <a:srgbClr val="FFFDFD"/>
                </a:solidFill>
                <a:effectLst/>
                <a:latin typeface="YAD1aU3sLnI 0"/>
              </a:rPr>
              <a:t>Splitbills</a:t>
            </a:r>
            <a:r>
              <a:rPr lang="en-US" b="0" i="0" dirty="0">
                <a:solidFill>
                  <a:srgbClr val="FFFDFD"/>
                </a:solidFill>
                <a:effectLst/>
                <a:latin typeface="YAD1aU3sLnI 0"/>
              </a:rPr>
              <a:t> is a useful tool for anyone looking to keep track of shared expenses and payments in an organized and efficient way.</a:t>
            </a:r>
            <a:endParaRPr lang="en-IN" dirty="0"/>
          </a:p>
        </p:txBody>
      </p:sp>
      <p:pic>
        <p:nvPicPr>
          <p:cNvPr id="1028" name="Picture 4" descr="HD wallpaper: friends, table, banquet, dishes, top view, variety of food |  Wallpaper Flare">
            <a:extLst>
              <a:ext uri="{FF2B5EF4-FFF2-40B4-BE49-F238E27FC236}">
                <a16:creationId xmlns:a16="http://schemas.microsoft.com/office/drawing/2014/main" id="{795A6409-9923-CAEB-47FF-063A3486F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5" r="11478"/>
          <a:stretch/>
        </p:blipFill>
        <p:spPr bwMode="auto">
          <a:xfrm rot="5400000">
            <a:off x="6993466" y="1828800"/>
            <a:ext cx="4893735" cy="320040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15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CF3F-6E91-0CF0-E859-5F3612C7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13" y="416454"/>
            <a:ext cx="5929773" cy="975255"/>
          </a:xfrm>
        </p:spPr>
        <p:txBody>
          <a:bodyPr/>
          <a:lstStyle/>
          <a:p>
            <a:r>
              <a:rPr lang="en-IN" dirty="0"/>
              <a:t>Existing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742F5-E532-E21F-6E1F-4553FCBC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0767" y="2652712"/>
            <a:ext cx="4250268" cy="2819400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IN" b="1" i="0" dirty="0">
                <a:effectLst/>
              </a:rPr>
              <a:t>Group Expenses</a:t>
            </a:r>
          </a:p>
          <a:p>
            <a:pPr marL="342900" indent="-342900" algn="l">
              <a:buAutoNum type="arabicPeriod"/>
            </a:pPr>
            <a:r>
              <a:rPr lang="en-IN" b="1" i="0" dirty="0">
                <a:effectLst/>
              </a:rPr>
              <a:t>Receipt Scanning</a:t>
            </a:r>
          </a:p>
          <a:p>
            <a:pPr marL="342900" indent="-342900" algn="l">
              <a:buAutoNum type="arabicPeriod"/>
            </a:pPr>
            <a:r>
              <a:rPr lang="en-IN" b="1" i="0" dirty="0">
                <a:effectLst/>
              </a:rPr>
              <a:t>Payment Tracking</a:t>
            </a:r>
            <a:endParaRPr lang="en-IN" b="1" dirty="0">
              <a:effectLst/>
            </a:endParaRPr>
          </a:p>
          <a:p>
            <a:pPr marL="342900" indent="-342900" algn="l">
              <a:buAutoNum type="arabicPeriod"/>
            </a:pPr>
            <a:r>
              <a:rPr lang="en-IN" b="1" i="0" dirty="0">
                <a:effectLst/>
              </a:rPr>
              <a:t>Payment Options</a:t>
            </a:r>
          </a:p>
          <a:p>
            <a:pPr marL="342900" indent="-342900" algn="l">
              <a:buAutoNum type="arabicPeriod"/>
            </a:pPr>
            <a:r>
              <a:rPr lang="en-IN" b="1" i="0" dirty="0">
                <a:effectLst/>
              </a:rPr>
              <a:t>Personal Finance Tracking</a:t>
            </a:r>
            <a:endParaRPr lang="en-IN" dirty="0"/>
          </a:p>
        </p:txBody>
      </p:sp>
      <p:pic>
        <p:nvPicPr>
          <p:cNvPr id="1026" name="Picture 2" descr="Split bills the easy way :: Splitwise">
            <a:extLst>
              <a:ext uri="{FF2B5EF4-FFF2-40B4-BE49-F238E27FC236}">
                <a16:creationId xmlns:a16="http://schemas.microsoft.com/office/drawing/2014/main" id="{A0B1320D-ECAA-CDFC-D79F-015C4A3D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2333625"/>
            <a:ext cx="6585857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068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646-2301-B943-D1FB-67E21388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525" y="-482600"/>
            <a:ext cx="5929773" cy="1684867"/>
          </a:xfrm>
        </p:spPr>
        <p:txBody>
          <a:bodyPr>
            <a:normAutofit/>
          </a:bodyPr>
          <a:lstStyle/>
          <a:p>
            <a:pPr rtl="0" latinLnBrk="0"/>
            <a:r>
              <a:rPr lang="en-GB" b="0" i="0" u="none" strike="noStrike" dirty="0">
                <a:solidFill>
                  <a:srgbClr val="FFFDFD"/>
                </a:solidFill>
                <a:effectLst/>
              </a:rPr>
              <a:t>Are you ready</a:t>
            </a:r>
            <a:br>
              <a:rPr lang="en-GB" b="0" i="0" dirty="0">
                <a:solidFill>
                  <a:srgbClr val="FFFDFD"/>
                </a:solidFill>
                <a:effectLst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D661D-7F5A-531D-6098-66081BB5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3348" y="732367"/>
            <a:ext cx="5934950" cy="702733"/>
          </a:xfrm>
        </p:spPr>
        <p:txBody>
          <a:bodyPr>
            <a:normAutofit fontScale="92500" lnSpcReduction="20000"/>
          </a:bodyPr>
          <a:lstStyle/>
          <a:p>
            <a:r>
              <a:rPr lang="en-GB" sz="2400" b="0" i="0" u="none" strike="noStrike" dirty="0">
                <a:solidFill>
                  <a:srgbClr val="FFFDFD"/>
                </a:solidFill>
                <a:effectLst/>
                <a:latin typeface="YAD1aU3sLnI 0"/>
              </a:rPr>
              <a:t>To see How much you owe your friend?</a:t>
            </a:r>
            <a:br>
              <a:rPr lang="en-GB" b="0" i="0" dirty="0">
                <a:solidFill>
                  <a:srgbClr val="FFFDFD"/>
                </a:solidFill>
                <a:effectLst/>
                <a:latin typeface="YAD1aU3sLnI 0"/>
              </a:rPr>
            </a:br>
            <a:endParaRPr lang="en-IN" dirty="0"/>
          </a:p>
        </p:txBody>
      </p:sp>
      <p:pic>
        <p:nvPicPr>
          <p:cNvPr id="2050" name="Picture 2" descr="American dollars in hands, payment concepts, money in hands, dollars,  finance concepts, HD wallpaper | Peakpx">
            <a:extLst>
              <a:ext uri="{FF2B5EF4-FFF2-40B4-BE49-F238E27FC236}">
                <a16:creationId xmlns:a16="http://schemas.microsoft.com/office/drawing/2014/main" id="{4B0CB131-05D8-01EB-DA79-48E3274F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23" y="1301750"/>
            <a:ext cx="7620000" cy="476250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74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B59233-572B-3BD4-A7C8-65E0F9B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Consider a situation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C95A9E-AD11-615F-0446-9F34D70B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10208"/>
              </p:ext>
            </p:extLst>
          </p:nvPr>
        </p:nvGraphicFramePr>
        <p:xfrm>
          <a:off x="913795" y="3009900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68122261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9124798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6072942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4188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0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Rithi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Amogha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Spoorthi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5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Gowthika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01294"/>
                  </a:ext>
                </a:extLst>
              </a:tr>
            </a:tbl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02DB3049-DABE-D287-EC50-422F725F6D02}"/>
              </a:ext>
            </a:extLst>
          </p:cNvPr>
          <p:cNvSpPr txBox="1">
            <a:spLocks/>
          </p:cNvSpPr>
          <p:nvPr/>
        </p:nvSpPr>
        <p:spPr>
          <a:xfrm>
            <a:off x="2600038" y="4920440"/>
            <a:ext cx="387926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46747449-8E65-EDAF-3AB7-AE8DA9AD86C2}"/>
              </a:ext>
            </a:extLst>
          </p:cNvPr>
          <p:cNvSpPr txBox="1">
            <a:spLocks/>
          </p:cNvSpPr>
          <p:nvPr/>
        </p:nvSpPr>
        <p:spPr>
          <a:xfrm>
            <a:off x="2198257" y="3429000"/>
            <a:ext cx="1191488" cy="326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C834BF4-D84B-1D52-CCE5-3D1429723F7D}"/>
              </a:ext>
            </a:extLst>
          </p:cNvPr>
          <p:cNvSpPr txBox="1">
            <a:spLocks/>
          </p:cNvSpPr>
          <p:nvPr/>
        </p:nvSpPr>
        <p:spPr>
          <a:xfrm>
            <a:off x="2613893" y="4547580"/>
            <a:ext cx="387926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1AB0BEE-ABE4-D5CF-B9EE-C9FF236D7B5A}"/>
              </a:ext>
            </a:extLst>
          </p:cNvPr>
          <p:cNvSpPr txBox="1">
            <a:spLocks/>
          </p:cNvSpPr>
          <p:nvPr/>
        </p:nvSpPr>
        <p:spPr>
          <a:xfrm>
            <a:off x="2613893" y="4174720"/>
            <a:ext cx="387926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4DF7616-AA1E-B7D3-B758-5483E8EB1209}"/>
              </a:ext>
            </a:extLst>
          </p:cNvPr>
          <p:cNvSpPr txBox="1">
            <a:spLocks/>
          </p:cNvSpPr>
          <p:nvPr/>
        </p:nvSpPr>
        <p:spPr>
          <a:xfrm>
            <a:off x="2613893" y="3801860"/>
            <a:ext cx="387926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F338C516-73F5-3B9D-A3EF-899DCB13DFA7}"/>
              </a:ext>
            </a:extLst>
          </p:cNvPr>
          <p:cNvSpPr txBox="1">
            <a:spLocks/>
          </p:cNvSpPr>
          <p:nvPr/>
        </p:nvSpPr>
        <p:spPr>
          <a:xfrm>
            <a:off x="3001819" y="3382760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0CFBDBB3-7C34-8DFD-41D5-F974D4660E77}"/>
              </a:ext>
            </a:extLst>
          </p:cNvPr>
          <p:cNvSpPr txBox="1">
            <a:spLocks/>
          </p:cNvSpPr>
          <p:nvPr/>
        </p:nvSpPr>
        <p:spPr>
          <a:xfrm>
            <a:off x="3510429" y="4174720"/>
            <a:ext cx="1191488" cy="326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700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87D7BCF5-4152-E66D-A9BD-CFB7837D8A81}"/>
              </a:ext>
            </a:extLst>
          </p:cNvPr>
          <p:cNvSpPr txBox="1">
            <a:spLocks/>
          </p:cNvSpPr>
          <p:nvPr/>
        </p:nvSpPr>
        <p:spPr>
          <a:xfrm>
            <a:off x="4316299" y="4115722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B9796E6D-A910-6131-09E3-BA71EA8EE5DB}"/>
              </a:ext>
            </a:extLst>
          </p:cNvPr>
          <p:cNvSpPr txBox="1">
            <a:spLocks/>
          </p:cNvSpPr>
          <p:nvPr/>
        </p:nvSpPr>
        <p:spPr>
          <a:xfrm>
            <a:off x="3930682" y="3841056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65873539-D6B9-898C-B2FF-D3E7BC8CB95E}"/>
              </a:ext>
            </a:extLst>
          </p:cNvPr>
          <p:cNvSpPr txBox="1">
            <a:spLocks/>
          </p:cNvSpPr>
          <p:nvPr/>
        </p:nvSpPr>
        <p:spPr>
          <a:xfrm>
            <a:off x="3930682" y="3445105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1B46118-2D49-B831-69C2-D8AF84D5DDBF}"/>
              </a:ext>
            </a:extLst>
          </p:cNvPr>
          <p:cNvSpPr txBox="1">
            <a:spLocks/>
          </p:cNvSpPr>
          <p:nvPr/>
        </p:nvSpPr>
        <p:spPr>
          <a:xfrm>
            <a:off x="4899187" y="4908319"/>
            <a:ext cx="1191488" cy="326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39B03CE5-252F-136F-3D2E-FD9119AA1F6B}"/>
              </a:ext>
            </a:extLst>
          </p:cNvPr>
          <p:cNvSpPr txBox="1">
            <a:spLocks/>
          </p:cNvSpPr>
          <p:nvPr/>
        </p:nvSpPr>
        <p:spPr>
          <a:xfrm>
            <a:off x="5297659" y="3857560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D8F66AA0-6065-0F8E-FE4E-201AD2C944BF}"/>
              </a:ext>
            </a:extLst>
          </p:cNvPr>
          <p:cNvSpPr txBox="1">
            <a:spLocks/>
          </p:cNvSpPr>
          <p:nvPr/>
        </p:nvSpPr>
        <p:spPr>
          <a:xfrm>
            <a:off x="5297659" y="4219629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AD2E03EC-B0CF-82BC-EC17-D0D562DC8405}"/>
              </a:ext>
            </a:extLst>
          </p:cNvPr>
          <p:cNvSpPr txBox="1">
            <a:spLocks/>
          </p:cNvSpPr>
          <p:nvPr/>
        </p:nvSpPr>
        <p:spPr>
          <a:xfrm>
            <a:off x="5297659" y="4546250"/>
            <a:ext cx="350981" cy="4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7" name="AutoShape 2" descr="Road Trip Essentials: 24 Finest Products You Must Take On Your Next Car  Road Trip - Times of India">
            <a:extLst>
              <a:ext uri="{FF2B5EF4-FFF2-40B4-BE49-F238E27FC236}">
                <a16:creationId xmlns:a16="http://schemas.microsoft.com/office/drawing/2014/main" id="{2928325B-998F-5022-FA01-2725532BC5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3 bonnes raisons de faire du road trip – trouvtoo-voyages.com">
            <a:extLst>
              <a:ext uri="{FF2B5EF4-FFF2-40B4-BE49-F238E27FC236}">
                <a16:creationId xmlns:a16="http://schemas.microsoft.com/office/drawing/2014/main" id="{5F89E454-086C-EBC7-3089-F52B98272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r="13116"/>
          <a:stretch/>
        </p:blipFill>
        <p:spPr bwMode="auto">
          <a:xfrm>
            <a:off x="5829363" y="2139589"/>
            <a:ext cx="6205619" cy="41600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  <p:bldP spid="16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FEA01E-30B6-71AB-B90A-0540002C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43" y="2296019"/>
            <a:ext cx="2309676" cy="3383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2EBCD-2978-8F4E-FF79-1DCEF79DC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27" y="2767413"/>
            <a:ext cx="2309676" cy="2440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5C4A8-1C2B-462A-1CB2-0FBC1B29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11" y="4508055"/>
            <a:ext cx="2309676" cy="1964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7CBDDA-80E6-0B26-A561-C41936D3A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11" y="1620740"/>
            <a:ext cx="2309676" cy="243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FEB78-7744-3A70-9F4B-67727FAD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5367"/>
            <a:ext cx="10353761" cy="1326321"/>
          </a:xfrm>
        </p:spPr>
        <p:txBody>
          <a:bodyPr/>
          <a:lstStyle/>
          <a:p>
            <a:r>
              <a:rPr lang="en-IN" dirty="0" err="1"/>
              <a:t>Splitwise</a:t>
            </a:r>
            <a:r>
              <a:rPr lang="en-IN" dirty="0"/>
              <a:t> vs</a:t>
            </a:r>
          </a:p>
        </p:txBody>
      </p:sp>
    </p:spTree>
    <p:extLst>
      <p:ext uri="{BB962C8B-B14F-4D97-AF65-F5344CB8AC3E}">
        <p14:creationId xmlns:p14="http://schemas.microsoft.com/office/powerpoint/2010/main" val="2203000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604B-3774-BDAC-9CF4-2B7F376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Vs split 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9DD4-3F85-DDAB-1D75-B0E419BC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95" y="1935921"/>
            <a:ext cx="4445605" cy="321916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/>
              <a:t>Rithi:- </a:t>
            </a:r>
          </a:p>
          <a:p>
            <a:pPr marL="0" indent="0">
              <a:buNone/>
            </a:pPr>
            <a:r>
              <a:rPr lang="en-US" sz="1600" dirty="0"/>
              <a:t>        Vamsi has to pay 166.66 to Rithi</a:t>
            </a:r>
          </a:p>
          <a:p>
            <a:pPr marL="0" indent="0">
              <a:buNone/>
            </a:pPr>
            <a:r>
              <a:rPr lang="en-US" sz="1600" dirty="0"/>
              <a:t>2.       Vamsi:-</a:t>
            </a:r>
          </a:p>
          <a:p>
            <a:pPr marL="0" indent="0">
              <a:buNone/>
            </a:pPr>
            <a:r>
              <a:rPr lang="en-US" sz="1600" dirty="0"/>
              <a:t>        Rithi will receive 166.66 from Vamsi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Amogha</a:t>
            </a:r>
            <a:r>
              <a:rPr lang="en-US" sz="1600" dirty="0"/>
              <a:t> will receive 233.33 from Vamsi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Gowthika</a:t>
            </a:r>
            <a:r>
              <a:rPr lang="en-US" sz="1600" dirty="0"/>
              <a:t> will receive 66.66 from Vamsi</a:t>
            </a:r>
          </a:p>
          <a:p>
            <a:pPr marL="0" indent="0">
              <a:buNone/>
            </a:pPr>
            <a:r>
              <a:rPr lang="en-US" sz="1600" dirty="0"/>
              <a:t>3.       </a:t>
            </a:r>
            <a:r>
              <a:rPr lang="en-US" sz="1600" dirty="0" err="1"/>
              <a:t>Amogha</a:t>
            </a:r>
            <a:r>
              <a:rPr lang="en-US" sz="1600" dirty="0"/>
              <a:t>:-</a:t>
            </a:r>
          </a:p>
          <a:p>
            <a:pPr marL="0" indent="0">
              <a:buNone/>
            </a:pPr>
            <a:r>
              <a:rPr lang="en-US" sz="1600" dirty="0"/>
              <a:t>        Vamsi has to pay 233.33 to </a:t>
            </a:r>
            <a:r>
              <a:rPr lang="en-US" sz="1600" dirty="0" err="1"/>
              <a:t>Amogha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71722A-FD62-1089-9D34-ED23DBC95782}"/>
              </a:ext>
            </a:extLst>
          </p:cNvPr>
          <p:cNvSpPr txBox="1">
            <a:spLocks/>
          </p:cNvSpPr>
          <p:nvPr/>
        </p:nvSpPr>
        <p:spPr>
          <a:xfrm>
            <a:off x="6085350" y="1935921"/>
            <a:ext cx="4608050" cy="222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4.       </a:t>
            </a:r>
            <a:r>
              <a:rPr lang="en-US" sz="1600" dirty="0" err="1"/>
              <a:t>Spoorthi</a:t>
            </a:r>
            <a:r>
              <a:rPr lang="en-US" sz="1600" dirty="0"/>
              <a:t>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Gowthika</a:t>
            </a:r>
            <a:r>
              <a:rPr lang="en-US" sz="1600" dirty="0"/>
              <a:t> will receive 233.33 from </a:t>
            </a:r>
            <a:r>
              <a:rPr lang="en-US" sz="1600" dirty="0" err="1"/>
              <a:t>Spoorthi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5.       </a:t>
            </a:r>
            <a:r>
              <a:rPr lang="en-US" sz="1600" dirty="0" err="1"/>
              <a:t>Gowthika</a:t>
            </a:r>
            <a:r>
              <a:rPr lang="en-US" sz="1600" dirty="0"/>
              <a:t>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    Vamsi has to pay 66.66 to </a:t>
            </a:r>
            <a:r>
              <a:rPr lang="en-US" sz="1600" dirty="0" err="1"/>
              <a:t>Gowthika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Spoorthi</a:t>
            </a:r>
            <a:r>
              <a:rPr lang="en-US" sz="1600" dirty="0"/>
              <a:t> has to pay 233.33to </a:t>
            </a:r>
            <a:r>
              <a:rPr lang="en-US" sz="1600" dirty="0" err="1"/>
              <a:t>Gowthika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251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CC6-3A6F-7234-9EAC-1165E590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B197-D08F-C456-07F4-DB66AFA0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Hence, we have successfully developed Split Bills using Java. </a:t>
            </a:r>
          </a:p>
          <a:p>
            <a:pPr marL="0" indent="0">
              <a:buNone/>
            </a:pPr>
            <a:r>
              <a:rPr lang="en-US" dirty="0"/>
              <a:t>• Further, we can also try to add some more features to this project such as an option for receipt Scanning and Personal Finance Tracking. </a:t>
            </a:r>
          </a:p>
          <a:p>
            <a:pPr marL="0" indent="0">
              <a:buNone/>
            </a:pPr>
            <a:r>
              <a:rPr lang="en-US" dirty="0"/>
              <a:t>• Through this project we learned how to use Java in real-life applications. </a:t>
            </a:r>
          </a:p>
          <a:p>
            <a:pPr marL="0" indent="0">
              <a:buNone/>
            </a:pPr>
            <a:r>
              <a:rPr lang="en-US" dirty="0"/>
              <a:t>• A feature of Personal Tracking. </a:t>
            </a:r>
          </a:p>
          <a:p>
            <a:pPr marL="0" indent="0">
              <a:buNone/>
            </a:pPr>
            <a:r>
              <a:rPr lang="en-US" dirty="0"/>
              <a:t>• Option to view the history of expenses and debts. </a:t>
            </a:r>
          </a:p>
          <a:p>
            <a:pPr marL="0" indent="0">
              <a:buNone/>
            </a:pPr>
            <a:r>
              <a:rPr lang="en-US" dirty="0"/>
              <a:t>• Option to connect with a bank account and track expenses automatically.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94331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291</TotalTime>
  <Words>358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Edwardian Script ITC</vt:lpstr>
      <vt:lpstr>Rockwell</vt:lpstr>
      <vt:lpstr>YAD1aU3sLnI 0</vt:lpstr>
      <vt:lpstr>Damask</vt:lpstr>
      <vt:lpstr>Split Bills</vt:lpstr>
      <vt:lpstr>CONTENTS</vt:lpstr>
      <vt:lpstr>What is split bills</vt:lpstr>
      <vt:lpstr>Existing work</vt:lpstr>
      <vt:lpstr>Are you ready </vt:lpstr>
      <vt:lpstr>Consider a situation</vt:lpstr>
      <vt:lpstr>Splitwise vs</vt:lpstr>
      <vt:lpstr>Vs split bills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Bills</dc:title>
  <dc:creator>Rithi Bhamidipati</dc:creator>
  <cp:lastModifiedBy>Rithi Bhamidipati</cp:lastModifiedBy>
  <cp:revision>6</cp:revision>
  <dcterms:created xsi:type="dcterms:W3CDTF">2023-02-05T15:14:43Z</dcterms:created>
  <dcterms:modified xsi:type="dcterms:W3CDTF">2023-02-06T05:05:48Z</dcterms:modified>
</cp:coreProperties>
</file>