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 showGuides="1">
      <p:cViewPr>
        <p:scale>
          <a:sx n="192" d="100"/>
          <a:sy n="192" d="100"/>
        </p:scale>
        <p:origin x="-312" y="208"/>
      </p:cViewPr>
      <p:guideLst>
        <p:guide orient="horz" pos="187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0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3B24-6C02-CF4D-BBBD-4454D8D5C684}" type="datetimeFigureOut">
              <a:rPr lang="en-US" smtClean="0"/>
              <a:t>11/01/17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2940E-5B6E-8F4D-BB1E-3AB73A79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4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2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22" y="962141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9" name="Picture 8" descr="Y2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6" y="962141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12" name="Picture 11" descr="Y20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15" y="962141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13" name="Picture 12" descr="Y20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43" y="962141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14" name="Picture 13" descr="Y20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6" y="2105193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15" name="Picture 14" descr="Y200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22" y="2105193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16" name="Picture 15" descr="Y200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15" y="2105193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17" name="Picture 16" descr="Y2007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43" y="2105193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18" name="Picture 17" descr="Y200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6" y="3260038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19" name="Picture 18" descr="Y200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22" y="3260038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20" name="Picture 19" descr="Y201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15" y="3260038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21" name="Picture 20" descr="Y20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43" y="3260038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22" name="Picture 21" descr="Y201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6" y="4393061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23" name="Picture 22" descr="Y2013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22" y="4393061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24" name="Picture 23" descr="Y2014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15" y="4393061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pic>
        <p:nvPicPr>
          <p:cNvPr id="25" name="Picture 24" descr="Y2015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43" y="4393061"/>
            <a:ext cx="1300480" cy="9753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</p:pic>
      <p:sp>
        <p:nvSpPr>
          <p:cNvPr id="26" name="TextBox 25"/>
          <p:cNvSpPr txBox="1"/>
          <p:nvPr/>
        </p:nvSpPr>
        <p:spPr>
          <a:xfrm rot="16200000">
            <a:off x="-87486" y="1323984"/>
            <a:ext cx="88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Verdana"/>
                <a:cs typeface="Verdana"/>
              </a:rPr>
              <a:t>[2000 -2004[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87485" y="2485396"/>
            <a:ext cx="88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Verdana"/>
                <a:cs typeface="Verdana"/>
              </a:rPr>
              <a:t>[2000 -2008[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14836" y="3639349"/>
            <a:ext cx="936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Verdana"/>
                <a:cs typeface="Verdana"/>
              </a:rPr>
              <a:t>[2000 – 2012[</a:t>
            </a:r>
            <a:endParaRPr lang="en-US" sz="800" dirty="0">
              <a:latin typeface="Verdana"/>
              <a:cs typeface="Verdana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57155" y="4750427"/>
            <a:ext cx="769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Verdana"/>
                <a:cs typeface="Verdana"/>
              </a:rPr>
              <a:t>[2000, +</a:t>
            </a:r>
            <a:r>
              <a:rPr lang="en-US" sz="800" dirty="0" smtClean="0">
                <a:latin typeface="Symbol" charset="2"/>
                <a:cs typeface="Symbol" charset="2"/>
              </a:rPr>
              <a:t>¥</a:t>
            </a:r>
            <a:r>
              <a:rPr lang="en-US" sz="800" dirty="0" smtClean="0">
                <a:latin typeface="Verdana"/>
                <a:cs typeface="Verdana"/>
              </a:rPr>
              <a:t>[</a:t>
            </a:r>
            <a:r>
              <a:rPr lang="en-US" sz="800" dirty="0" smtClean="0">
                <a:latin typeface="Symbol" charset="2"/>
                <a:cs typeface="Symbol" charset="2"/>
              </a:rPr>
              <a:t> </a:t>
            </a:r>
            <a:endParaRPr lang="en-US" sz="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1550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Diana Vieira Fernandes</dc:creator>
  <cp:keywords/>
  <dc:description/>
  <cp:lastModifiedBy>Diana Vieira Fernandes</cp:lastModifiedBy>
  <cp:revision>5</cp:revision>
  <dcterms:created xsi:type="dcterms:W3CDTF">2017-01-11T21:32:24Z</dcterms:created>
  <dcterms:modified xsi:type="dcterms:W3CDTF">2017-01-11T23:19:18Z</dcterms:modified>
  <cp:category/>
</cp:coreProperties>
</file>