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5" r:id="rId9"/>
  </p:sldIdLst>
  <p:sldSz cx="18288000" cy="10287000"/>
  <p:notesSz cx="6858000" cy="9144000"/>
  <p:embeddedFontLst>
    <p:embeddedFont>
      <p:font typeface="Gmarket Sans Bold" panose="020B0600000101010101" charset="-127"/>
      <p:bold r:id="rId11"/>
    </p:embeddedFont>
    <p:embeddedFont>
      <p:font typeface="Gmarket Sans Medium" panose="020B0600000101010101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4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70B760-AE2B-40C7-A587-4FF1042A22CF}" v="47" dt="2025-01-17T04:12:13.5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26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bin021102@gmail.com" userId="70d382ebdd73ae56" providerId="LiveId" clId="{AC70B760-AE2B-40C7-A587-4FF1042A22CF}"/>
    <pc:docChg chg="undo custSel modSld">
      <pc:chgData name="dabin021102@gmail.com" userId="70d382ebdd73ae56" providerId="LiveId" clId="{AC70B760-AE2B-40C7-A587-4FF1042A22CF}" dt="2025-01-17T04:12:39.204" v="1738" actId="478"/>
      <pc:docMkLst>
        <pc:docMk/>
      </pc:docMkLst>
      <pc:sldChg chg="delSp mod">
        <pc:chgData name="dabin021102@gmail.com" userId="70d382ebdd73ae56" providerId="LiveId" clId="{AC70B760-AE2B-40C7-A587-4FF1042A22CF}" dt="2025-01-16T07:39:48.509" v="1290" actId="478"/>
        <pc:sldMkLst>
          <pc:docMk/>
          <pc:sldMk cId="0" sldId="256"/>
        </pc:sldMkLst>
        <pc:spChg chg="del">
          <ac:chgData name="dabin021102@gmail.com" userId="70d382ebdd73ae56" providerId="LiveId" clId="{AC70B760-AE2B-40C7-A587-4FF1042A22CF}" dt="2025-01-16T07:39:48.509" v="1290" actId="478"/>
          <ac:spMkLst>
            <pc:docMk/>
            <pc:sldMk cId="0" sldId="256"/>
            <ac:spMk id="6" creationId="{00000000-0000-0000-0000-000000000000}"/>
          </ac:spMkLst>
        </pc:spChg>
        <pc:spChg chg="del">
          <ac:chgData name="dabin021102@gmail.com" userId="70d382ebdd73ae56" providerId="LiveId" clId="{AC70B760-AE2B-40C7-A587-4FF1042A22CF}" dt="2025-01-16T07:39:46.768" v="1289" actId="478"/>
          <ac:spMkLst>
            <pc:docMk/>
            <pc:sldMk cId="0" sldId="256"/>
            <ac:spMk id="7" creationId="{00000000-0000-0000-0000-000000000000}"/>
          </ac:spMkLst>
        </pc:spChg>
      </pc:sldChg>
      <pc:sldChg chg="delSp modSp mod">
        <pc:chgData name="dabin021102@gmail.com" userId="70d382ebdd73ae56" providerId="LiveId" clId="{AC70B760-AE2B-40C7-A587-4FF1042A22CF}" dt="2025-01-16T07:39:15.425" v="1285" actId="1038"/>
        <pc:sldMkLst>
          <pc:docMk/>
          <pc:sldMk cId="0" sldId="257"/>
        </pc:sldMkLst>
        <pc:spChg chg="mod">
          <ac:chgData name="dabin021102@gmail.com" userId="70d382ebdd73ae56" providerId="LiveId" clId="{AC70B760-AE2B-40C7-A587-4FF1042A22CF}" dt="2025-01-16T07:28:43.085" v="1049" actId="403"/>
          <ac:spMkLst>
            <pc:docMk/>
            <pc:sldMk cId="0" sldId="257"/>
            <ac:spMk id="3" creationId="{00000000-0000-0000-0000-000000000000}"/>
          </ac:spMkLst>
        </pc:spChg>
        <pc:spChg chg="mod">
          <ac:chgData name="dabin021102@gmail.com" userId="70d382ebdd73ae56" providerId="LiveId" clId="{AC70B760-AE2B-40C7-A587-4FF1042A22CF}" dt="2025-01-16T07:39:15.425" v="1285" actId="1038"/>
          <ac:spMkLst>
            <pc:docMk/>
            <pc:sldMk cId="0" sldId="257"/>
            <ac:spMk id="6" creationId="{00000000-0000-0000-0000-000000000000}"/>
          </ac:spMkLst>
        </pc:spChg>
        <pc:spChg chg="mod">
          <ac:chgData name="dabin021102@gmail.com" userId="70d382ebdd73ae56" providerId="LiveId" clId="{AC70B760-AE2B-40C7-A587-4FF1042A22CF}" dt="2025-01-16T07:39:15.425" v="1285" actId="1038"/>
          <ac:spMkLst>
            <pc:docMk/>
            <pc:sldMk cId="0" sldId="257"/>
            <ac:spMk id="7" creationId="{00000000-0000-0000-0000-000000000000}"/>
          </ac:spMkLst>
        </pc:spChg>
        <pc:spChg chg="del mod">
          <ac:chgData name="dabin021102@gmail.com" userId="70d382ebdd73ae56" providerId="LiveId" clId="{AC70B760-AE2B-40C7-A587-4FF1042A22CF}" dt="2025-01-16T07:38:25.836" v="1253" actId="478"/>
          <ac:spMkLst>
            <pc:docMk/>
            <pc:sldMk cId="0" sldId="257"/>
            <ac:spMk id="9" creationId="{00000000-0000-0000-0000-000000000000}"/>
          </ac:spMkLst>
        </pc:spChg>
        <pc:spChg chg="del">
          <ac:chgData name="dabin021102@gmail.com" userId="70d382ebdd73ae56" providerId="LiveId" clId="{AC70B760-AE2B-40C7-A587-4FF1042A22CF}" dt="2025-01-16T07:38:25.836" v="1253" actId="478"/>
          <ac:spMkLst>
            <pc:docMk/>
            <pc:sldMk cId="0" sldId="257"/>
            <ac:spMk id="10" creationId="{00000000-0000-0000-0000-000000000000}"/>
          </ac:spMkLst>
        </pc:spChg>
        <pc:spChg chg="mod">
          <ac:chgData name="dabin021102@gmail.com" userId="70d382ebdd73ae56" providerId="LiveId" clId="{AC70B760-AE2B-40C7-A587-4FF1042A22CF}" dt="2025-01-16T07:39:00.262" v="1280" actId="1038"/>
          <ac:spMkLst>
            <pc:docMk/>
            <pc:sldMk cId="0" sldId="257"/>
            <ac:spMk id="12" creationId="{00000000-0000-0000-0000-000000000000}"/>
          </ac:spMkLst>
        </pc:spChg>
        <pc:spChg chg="mod">
          <ac:chgData name="dabin021102@gmail.com" userId="70d382ebdd73ae56" providerId="LiveId" clId="{AC70B760-AE2B-40C7-A587-4FF1042A22CF}" dt="2025-01-16T07:39:00.262" v="1280" actId="1038"/>
          <ac:spMkLst>
            <pc:docMk/>
            <pc:sldMk cId="0" sldId="257"/>
            <ac:spMk id="13" creationId="{00000000-0000-0000-0000-000000000000}"/>
          </ac:spMkLst>
        </pc:spChg>
        <pc:spChg chg="mod">
          <ac:chgData name="dabin021102@gmail.com" userId="70d382ebdd73ae56" providerId="LiveId" clId="{AC70B760-AE2B-40C7-A587-4FF1042A22CF}" dt="2025-01-16T07:39:06.449" v="1282" actId="1037"/>
          <ac:spMkLst>
            <pc:docMk/>
            <pc:sldMk cId="0" sldId="257"/>
            <ac:spMk id="17" creationId="{00000000-0000-0000-0000-000000000000}"/>
          </ac:spMkLst>
        </pc:spChg>
        <pc:spChg chg="mod">
          <ac:chgData name="dabin021102@gmail.com" userId="70d382ebdd73ae56" providerId="LiveId" clId="{AC70B760-AE2B-40C7-A587-4FF1042A22CF}" dt="2025-01-16T07:39:06.449" v="1282" actId="1037"/>
          <ac:spMkLst>
            <pc:docMk/>
            <pc:sldMk cId="0" sldId="257"/>
            <ac:spMk id="18" creationId="{00000000-0000-0000-0000-000000000000}"/>
          </ac:spMkLst>
        </pc:spChg>
        <pc:spChg chg="mod">
          <ac:chgData name="dabin021102@gmail.com" userId="70d382ebdd73ae56" providerId="LiveId" clId="{AC70B760-AE2B-40C7-A587-4FF1042A22CF}" dt="2025-01-16T07:29:04.348" v="1054" actId="1038"/>
          <ac:spMkLst>
            <pc:docMk/>
            <pc:sldMk cId="0" sldId="257"/>
            <ac:spMk id="20" creationId="{00000000-0000-0000-0000-000000000000}"/>
          </ac:spMkLst>
        </pc:spChg>
        <pc:spChg chg="mod">
          <ac:chgData name="dabin021102@gmail.com" userId="70d382ebdd73ae56" providerId="LiveId" clId="{AC70B760-AE2B-40C7-A587-4FF1042A22CF}" dt="2025-01-16T07:38:33.674" v="1259" actId="20577"/>
          <ac:spMkLst>
            <pc:docMk/>
            <pc:sldMk cId="0" sldId="257"/>
            <ac:spMk id="21" creationId="{00000000-0000-0000-0000-000000000000}"/>
          </ac:spMkLst>
        </pc:spChg>
        <pc:picChg chg="mod">
          <ac:chgData name="dabin021102@gmail.com" userId="70d382ebdd73ae56" providerId="LiveId" clId="{AC70B760-AE2B-40C7-A587-4FF1042A22CF}" dt="2025-01-16T07:39:15.425" v="1285" actId="1038"/>
          <ac:picMkLst>
            <pc:docMk/>
            <pc:sldMk cId="0" sldId="257"/>
            <ac:picMk id="5" creationId="{00000000-0000-0000-0000-000000000000}"/>
          </ac:picMkLst>
        </pc:picChg>
        <pc:picChg chg="del">
          <ac:chgData name="dabin021102@gmail.com" userId="70d382ebdd73ae56" providerId="LiveId" clId="{AC70B760-AE2B-40C7-A587-4FF1042A22CF}" dt="2025-01-16T07:38:25.836" v="1253" actId="478"/>
          <ac:picMkLst>
            <pc:docMk/>
            <pc:sldMk cId="0" sldId="257"/>
            <ac:picMk id="8" creationId="{00000000-0000-0000-0000-000000000000}"/>
          </ac:picMkLst>
        </pc:picChg>
        <pc:picChg chg="mod">
          <ac:chgData name="dabin021102@gmail.com" userId="70d382ebdd73ae56" providerId="LiveId" clId="{AC70B760-AE2B-40C7-A587-4FF1042A22CF}" dt="2025-01-16T07:39:00.262" v="1280" actId="1038"/>
          <ac:picMkLst>
            <pc:docMk/>
            <pc:sldMk cId="0" sldId="257"/>
            <ac:picMk id="11" creationId="{00000000-0000-0000-0000-000000000000}"/>
          </ac:picMkLst>
        </pc:picChg>
        <pc:picChg chg="mod">
          <ac:chgData name="dabin021102@gmail.com" userId="70d382ebdd73ae56" providerId="LiveId" clId="{AC70B760-AE2B-40C7-A587-4FF1042A22CF}" dt="2025-01-16T07:39:06.449" v="1282" actId="1037"/>
          <ac:picMkLst>
            <pc:docMk/>
            <pc:sldMk cId="0" sldId="257"/>
            <ac:picMk id="16" creationId="{00000000-0000-0000-0000-000000000000}"/>
          </ac:picMkLst>
        </pc:picChg>
      </pc:sldChg>
      <pc:sldChg chg="addSp delSp modSp mod modNotesTx">
        <pc:chgData name="dabin021102@gmail.com" userId="70d382ebdd73ae56" providerId="LiveId" clId="{AC70B760-AE2B-40C7-A587-4FF1042A22CF}" dt="2025-01-17T04:12:39.204" v="1738" actId="478"/>
        <pc:sldMkLst>
          <pc:docMk/>
          <pc:sldMk cId="0" sldId="258"/>
        </pc:sldMkLst>
        <pc:spChg chg="mod">
          <ac:chgData name="dabin021102@gmail.com" userId="70d382ebdd73ae56" providerId="LiveId" clId="{AC70B760-AE2B-40C7-A587-4FF1042A22CF}" dt="2025-01-16T08:06:41.013" v="1536" actId="1035"/>
          <ac:spMkLst>
            <pc:docMk/>
            <pc:sldMk cId="0" sldId="258"/>
            <ac:spMk id="10" creationId="{00000000-0000-0000-0000-000000000000}"/>
          </ac:spMkLst>
        </pc:spChg>
        <pc:picChg chg="add del mod">
          <ac:chgData name="dabin021102@gmail.com" userId="70d382ebdd73ae56" providerId="LiveId" clId="{AC70B760-AE2B-40C7-A587-4FF1042A22CF}" dt="2025-01-17T04:12:39.204" v="1738" actId="478"/>
          <ac:picMkLst>
            <pc:docMk/>
            <pc:sldMk cId="0" sldId="258"/>
            <ac:picMk id="5" creationId="{230EBB87-E9D5-14BF-8D26-C480B0A410C1}"/>
          </ac:picMkLst>
        </pc:picChg>
        <pc:picChg chg="mod">
          <ac:chgData name="dabin021102@gmail.com" userId="70d382ebdd73ae56" providerId="LiveId" clId="{AC70B760-AE2B-40C7-A587-4FF1042A22CF}" dt="2025-01-17T04:12:34.334" v="1737" actId="14826"/>
          <ac:picMkLst>
            <pc:docMk/>
            <pc:sldMk cId="0" sldId="258"/>
            <ac:picMk id="16" creationId="{00000000-0000-0000-0000-000000000000}"/>
          </ac:picMkLst>
        </pc:picChg>
        <pc:picChg chg="add mod">
          <ac:chgData name="dabin021102@gmail.com" userId="70d382ebdd73ae56" providerId="LiveId" clId="{AC70B760-AE2B-40C7-A587-4FF1042A22CF}" dt="2025-01-17T04:11:49.473" v="1732" actId="14100"/>
          <ac:picMkLst>
            <pc:docMk/>
            <pc:sldMk cId="0" sldId="258"/>
            <ac:picMk id="1026" creationId="{052FA874-F3B4-D42F-254D-821FC7E57C76}"/>
          </ac:picMkLst>
        </pc:picChg>
      </pc:sldChg>
      <pc:sldChg chg="addSp delSp modSp mod modNotesTx">
        <pc:chgData name="dabin021102@gmail.com" userId="70d382ebdd73ae56" providerId="LiveId" clId="{AC70B760-AE2B-40C7-A587-4FF1042A22CF}" dt="2025-01-16T08:18:36.460" v="1613" actId="20577"/>
        <pc:sldMkLst>
          <pc:docMk/>
          <pc:sldMk cId="0" sldId="259"/>
        </pc:sldMkLst>
        <pc:spChg chg="del mod">
          <ac:chgData name="dabin021102@gmail.com" userId="70d382ebdd73ae56" providerId="LiveId" clId="{AC70B760-AE2B-40C7-A587-4FF1042A22CF}" dt="2025-01-16T08:15:29.838" v="1592" actId="478"/>
          <ac:spMkLst>
            <pc:docMk/>
            <pc:sldMk cId="0" sldId="259"/>
            <ac:spMk id="11" creationId="{00000000-0000-0000-0000-000000000000}"/>
          </ac:spMkLst>
        </pc:spChg>
        <pc:spChg chg="mod">
          <ac:chgData name="dabin021102@gmail.com" userId="70d382ebdd73ae56" providerId="LiveId" clId="{AC70B760-AE2B-40C7-A587-4FF1042A22CF}" dt="2025-01-16T07:27:20.308" v="1045" actId="1036"/>
          <ac:spMkLst>
            <pc:docMk/>
            <pc:sldMk cId="0" sldId="259"/>
            <ac:spMk id="14" creationId="{00000000-0000-0000-0000-000000000000}"/>
          </ac:spMkLst>
        </pc:spChg>
        <pc:spChg chg="mod">
          <ac:chgData name="dabin021102@gmail.com" userId="70d382ebdd73ae56" providerId="LiveId" clId="{AC70B760-AE2B-40C7-A587-4FF1042A22CF}" dt="2025-01-16T07:27:20.308" v="1045" actId="1036"/>
          <ac:spMkLst>
            <pc:docMk/>
            <pc:sldMk cId="0" sldId="259"/>
            <ac:spMk id="15" creationId="{00000000-0000-0000-0000-000000000000}"/>
          </ac:spMkLst>
        </pc:spChg>
        <pc:spChg chg="mod">
          <ac:chgData name="dabin021102@gmail.com" userId="70d382ebdd73ae56" providerId="LiveId" clId="{AC70B760-AE2B-40C7-A587-4FF1042A22CF}" dt="2025-01-16T07:27:25.312" v="1048" actId="1035"/>
          <ac:spMkLst>
            <pc:docMk/>
            <pc:sldMk cId="0" sldId="259"/>
            <ac:spMk id="16" creationId="{00000000-0000-0000-0000-000000000000}"/>
          </ac:spMkLst>
        </pc:spChg>
        <pc:spChg chg="mod">
          <ac:chgData name="dabin021102@gmail.com" userId="70d382ebdd73ae56" providerId="LiveId" clId="{AC70B760-AE2B-40C7-A587-4FF1042A22CF}" dt="2025-01-16T07:27:20.308" v="1045" actId="1036"/>
          <ac:spMkLst>
            <pc:docMk/>
            <pc:sldMk cId="0" sldId="259"/>
            <ac:spMk id="17" creationId="{00000000-0000-0000-0000-000000000000}"/>
          </ac:spMkLst>
        </pc:spChg>
        <pc:spChg chg="mod">
          <ac:chgData name="dabin021102@gmail.com" userId="70d382ebdd73ae56" providerId="LiveId" clId="{AC70B760-AE2B-40C7-A587-4FF1042A22CF}" dt="2025-01-16T07:37:23.020" v="1230" actId="20577"/>
          <ac:spMkLst>
            <pc:docMk/>
            <pc:sldMk cId="0" sldId="259"/>
            <ac:spMk id="18" creationId="{00000000-0000-0000-0000-000000000000}"/>
          </ac:spMkLst>
        </pc:spChg>
        <pc:spChg chg="mod">
          <ac:chgData name="dabin021102@gmail.com" userId="70d382ebdd73ae56" providerId="LiveId" clId="{AC70B760-AE2B-40C7-A587-4FF1042A22CF}" dt="2025-01-16T07:37:31.409" v="1232" actId="1036"/>
          <ac:spMkLst>
            <pc:docMk/>
            <pc:sldMk cId="0" sldId="259"/>
            <ac:spMk id="19" creationId="{00000000-0000-0000-0000-000000000000}"/>
          </ac:spMkLst>
        </pc:spChg>
        <pc:spChg chg="add mod">
          <ac:chgData name="dabin021102@gmail.com" userId="70d382ebdd73ae56" providerId="LiveId" clId="{AC70B760-AE2B-40C7-A587-4FF1042A22CF}" dt="2025-01-16T08:16:43.018" v="1602" actId="2085"/>
          <ac:spMkLst>
            <pc:docMk/>
            <pc:sldMk cId="0" sldId="259"/>
            <ac:spMk id="24" creationId="{73168CFE-DAC1-1DDA-940C-627D1DB143C3}"/>
          </ac:spMkLst>
        </pc:spChg>
        <pc:spChg chg="del mod">
          <ac:chgData name="dabin021102@gmail.com" userId="70d382ebdd73ae56" providerId="LiveId" clId="{AC70B760-AE2B-40C7-A587-4FF1042A22CF}" dt="2025-01-16T08:15:23.355" v="1590" actId="478"/>
          <ac:spMkLst>
            <pc:docMk/>
            <pc:sldMk cId="0" sldId="259"/>
            <ac:spMk id="26" creationId="{4D6F7CCD-C36A-B514-22B5-1D2F728D1381}"/>
          </ac:spMkLst>
        </pc:spChg>
        <pc:picChg chg="del">
          <ac:chgData name="dabin021102@gmail.com" userId="70d382ebdd73ae56" providerId="LiveId" clId="{AC70B760-AE2B-40C7-A587-4FF1042A22CF}" dt="2025-01-16T08:15:30.525" v="1593" actId="478"/>
          <ac:picMkLst>
            <pc:docMk/>
            <pc:sldMk cId="0" sldId="259"/>
            <ac:picMk id="10" creationId="{00000000-0000-0000-0000-000000000000}"/>
          </ac:picMkLst>
        </pc:picChg>
        <pc:picChg chg="add del mod">
          <ac:chgData name="dabin021102@gmail.com" userId="70d382ebdd73ae56" providerId="LiveId" clId="{AC70B760-AE2B-40C7-A587-4FF1042A22CF}" dt="2025-01-16T08:11:17.301" v="1568" actId="478"/>
          <ac:picMkLst>
            <pc:docMk/>
            <pc:sldMk cId="0" sldId="259"/>
            <ac:picMk id="13" creationId="{86ACBD0C-5FE5-5790-F327-3454477FA14A}"/>
          </ac:picMkLst>
        </pc:picChg>
        <pc:picChg chg="add del mod">
          <ac:chgData name="dabin021102@gmail.com" userId="70d382ebdd73ae56" providerId="LiveId" clId="{AC70B760-AE2B-40C7-A587-4FF1042A22CF}" dt="2025-01-16T08:11:34.722" v="1570" actId="478"/>
          <ac:picMkLst>
            <pc:docMk/>
            <pc:sldMk cId="0" sldId="259"/>
            <ac:picMk id="22" creationId="{3B0B5294-D7D7-46A2-393D-10024D55CC73}"/>
          </ac:picMkLst>
        </pc:picChg>
        <pc:picChg chg="del">
          <ac:chgData name="dabin021102@gmail.com" userId="70d382ebdd73ae56" providerId="LiveId" clId="{AC70B760-AE2B-40C7-A587-4FF1042A22CF}" dt="2025-01-16T08:15:21.447" v="1588" actId="478"/>
          <ac:picMkLst>
            <pc:docMk/>
            <pc:sldMk cId="0" sldId="259"/>
            <ac:picMk id="25" creationId="{604F5B56-4DF3-92E3-9FD8-DDE825F7ED35}"/>
          </ac:picMkLst>
        </pc:picChg>
        <pc:picChg chg="add mod">
          <ac:chgData name="dabin021102@gmail.com" userId="70d382ebdd73ae56" providerId="LiveId" clId="{AC70B760-AE2B-40C7-A587-4FF1042A22CF}" dt="2025-01-16T08:12:00.691" v="1575" actId="1076"/>
          <ac:picMkLst>
            <pc:docMk/>
            <pc:sldMk cId="0" sldId="259"/>
            <ac:picMk id="1026" creationId="{03EBBC03-665D-9460-CA42-44CBF879314B}"/>
          </ac:picMkLst>
        </pc:picChg>
        <pc:picChg chg="add mod">
          <ac:chgData name="dabin021102@gmail.com" userId="70d382ebdd73ae56" providerId="LiveId" clId="{AC70B760-AE2B-40C7-A587-4FF1042A22CF}" dt="2025-01-16T08:12:32.603" v="1579" actId="1076"/>
          <ac:picMkLst>
            <pc:docMk/>
            <pc:sldMk cId="0" sldId="259"/>
            <ac:picMk id="1028" creationId="{66F43FB7-0FD7-6279-B81A-000E56903F29}"/>
          </ac:picMkLst>
        </pc:picChg>
        <pc:picChg chg="add mod">
          <ac:chgData name="dabin021102@gmail.com" userId="70d382ebdd73ae56" providerId="LiveId" clId="{AC70B760-AE2B-40C7-A587-4FF1042A22CF}" dt="2025-01-16T08:17:14.754" v="1612" actId="1076"/>
          <ac:picMkLst>
            <pc:docMk/>
            <pc:sldMk cId="0" sldId="259"/>
            <ac:picMk id="1030" creationId="{8E8C856C-E60A-6D83-0C09-369F8CAF546D}"/>
          </ac:picMkLst>
        </pc:picChg>
        <pc:picChg chg="add mod">
          <ac:chgData name="dabin021102@gmail.com" userId="70d382ebdd73ae56" providerId="LiveId" clId="{AC70B760-AE2B-40C7-A587-4FF1042A22CF}" dt="2025-01-16T08:15:26.185" v="1591" actId="1076"/>
          <ac:picMkLst>
            <pc:docMk/>
            <pc:sldMk cId="0" sldId="259"/>
            <ac:picMk id="1032" creationId="{88BDDE69-4FFC-03E0-74AB-EA56C7E9F8A3}"/>
          </ac:picMkLst>
        </pc:picChg>
        <pc:picChg chg="add mod">
          <ac:chgData name="dabin021102@gmail.com" userId="70d382ebdd73ae56" providerId="LiveId" clId="{AC70B760-AE2B-40C7-A587-4FF1042A22CF}" dt="2025-01-16T08:17:03.515" v="1610" actId="1076"/>
          <ac:picMkLst>
            <pc:docMk/>
            <pc:sldMk cId="0" sldId="259"/>
            <ac:picMk id="1034" creationId="{E0050F2C-1F6D-294C-FCA6-CB1BA59DF927}"/>
          </ac:picMkLst>
        </pc:picChg>
        <pc:cxnChg chg="add mod ord">
          <ac:chgData name="dabin021102@gmail.com" userId="70d382ebdd73ae56" providerId="LiveId" clId="{AC70B760-AE2B-40C7-A587-4FF1042A22CF}" dt="2025-01-16T08:10:46.859" v="1556" actId="167"/>
          <ac:cxnSpMkLst>
            <pc:docMk/>
            <pc:sldMk cId="0" sldId="259"/>
            <ac:cxnSpMk id="6" creationId="{F7A4277C-D1FA-6201-2FC4-94C96A9BF011}"/>
          </ac:cxnSpMkLst>
        </pc:cxnChg>
        <pc:cxnChg chg="add mod ord">
          <ac:chgData name="dabin021102@gmail.com" userId="70d382ebdd73ae56" providerId="LiveId" clId="{AC70B760-AE2B-40C7-A587-4FF1042A22CF}" dt="2025-01-16T08:17:11.284" v="1611" actId="14100"/>
          <ac:cxnSpMkLst>
            <pc:docMk/>
            <pc:sldMk cId="0" sldId="259"/>
            <ac:cxnSpMk id="7" creationId="{D73C143D-F93E-D8B2-4A64-7E3F2E330252}"/>
          </ac:cxnSpMkLst>
        </pc:cxnChg>
        <pc:cxnChg chg="add mod ord">
          <ac:chgData name="dabin021102@gmail.com" userId="70d382ebdd73ae56" providerId="LiveId" clId="{AC70B760-AE2B-40C7-A587-4FF1042A22CF}" dt="2025-01-16T08:12:37.975" v="1580" actId="14100"/>
          <ac:cxnSpMkLst>
            <pc:docMk/>
            <pc:sldMk cId="0" sldId="259"/>
            <ac:cxnSpMk id="9" creationId="{C9FDADAE-107E-3A02-A601-4CDAA392B972}"/>
          </ac:cxnSpMkLst>
        </pc:cxnChg>
      </pc:sldChg>
      <pc:sldChg chg="addSp delSp modSp mod modNotesTx">
        <pc:chgData name="dabin021102@gmail.com" userId="70d382ebdd73ae56" providerId="LiveId" clId="{AC70B760-AE2B-40C7-A587-4FF1042A22CF}" dt="2025-01-16T08:39:47.051" v="1728" actId="20577"/>
        <pc:sldMkLst>
          <pc:docMk/>
          <pc:sldMk cId="0" sldId="260"/>
        </pc:sldMkLst>
        <pc:spChg chg="mod">
          <ac:chgData name="dabin021102@gmail.com" userId="70d382ebdd73ae56" providerId="LiveId" clId="{AC70B760-AE2B-40C7-A587-4FF1042A22CF}" dt="2025-01-16T07:10:00.579" v="876" actId="1035"/>
          <ac:spMkLst>
            <pc:docMk/>
            <pc:sldMk cId="0" sldId="260"/>
            <ac:spMk id="4" creationId="{00000000-0000-0000-0000-000000000000}"/>
          </ac:spMkLst>
        </pc:spChg>
        <pc:spChg chg="mod">
          <ac:chgData name="dabin021102@gmail.com" userId="70d382ebdd73ae56" providerId="LiveId" clId="{AC70B760-AE2B-40C7-A587-4FF1042A22CF}" dt="2025-01-16T07:10:00.579" v="876" actId="1035"/>
          <ac:spMkLst>
            <pc:docMk/>
            <pc:sldMk cId="0" sldId="260"/>
            <ac:spMk id="7" creationId="{00000000-0000-0000-0000-000000000000}"/>
          </ac:spMkLst>
        </pc:spChg>
        <pc:spChg chg="mod">
          <ac:chgData name="dabin021102@gmail.com" userId="70d382ebdd73ae56" providerId="LiveId" clId="{AC70B760-AE2B-40C7-A587-4FF1042A22CF}" dt="2025-01-16T08:19:48.536" v="1638" actId="1076"/>
          <ac:spMkLst>
            <pc:docMk/>
            <pc:sldMk cId="0" sldId="260"/>
            <ac:spMk id="8" creationId="{00000000-0000-0000-0000-000000000000}"/>
          </ac:spMkLst>
        </pc:spChg>
        <pc:spChg chg="mod">
          <ac:chgData name="dabin021102@gmail.com" userId="70d382ebdd73ae56" providerId="LiveId" clId="{AC70B760-AE2B-40C7-A587-4FF1042A22CF}" dt="2025-01-16T08:19:36.023" v="1637" actId="1035"/>
          <ac:spMkLst>
            <pc:docMk/>
            <pc:sldMk cId="0" sldId="260"/>
            <ac:spMk id="9" creationId="{00000000-0000-0000-0000-000000000000}"/>
          </ac:spMkLst>
        </pc:spChg>
        <pc:spChg chg="add mod">
          <ac:chgData name="dabin021102@gmail.com" userId="70d382ebdd73ae56" providerId="LiveId" clId="{AC70B760-AE2B-40C7-A587-4FF1042A22CF}" dt="2025-01-16T08:29:57.184" v="1708" actId="1036"/>
          <ac:spMkLst>
            <pc:docMk/>
            <pc:sldMk cId="0" sldId="260"/>
            <ac:spMk id="11" creationId="{3DA4D69A-8574-5A27-4CDF-AB98A706B67B}"/>
          </ac:spMkLst>
        </pc:spChg>
        <pc:spChg chg="add mod">
          <ac:chgData name="dabin021102@gmail.com" userId="70d382ebdd73ae56" providerId="LiveId" clId="{AC70B760-AE2B-40C7-A587-4FF1042A22CF}" dt="2025-01-16T08:39:47.051" v="1728" actId="20577"/>
          <ac:spMkLst>
            <pc:docMk/>
            <pc:sldMk cId="0" sldId="260"/>
            <ac:spMk id="12" creationId="{7F17013E-C8AF-B575-C139-B6DE0003D642}"/>
          </ac:spMkLst>
        </pc:spChg>
        <pc:picChg chg="mod">
          <ac:chgData name="dabin021102@gmail.com" userId="70d382ebdd73ae56" providerId="LiveId" clId="{AC70B760-AE2B-40C7-A587-4FF1042A22CF}" dt="2025-01-16T08:29:50.341" v="1700" actId="1036"/>
          <ac:picMkLst>
            <pc:docMk/>
            <pc:sldMk cId="0" sldId="260"/>
            <ac:picMk id="2" creationId="{00000000-0000-0000-0000-000000000000}"/>
          </ac:picMkLst>
        </pc:picChg>
        <pc:picChg chg="mod">
          <ac:chgData name="dabin021102@gmail.com" userId="70d382ebdd73ae56" providerId="LiveId" clId="{AC70B760-AE2B-40C7-A587-4FF1042A22CF}" dt="2025-01-16T07:10:00.579" v="876" actId="1035"/>
          <ac:picMkLst>
            <pc:docMk/>
            <pc:sldMk cId="0" sldId="260"/>
            <ac:picMk id="3" creationId="{00000000-0000-0000-0000-000000000000}"/>
          </ac:picMkLst>
        </pc:picChg>
        <pc:picChg chg="mod">
          <ac:chgData name="dabin021102@gmail.com" userId="70d382ebdd73ae56" providerId="LiveId" clId="{AC70B760-AE2B-40C7-A587-4FF1042A22CF}" dt="2025-01-16T07:10:00.579" v="876" actId="1035"/>
          <ac:picMkLst>
            <pc:docMk/>
            <pc:sldMk cId="0" sldId="260"/>
            <ac:picMk id="5" creationId="{00000000-0000-0000-0000-000000000000}"/>
          </ac:picMkLst>
        </pc:picChg>
        <pc:picChg chg="add del mod">
          <ac:chgData name="dabin021102@gmail.com" userId="70d382ebdd73ae56" providerId="LiveId" clId="{AC70B760-AE2B-40C7-A587-4FF1042A22CF}" dt="2025-01-16T08:19:56.613" v="1640" actId="478"/>
          <ac:picMkLst>
            <pc:docMk/>
            <pc:sldMk cId="0" sldId="260"/>
            <ac:picMk id="10" creationId="{56DF3313-3EBC-7370-E062-68BBA12A5F59}"/>
          </ac:picMkLst>
        </pc:picChg>
      </pc:sldChg>
      <pc:sldChg chg="modSp mod">
        <pc:chgData name="dabin021102@gmail.com" userId="70d382ebdd73ae56" providerId="LiveId" clId="{AC70B760-AE2B-40C7-A587-4FF1042A22CF}" dt="2025-01-16T08:05:46.804" v="1530" actId="20577"/>
        <pc:sldMkLst>
          <pc:docMk/>
          <pc:sldMk cId="0" sldId="261"/>
        </pc:sldMkLst>
        <pc:spChg chg="mod">
          <ac:chgData name="dabin021102@gmail.com" userId="70d382ebdd73ae56" providerId="LiveId" clId="{AC70B760-AE2B-40C7-A587-4FF1042A22CF}" dt="2025-01-16T08:05:46.804" v="1530" actId="20577"/>
          <ac:spMkLst>
            <pc:docMk/>
            <pc:sldMk cId="0" sldId="261"/>
            <ac:spMk id="4" creationId="{00000000-0000-0000-0000-000000000000}"/>
          </ac:spMkLst>
        </pc:spChg>
        <pc:spChg chg="mod">
          <ac:chgData name="dabin021102@gmail.com" userId="70d382ebdd73ae56" providerId="LiveId" clId="{AC70B760-AE2B-40C7-A587-4FF1042A22CF}" dt="2025-01-16T07:11:16.760" v="913" actId="1036"/>
          <ac:spMkLst>
            <pc:docMk/>
            <pc:sldMk cId="0" sldId="261"/>
            <ac:spMk id="16" creationId="{00000000-0000-0000-0000-000000000000}"/>
          </ac:spMkLst>
        </pc:spChg>
        <pc:spChg chg="mod">
          <ac:chgData name="dabin021102@gmail.com" userId="70d382ebdd73ae56" providerId="LiveId" clId="{AC70B760-AE2B-40C7-A587-4FF1042A22CF}" dt="2025-01-16T07:11:14.072" v="912" actId="1035"/>
          <ac:spMkLst>
            <pc:docMk/>
            <pc:sldMk cId="0" sldId="261"/>
            <ac:spMk id="17" creationId="{00000000-0000-0000-0000-000000000000}"/>
          </ac:spMkLst>
        </pc:spChg>
        <pc:spChg chg="mod">
          <ac:chgData name="dabin021102@gmail.com" userId="70d382ebdd73ae56" providerId="LiveId" clId="{AC70B760-AE2B-40C7-A587-4FF1042A22CF}" dt="2025-01-16T07:10:57.429" v="905" actId="1036"/>
          <ac:spMkLst>
            <pc:docMk/>
            <pc:sldMk cId="0" sldId="261"/>
            <ac:spMk id="18" creationId="{00000000-0000-0000-0000-000000000000}"/>
          </ac:spMkLst>
        </pc:spChg>
        <pc:spChg chg="mod">
          <ac:chgData name="dabin021102@gmail.com" userId="70d382ebdd73ae56" providerId="LiveId" clId="{AC70B760-AE2B-40C7-A587-4FF1042A22CF}" dt="2025-01-16T07:10:52.473" v="904" actId="1036"/>
          <ac:spMkLst>
            <pc:docMk/>
            <pc:sldMk cId="0" sldId="261"/>
            <ac:spMk id="19" creationId="{00000000-0000-0000-0000-000000000000}"/>
          </ac:spMkLst>
        </pc:spChg>
      </pc:sldChg>
      <pc:sldChg chg="delSp modSp mod">
        <pc:chgData name="dabin021102@gmail.com" userId="70d382ebdd73ae56" providerId="LiveId" clId="{AC70B760-AE2B-40C7-A587-4FF1042A22CF}" dt="2025-01-16T07:39:40.671" v="1288" actId="478"/>
        <pc:sldMkLst>
          <pc:docMk/>
          <pc:sldMk cId="0" sldId="265"/>
        </pc:sldMkLst>
        <pc:spChg chg="del">
          <ac:chgData name="dabin021102@gmail.com" userId="70d382ebdd73ae56" providerId="LiveId" clId="{AC70B760-AE2B-40C7-A587-4FF1042A22CF}" dt="2025-01-16T07:39:40.671" v="1288" actId="478"/>
          <ac:spMkLst>
            <pc:docMk/>
            <pc:sldMk cId="0" sldId="265"/>
            <ac:spMk id="11" creationId="{00000000-0000-0000-0000-000000000000}"/>
          </ac:spMkLst>
        </pc:spChg>
        <pc:spChg chg="del mod">
          <ac:chgData name="dabin021102@gmail.com" userId="70d382ebdd73ae56" providerId="LiveId" clId="{AC70B760-AE2B-40C7-A587-4FF1042A22CF}" dt="2025-01-16T07:39:39.367" v="1287" actId="478"/>
          <ac:spMkLst>
            <pc:docMk/>
            <pc:sldMk cId="0" sldId="265"/>
            <ac:spMk id="12" creationId="{00000000-0000-0000-0000-000000000000}"/>
          </ac:spMkLst>
        </pc:spChg>
      </pc:sldChg>
      <pc:sldChg chg="addSp modSp mod">
        <pc:chgData name="dabin021102@gmail.com" userId="70d382ebdd73ae56" providerId="LiveId" clId="{AC70B760-AE2B-40C7-A587-4FF1042A22CF}" dt="2025-01-16T07:37:53.007" v="1235" actId="1035"/>
        <pc:sldMkLst>
          <pc:docMk/>
          <pc:sldMk cId="2385142045" sldId="266"/>
        </pc:sldMkLst>
        <pc:spChg chg="add mod">
          <ac:chgData name="dabin021102@gmail.com" userId="70d382ebdd73ae56" providerId="LiveId" clId="{AC70B760-AE2B-40C7-A587-4FF1042A22CF}" dt="2025-01-16T06:40:52.221" v="124" actId="1076"/>
          <ac:spMkLst>
            <pc:docMk/>
            <pc:sldMk cId="2385142045" sldId="266"/>
            <ac:spMk id="3" creationId="{218A29CE-26ED-4736-6B30-55721D1445AB}"/>
          </ac:spMkLst>
        </pc:spChg>
        <pc:spChg chg="add mod">
          <ac:chgData name="dabin021102@gmail.com" userId="70d382ebdd73ae56" providerId="LiveId" clId="{AC70B760-AE2B-40C7-A587-4FF1042A22CF}" dt="2025-01-16T07:37:53.007" v="1235" actId="1035"/>
          <ac:spMkLst>
            <pc:docMk/>
            <pc:sldMk cId="2385142045" sldId="266"/>
            <ac:spMk id="8" creationId="{357FB0E0-33CA-F235-4EBA-E59CDB6AB61A}"/>
          </ac:spMkLst>
        </pc:spChg>
        <pc:spChg chg="add mod">
          <ac:chgData name="dabin021102@gmail.com" userId="70d382ebdd73ae56" providerId="LiveId" clId="{AC70B760-AE2B-40C7-A587-4FF1042A22CF}" dt="2025-01-16T07:37:53.007" v="1235" actId="1035"/>
          <ac:spMkLst>
            <pc:docMk/>
            <pc:sldMk cId="2385142045" sldId="266"/>
            <ac:spMk id="9" creationId="{96A327E4-6D26-53A3-A5AB-947B316DA80F}"/>
          </ac:spMkLst>
        </pc:spChg>
        <pc:spChg chg="add mod">
          <ac:chgData name="dabin021102@gmail.com" userId="70d382ebdd73ae56" providerId="LiveId" clId="{AC70B760-AE2B-40C7-A587-4FF1042A22CF}" dt="2025-01-16T07:37:53.007" v="1235" actId="1035"/>
          <ac:spMkLst>
            <pc:docMk/>
            <pc:sldMk cId="2385142045" sldId="266"/>
            <ac:spMk id="10" creationId="{DF00A1D1-E41D-5BD8-774D-0210A2F2B06E}"/>
          </ac:spMkLst>
        </pc:spChg>
        <pc:spChg chg="add mod">
          <ac:chgData name="dabin021102@gmail.com" userId="70d382ebdd73ae56" providerId="LiveId" clId="{AC70B760-AE2B-40C7-A587-4FF1042A22CF}" dt="2025-01-16T07:37:53.007" v="1235" actId="1035"/>
          <ac:spMkLst>
            <pc:docMk/>
            <pc:sldMk cId="2385142045" sldId="266"/>
            <ac:spMk id="11" creationId="{39595DD9-995D-F7C3-00E9-AEFDF76ADFFD}"/>
          </ac:spMkLst>
        </pc:spChg>
        <pc:graphicFrameChg chg="add mod">
          <ac:chgData name="dabin021102@gmail.com" userId="70d382ebdd73ae56" providerId="LiveId" clId="{AC70B760-AE2B-40C7-A587-4FF1042A22CF}" dt="2025-01-16T07:05:04.751" v="683" actId="1036"/>
          <ac:graphicFrameMkLst>
            <pc:docMk/>
            <pc:sldMk cId="2385142045" sldId="266"/>
            <ac:graphicFrameMk id="4" creationId="{41AB9D20-B391-E6A4-6D72-0E8A6E41251C}"/>
          </ac:graphicFrameMkLst>
        </pc:graphicFrameChg>
        <pc:picChg chg="mod">
          <ac:chgData name="dabin021102@gmail.com" userId="70d382ebdd73ae56" providerId="LiveId" clId="{AC70B760-AE2B-40C7-A587-4FF1042A22CF}" dt="2025-01-16T06:54:05.137" v="276" actId="1076"/>
          <ac:picMkLst>
            <pc:docMk/>
            <pc:sldMk cId="2385142045" sldId="266"/>
            <ac:picMk id="2" creationId="{9A15EE03-38E4-9124-2963-17E15BDD0BC8}"/>
          </ac:picMkLst>
        </pc:picChg>
        <pc:picChg chg="add mod modCrop">
          <ac:chgData name="dabin021102@gmail.com" userId="70d382ebdd73ae56" providerId="LiveId" clId="{AC70B760-AE2B-40C7-A587-4FF1042A22CF}" dt="2025-01-16T07:05:04.751" v="683" actId="1036"/>
          <ac:picMkLst>
            <pc:docMk/>
            <pc:sldMk cId="2385142045" sldId="266"/>
            <ac:picMk id="7" creationId="{3E83F62E-5538-CC42-6238-0B6E909B19C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9093F-477A-42BB-BC0C-270410722F68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B9060-4963-44C1-B5CA-0E27CE4E5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729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사진넣고</a:t>
            </a:r>
            <a:r>
              <a:rPr lang="en-US" altLang="ko-KR" dirty="0"/>
              <a:t>, </a:t>
            </a:r>
            <a:r>
              <a:rPr lang="ko-KR" altLang="en-US" dirty="0" err="1"/>
              <a:t>깃헙해서꾸미기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B9060-4963-44C1-B5CA-0E27CE4E5AC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035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B9060-4963-44C1-B5CA-0E27CE4E5AC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668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DSC </a:t>
            </a:r>
            <a:r>
              <a:rPr lang="ko-KR" altLang="en-US" dirty="0" err="1"/>
              <a:t>조지아주립대</a:t>
            </a:r>
            <a:r>
              <a:rPr lang="ko-KR" altLang="en-US" dirty="0"/>
              <a:t> 강조하고</a:t>
            </a:r>
            <a:r>
              <a:rPr lang="en-US" altLang="ko-KR" dirty="0"/>
              <a:t>, </a:t>
            </a:r>
            <a:r>
              <a:rPr lang="ko-KR" altLang="en-US" dirty="0"/>
              <a:t>밑에 수료증첨부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B9060-4963-44C1-B5CA-0E27CE4E5AC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482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4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400" y="4076700"/>
            <a:ext cx="10109200" cy="21209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4400" y="4508500"/>
            <a:ext cx="63500" cy="12700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191000" y="4356100"/>
            <a:ext cx="9613900" cy="177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6320"/>
              </a:lnSpc>
            </a:pPr>
            <a:r>
              <a:rPr lang="en-US" sz="10000" b="0" i="0" u="none" strike="noStrike" spc="-400">
                <a:solidFill>
                  <a:srgbClr val="2A49E8"/>
                </a:solidFill>
                <a:latin typeface="Gmarket Sans Bold"/>
              </a:rPr>
              <a:t>PORTFOLIO.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20000">
            <a:off x="14389100" y="5816600"/>
            <a:ext cx="469900" cy="6223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660400" y="9232900"/>
            <a:ext cx="22987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en-US" sz="2800" b="0" i="0" u="none" strike="noStrike">
                <a:solidFill>
                  <a:srgbClr val="FFFFFF">
                    <a:alpha val="85098"/>
                  </a:srgbClr>
                </a:solidFill>
                <a:latin typeface="Gmarket Sans Medium"/>
              </a:rPr>
              <a:t>KIM DABIN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93" y="3243072"/>
            <a:ext cx="2628900" cy="25781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985393" y="5059172"/>
            <a:ext cx="20320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400" b="0" i="0" u="none" strike="noStrike" spc="-100" dirty="0">
                <a:solidFill>
                  <a:srgbClr val="000000"/>
                </a:solidFill>
                <a:ea typeface="Gmarket Sans Medium"/>
              </a:rPr>
              <a:t>기본</a:t>
            </a:r>
            <a:r>
              <a:rPr lang="en-US" sz="2400" b="0" i="0" u="none" strike="noStrike" spc="-100" dirty="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400" b="0" i="0" u="none" strike="noStrike" spc="-100" dirty="0">
                <a:solidFill>
                  <a:srgbClr val="000000"/>
                </a:solidFill>
                <a:ea typeface="Gmarket Sans Medium"/>
              </a:rPr>
              <a:t>정보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85393" y="3763772"/>
            <a:ext cx="1346200" cy="1130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6300" b="0" i="0" u="none" strike="noStrike" spc="-300">
                <a:solidFill>
                  <a:srgbClr val="2A49E8"/>
                </a:solidFill>
                <a:latin typeface="Gmarket Sans Medium"/>
              </a:rPr>
              <a:t>01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3238500"/>
            <a:ext cx="2628900" cy="25781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5029200" y="5054600"/>
            <a:ext cx="20320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400" b="0" i="0" u="none" strike="noStrike" spc="-100" dirty="0">
                <a:solidFill>
                  <a:srgbClr val="000000"/>
                </a:solidFill>
                <a:ea typeface="Gmarket Sans Medium"/>
              </a:rPr>
              <a:t>자기소개</a:t>
            </a:r>
            <a:r>
              <a:rPr lang="en-US" altLang="ko-KR" sz="2400" b="0" i="0" u="none" strike="noStrike" spc="-100" dirty="0">
                <a:solidFill>
                  <a:srgbClr val="000000"/>
                </a:solidFill>
                <a:ea typeface="Gmarket Sans Medium"/>
              </a:rPr>
              <a:t>/</a:t>
            </a:r>
          </a:p>
          <a:p>
            <a:pPr lvl="0" algn="l">
              <a:lnSpc>
                <a:spcPct val="99600"/>
              </a:lnSpc>
            </a:pPr>
            <a:r>
              <a:rPr lang="ko-KR" altLang="en-US" sz="2400" b="0" i="0" u="none" strike="noStrike" spc="-100" dirty="0">
                <a:solidFill>
                  <a:srgbClr val="000000"/>
                </a:solidFill>
                <a:ea typeface="Gmarket Sans Medium"/>
              </a:rPr>
              <a:t>기술 스택</a:t>
            </a:r>
            <a:endParaRPr lang="ko-KR" sz="2400" b="0" i="0" u="none" strike="noStrike" spc="-100" dirty="0">
              <a:solidFill>
                <a:srgbClr val="000000"/>
              </a:solidFill>
              <a:ea typeface="Gmarket Sans Medium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029200" y="3759200"/>
            <a:ext cx="1346200" cy="1130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6300" b="0" i="0" u="none" strike="noStrike" spc="-300">
                <a:solidFill>
                  <a:srgbClr val="2A49E8"/>
                </a:solidFill>
                <a:latin typeface="Gmarket Sans Medium"/>
              </a:rPr>
              <a:t>02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00" y="6742684"/>
            <a:ext cx="2628900" cy="25781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6845300" y="8558784"/>
            <a:ext cx="20320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400" b="0" i="0" u="none" strike="noStrike" spc="-100">
                <a:solidFill>
                  <a:srgbClr val="000000"/>
                </a:solidFill>
                <a:ea typeface="Gmarket Sans Medium"/>
              </a:rPr>
              <a:t>경력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845300" y="7263384"/>
            <a:ext cx="1346200" cy="1130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6300" b="0" i="0" u="none" strike="noStrike" spc="-300" dirty="0">
                <a:solidFill>
                  <a:srgbClr val="2A49E8"/>
                </a:solidFill>
                <a:latin typeface="Gmarket Sans Medium"/>
              </a:rPr>
              <a:t>03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400" y="1054100"/>
            <a:ext cx="63500" cy="12700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952500" y="876300"/>
            <a:ext cx="9956800" cy="177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0000" b="0" i="0" u="none" strike="noStrike" spc="-400">
                <a:solidFill>
                  <a:srgbClr val="0F0F0E"/>
                </a:solidFill>
                <a:latin typeface="Gmarket Sans Bold"/>
              </a:rPr>
              <a:t>CONTENTS.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0" y="6742684"/>
            <a:ext cx="2628900" cy="25781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0922000" y="8520684"/>
            <a:ext cx="20320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400" b="0" i="0" u="none" strike="noStrike" spc="-100">
                <a:solidFill>
                  <a:srgbClr val="000000"/>
                </a:solidFill>
                <a:ea typeface="Gmarket Sans Medium"/>
              </a:rPr>
              <a:t>포트폴리오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922000" y="7276084"/>
            <a:ext cx="1346200" cy="1117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6300" b="0" i="0" u="none" strike="noStrike" spc="-300" dirty="0">
                <a:solidFill>
                  <a:srgbClr val="2A49E8"/>
                </a:solidFill>
                <a:latin typeface="Gmarket Sans Medium"/>
              </a:rPr>
              <a:t>04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1528" y="6742684"/>
            <a:ext cx="2628900" cy="25781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4820900" y="8496300"/>
            <a:ext cx="26289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400" b="0" i="0" u="none" strike="noStrike" spc="-100" dirty="0">
                <a:solidFill>
                  <a:srgbClr val="000000"/>
                </a:solidFill>
                <a:ea typeface="Gmarket Sans Medium"/>
              </a:rPr>
              <a:t>교육</a:t>
            </a:r>
            <a:r>
              <a:rPr lang="en-US" altLang="ko-KR" sz="2400" b="0" i="0" u="none" strike="noStrike" spc="-100" dirty="0">
                <a:solidFill>
                  <a:srgbClr val="000000"/>
                </a:solidFill>
                <a:ea typeface="Gmarket Sans Medium"/>
              </a:rPr>
              <a:t>/</a:t>
            </a:r>
            <a:r>
              <a:rPr lang="ko-KR" altLang="en-US" sz="2400" spc="-100" dirty="0">
                <a:solidFill>
                  <a:srgbClr val="000000"/>
                </a:solidFill>
                <a:ea typeface="Gmarket Sans Medium"/>
              </a:rPr>
              <a:t>대회</a:t>
            </a:r>
            <a:r>
              <a:rPr lang="en-US" altLang="ko-KR" sz="2400" b="0" i="0" u="none" strike="noStrike" spc="-100" dirty="0">
                <a:solidFill>
                  <a:srgbClr val="000000"/>
                </a:solidFill>
                <a:ea typeface="Gmarket Sans Medium"/>
              </a:rPr>
              <a:t>/</a:t>
            </a:r>
          </a:p>
          <a:p>
            <a:pPr lvl="0" algn="l">
              <a:lnSpc>
                <a:spcPct val="99600"/>
              </a:lnSpc>
            </a:pPr>
            <a:r>
              <a:rPr lang="ko-KR" altLang="en-US" sz="2400" b="0" i="0" u="none" strike="noStrike" spc="-100" dirty="0">
                <a:solidFill>
                  <a:srgbClr val="000000"/>
                </a:solidFill>
                <a:ea typeface="Gmarket Sans Medium"/>
              </a:rPr>
              <a:t>대외활동</a:t>
            </a:r>
            <a:r>
              <a:rPr lang="en-US" altLang="ko-KR" sz="2400" b="0" i="0" u="none" strike="noStrike" spc="-100" dirty="0">
                <a:solidFill>
                  <a:srgbClr val="000000"/>
                </a:solidFill>
                <a:ea typeface="Gmarket Sans Medium"/>
              </a:rPr>
              <a:t>/</a:t>
            </a:r>
            <a:r>
              <a:rPr lang="ko-KR" altLang="en-US" sz="2400" b="0" i="0" u="none" strike="noStrike" spc="-100" dirty="0">
                <a:solidFill>
                  <a:srgbClr val="000000"/>
                </a:solidFill>
                <a:ea typeface="Gmarket Sans Medium"/>
              </a:rPr>
              <a:t>자격증</a:t>
            </a:r>
            <a:endParaRPr lang="ko-KR" sz="2400" b="0" i="0" u="none" strike="noStrike" spc="-100" dirty="0">
              <a:solidFill>
                <a:srgbClr val="000000"/>
              </a:solidFill>
              <a:ea typeface="Gmarket Sans Medium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4917928" y="7276084"/>
            <a:ext cx="1346200" cy="1117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6300" b="0" i="0" u="none" strike="noStrike" spc="-300" dirty="0">
                <a:solidFill>
                  <a:srgbClr val="2A49E8"/>
                </a:solidFill>
                <a:latin typeface="Gmarket Sans Medium"/>
              </a:rPr>
              <a:t>05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800" y="1016000"/>
            <a:ext cx="5880100" cy="8242300"/>
          </a:xfrm>
          <a:prstGeom prst="rect">
            <a:avLst/>
          </a:prstGeom>
          <a:effectLst>
            <a:outerShdw blurRad="430676" dist="226222" dir="2700000">
              <a:srgbClr val="000000">
                <a:alpha val="26000"/>
              </a:srgbClr>
            </a:outerShdw>
          </a:effectLst>
        </p:spPr>
      </p:pic>
      <p:sp>
        <p:nvSpPr>
          <p:cNvPr id="7" name="TextBox 7"/>
          <p:cNvSpPr txBox="1"/>
          <p:nvPr/>
        </p:nvSpPr>
        <p:spPr>
          <a:xfrm>
            <a:off x="5410200" y="7518400"/>
            <a:ext cx="3479800" cy="1346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86750"/>
              </a:lnSpc>
            </a:pPr>
            <a:r>
              <a:rPr lang="en-US" sz="1800" b="1" i="0" u="none" strike="noStrike">
                <a:solidFill>
                  <a:srgbClr val="24370F"/>
                </a:solidFill>
                <a:latin typeface="Gmarket Sans Medium"/>
              </a:rPr>
              <a:t>010.8511.6670</a:t>
            </a:r>
          </a:p>
          <a:p>
            <a:pPr lvl="0" algn="l">
              <a:lnSpc>
                <a:spcPct val="186750"/>
              </a:lnSpc>
            </a:pPr>
            <a:r>
              <a:rPr lang="en-US" sz="1800" b="1" i="0" u="none" strike="noStrike">
                <a:solidFill>
                  <a:srgbClr val="24370F"/>
                </a:solidFill>
                <a:latin typeface="Gmarket Sans Medium"/>
              </a:rPr>
              <a:t>bins021102@naver.com</a:t>
            </a:r>
          </a:p>
          <a:p>
            <a:pPr lvl="0" algn="l">
              <a:lnSpc>
                <a:spcPct val="186750"/>
              </a:lnSpc>
            </a:pPr>
            <a:endParaRPr lang="en-US" sz="1800" b="1" i="0" u="none" strike="noStrike">
              <a:solidFill>
                <a:srgbClr val="24370F"/>
              </a:solidFill>
              <a:latin typeface="Gmarket Sans Medium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6000" y="5143500"/>
            <a:ext cx="1841500" cy="952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400" y="6731000"/>
            <a:ext cx="2286000" cy="12700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3721100" y="7200900"/>
            <a:ext cx="1663700" cy="1358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86750"/>
              </a:lnSpc>
            </a:pP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Phone</a:t>
            </a:r>
          </a:p>
          <a:p>
            <a:pPr lvl="0" algn="l">
              <a:lnSpc>
                <a:spcPct val="186750"/>
              </a:lnSpc>
            </a:pP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E-mail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359400" y="5943600"/>
            <a:ext cx="33147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86750"/>
              </a:lnSpc>
            </a:pPr>
            <a:r>
              <a:rPr lang="ko-KR" sz="1800" b="0" i="0" u="none" strike="noStrike">
                <a:solidFill>
                  <a:srgbClr val="24370F"/>
                </a:solidFill>
                <a:ea typeface="Gmarket Sans Medium"/>
              </a:rPr>
              <a:t>김다빈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721100" y="5943600"/>
            <a:ext cx="10795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86750"/>
              </a:lnSpc>
            </a:pPr>
            <a:r>
              <a:rPr lang="en-US" sz="1800" b="0" i="0" u="none" strike="noStrike">
                <a:solidFill>
                  <a:srgbClr val="24370F"/>
                </a:solidFill>
                <a:latin typeface="Gmarket Sans Medium"/>
              </a:rPr>
              <a:t>Name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7903" y="1917700"/>
            <a:ext cx="2241894" cy="28829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622300" y="787400"/>
            <a:ext cx="1498600" cy="1638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sz="5000" b="0" i="0" u="none" strike="noStrike">
                <a:solidFill>
                  <a:srgbClr val="2A49E8"/>
                </a:solidFill>
                <a:ea typeface="Gmarket Sans Bold"/>
              </a:rPr>
              <a:t>기본정보</a:t>
            </a:r>
          </a:p>
        </p:txBody>
      </p:sp>
      <p:pic>
        <p:nvPicPr>
          <p:cNvPr id="1026" name="Picture 2" descr="스파르타코딩클럽 | 블로그">
            <a:extLst>
              <a:ext uri="{FF2B5EF4-FFF2-40B4-BE49-F238E27FC236}">
                <a16:creationId xmlns:a16="http://schemas.microsoft.com/office/drawing/2014/main" id="{052FA874-F3B4-D42F-254D-821FC7E57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160" y="1917700"/>
            <a:ext cx="7156535" cy="402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73C143D-F93E-D8B2-4A64-7E3F2E330252}"/>
              </a:ext>
            </a:extLst>
          </p:cNvPr>
          <p:cNvCxnSpPr>
            <a:cxnSpLocks/>
          </p:cNvCxnSpPr>
          <p:nvPr/>
        </p:nvCxnSpPr>
        <p:spPr>
          <a:xfrm flipH="1">
            <a:off x="12394910" y="5058251"/>
            <a:ext cx="960086" cy="533863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7A4277C-D1FA-6201-2FC4-94C96A9BF011}"/>
              </a:ext>
            </a:extLst>
          </p:cNvPr>
          <p:cNvCxnSpPr/>
          <p:nvPr/>
        </p:nvCxnSpPr>
        <p:spPr>
          <a:xfrm>
            <a:off x="12052300" y="3828476"/>
            <a:ext cx="1066800" cy="733103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9FDADAE-107E-3A02-A601-4CDAA392B972}"/>
              </a:ext>
            </a:extLst>
          </p:cNvPr>
          <p:cNvCxnSpPr>
            <a:cxnSpLocks/>
          </p:cNvCxnSpPr>
          <p:nvPr/>
        </p:nvCxnSpPr>
        <p:spPr>
          <a:xfrm flipH="1">
            <a:off x="13944600" y="3757578"/>
            <a:ext cx="1003300" cy="85252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22479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244600" y="977900"/>
            <a:ext cx="5092700" cy="673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3800" b="0" i="0" u="none" strike="noStrike">
                <a:solidFill>
                  <a:srgbClr val="FFFFFF"/>
                </a:solidFill>
                <a:ea typeface="Gmarket Sans Bold"/>
              </a:rPr>
              <a:t>자기소개</a:t>
            </a:r>
            <a:r>
              <a:rPr lang="en-US" sz="3800" b="0" i="0" u="none" strike="noStrike">
                <a:solidFill>
                  <a:srgbClr val="FFFFFF"/>
                </a:solidFill>
                <a:latin typeface="Gmarket Sans Bold"/>
              </a:rPr>
              <a:t> </a:t>
            </a:r>
            <a:r>
              <a:rPr lang="ko-KR" sz="3800" b="0" i="0" u="none" strike="noStrike">
                <a:solidFill>
                  <a:srgbClr val="FFFFFF"/>
                </a:solidFill>
                <a:ea typeface="Gmarket Sans Bold"/>
              </a:rPr>
              <a:t>및</a:t>
            </a:r>
            <a:r>
              <a:rPr lang="en-US" sz="3800" b="0" i="0" u="none" strike="noStrike">
                <a:solidFill>
                  <a:srgbClr val="FFFFFF"/>
                </a:solidFill>
                <a:latin typeface="Gmarket Sans Bold"/>
              </a:rPr>
              <a:t> </a:t>
            </a:r>
            <a:r>
              <a:rPr lang="ko-KR" sz="3800" b="0" i="0" u="none" strike="noStrike">
                <a:solidFill>
                  <a:srgbClr val="FFFFFF"/>
                </a:solidFill>
                <a:ea typeface="Gmarket Sans Bold"/>
              </a:rPr>
              <a:t>기술</a:t>
            </a:r>
            <a:r>
              <a:rPr lang="en-US" sz="3800" b="0" i="0" u="none" strike="noStrike">
                <a:solidFill>
                  <a:srgbClr val="FFFFFF"/>
                </a:solidFill>
                <a:latin typeface="Gmarket Sans Bold"/>
              </a:rPr>
              <a:t> </a:t>
            </a:r>
            <a:r>
              <a:rPr lang="ko-KR" sz="3800" b="0" i="0" u="none" strike="noStrike">
                <a:solidFill>
                  <a:srgbClr val="FFFFFF"/>
                </a:solidFill>
                <a:ea typeface="Gmarket Sans Bold"/>
              </a:rPr>
              <a:t>스택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44600" y="635000"/>
            <a:ext cx="17907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600" b="0" i="0" u="none" strike="noStrike">
                <a:solidFill>
                  <a:srgbClr val="0F0F0E"/>
                </a:solidFill>
                <a:latin typeface="Gmarket Sans Bold"/>
              </a:rPr>
              <a:t>INTRODUCE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62888" y="5963375"/>
            <a:ext cx="7881112" cy="148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3669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market Sans Medium" panose="020B0600000101010101" charset="-127"/>
                <a:ea typeface="Gmarket Sans Medium" panose="020B0600000101010101" charset="-127"/>
              </a:rPr>
              <a:t>다양한 활동에 도전하며 삶을 풍요롭게 만드는 사람입니다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market Sans Medium" panose="020B0600000101010101" charset="-127"/>
                <a:ea typeface="Gmarket Sans Medium" panose="020B0600000101010101" charset="-127"/>
              </a:rPr>
              <a:t>. </a:t>
            </a:r>
          </a:p>
          <a:p>
            <a:pPr lvl="0" algn="l">
              <a:lnSpc>
                <a:spcPct val="123669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market Sans Medium" panose="020B0600000101010101" charset="-127"/>
                <a:ea typeface="Gmarket Sans Medium" panose="020B0600000101010101" charset="-127"/>
              </a:rPr>
              <a:t>관심사가 생기면 즉시 실행에 옮기고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market Sans Medium" panose="020B0600000101010101" charset="-127"/>
                <a:ea typeface="Gmarket Sans Medium" panose="020B0600000101010101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market Sans Medium" panose="020B0600000101010101" charset="-127"/>
                <a:ea typeface="Gmarket Sans Medium" panose="020B0600000101010101" charset="-127"/>
              </a:rPr>
              <a:t>여러 일을 병행하면서도 철저한 시간 관리로 모든 일을 끝까지 완수합니다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market Sans Medium" panose="020B0600000101010101" charset="-127"/>
                <a:ea typeface="Gmarket Sans Medium" panose="020B0600000101010101" charset="-127"/>
              </a:rPr>
              <a:t>. </a:t>
            </a:r>
          </a:p>
          <a:p>
            <a:pPr lvl="0" algn="l">
              <a:lnSpc>
                <a:spcPct val="123669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market Sans Medium" panose="020B0600000101010101" charset="-127"/>
                <a:ea typeface="Gmarket Sans Medium" panose="020B0600000101010101" charset="-127"/>
              </a:rPr>
              <a:t>배움과 성장을 위해 기회를 놓치지 않으려 노력하며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market Sans Medium" panose="020B0600000101010101" charset="-127"/>
                <a:ea typeface="Gmarket Sans Medium" panose="020B0600000101010101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market Sans Medium" panose="020B0600000101010101" charset="-127"/>
                <a:ea typeface="Gmarket Sans Medium" panose="020B0600000101010101" charset="-127"/>
              </a:rPr>
              <a:t>열정과 실행력을 통해 의미 있는 결과를 만들어내는 데 보람을 느낍니다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market Sans Medium" panose="020B0600000101010101" charset="-127"/>
                <a:ea typeface="Gmarket Sans Medium" panose="020B0600000101010101" charset="-127"/>
              </a:rPr>
              <a:t>.</a:t>
            </a:r>
            <a:endParaRPr lang="en-US" sz="1800" b="0" i="0" u="none" strike="noStrike" spc="-100" dirty="0">
              <a:solidFill>
                <a:schemeClr val="tx1">
                  <a:lumMod val="50000"/>
                  <a:lumOff val="50000"/>
                </a:schemeClr>
              </a:solidFill>
              <a:latin typeface="Gmarket Sans Medium" panose="020B0600000101010101" charset="-127"/>
              <a:ea typeface="Gmarket Sans Medium" panose="020B0600000101010101" charset="-127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262888" y="5270181"/>
            <a:ext cx="7895520" cy="70766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3669"/>
              </a:lnSpc>
            </a:pPr>
            <a:r>
              <a:rPr lang="en-US" sz="2200" spc="-100" dirty="0">
                <a:solidFill>
                  <a:srgbClr val="2A49E8"/>
                </a:solidFill>
                <a:latin typeface="Gmarket Sans Bold"/>
              </a:rPr>
              <a:t>#</a:t>
            </a:r>
            <a:r>
              <a:rPr lang="en-US" sz="2200" b="0" i="0" u="none" strike="noStrike" spc="-100" dirty="0">
                <a:solidFill>
                  <a:srgbClr val="2A49E8"/>
                </a:solidFill>
                <a:latin typeface="Gmarket Sans Bold"/>
              </a:rPr>
              <a:t> </a:t>
            </a:r>
            <a:r>
              <a:rPr lang="ko-KR" altLang="en-US" sz="2200" b="0" i="0" u="none" strike="noStrike" spc="-100" dirty="0">
                <a:solidFill>
                  <a:srgbClr val="2A49E8"/>
                </a:solidFill>
                <a:ea typeface="Gmarket Sans Bold"/>
              </a:rPr>
              <a:t>열정</a:t>
            </a:r>
            <a:endParaRPr lang="ko-KR" sz="2200" b="0" i="0" u="none" strike="noStrike" spc="-100" dirty="0">
              <a:solidFill>
                <a:srgbClr val="2A49E8"/>
              </a:solidFill>
              <a:ea typeface="Gmarket Sans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309808" y="8039100"/>
            <a:ext cx="7881112" cy="1943606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3669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market Sans Medium" panose="020B0600000101010101" charset="-127"/>
                <a:ea typeface="Gmarket Sans Medium" panose="020B0600000101010101" charset="-127"/>
              </a:rPr>
              <a:t>팀의 시너지를 극대화하기 위해 각자의 강점을 파악하고 적합한 역할을 분배하는 데 강점이 있습니다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market Sans Medium" panose="020B0600000101010101" charset="-127"/>
                <a:ea typeface="Gmarket Sans Medium" panose="020B0600000101010101" charset="-127"/>
              </a:rPr>
              <a:t>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market Sans Medium" panose="020B0600000101010101" charset="-127"/>
                <a:ea typeface="Gmarket Sans Medium" panose="020B0600000101010101" charset="-127"/>
              </a:rPr>
              <a:t>의견이 어긋나는 상황에서도 경청과 대화를 통해 최선의 해결책을 찾으며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market Sans Medium" panose="020B0600000101010101" charset="-127"/>
                <a:ea typeface="Gmarket Sans Medium" panose="020B0600000101010101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market Sans Medium" panose="020B0600000101010101" charset="-127"/>
                <a:ea typeface="Gmarket Sans Medium" panose="020B0600000101010101" charset="-127"/>
              </a:rPr>
              <a:t>갈등을 건설적으로 해결합니다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market Sans Medium" panose="020B0600000101010101" charset="-127"/>
                <a:ea typeface="Gmarket Sans Medium" panose="020B0600000101010101" charset="-127"/>
              </a:rPr>
              <a:t>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market Sans Medium" panose="020B0600000101010101" charset="-127"/>
                <a:ea typeface="Gmarket Sans Medium" panose="020B0600000101010101" charset="-127"/>
              </a:rPr>
              <a:t>신뢰와 유대를 바탕으로 함께 성장하며 완성도 높은 결과를 만들어내는 것이 저의 협업 철학입니다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market Sans Medium" panose="020B0600000101010101" charset="-127"/>
                <a:ea typeface="Gmarket Sans Medium" panose="020B0600000101010101" charset="-127"/>
              </a:rPr>
              <a:t>.</a:t>
            </a:r>
            <a:endParaRPr lang="en-US" sz="1800" b="0" i="0" u="none" strike="noStrike" spc="-100" dirty="0">
              <a:solidFill>
                <a:schemeClr val="tx1">
                  <a:lumMod val="50000"/>
                  <a:lumOff val="50000"/>
                </a:schemeClr>
              </a:solidFill>
              <a:latin typeface="Gmarket Sans Medium" panose="020B0600000101010101" charset="-127"/>
              <a:ea typeface="Gmarket Sans Medium" panose="020B0600000101010101" charset="-127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295400" y="7677875"/>
            <a:ext cx="7895520" cy="70766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3669"/>
              </a:lnSpc>
            </a:pPr>
            <a:r>
              <a:rPr lang="en-US" sz="2200" spc="-100" dirty="0">
                <a:solidFill>
                  <a:srgbClr val="2A49E8"/>
                </a:solidFill>
                <a:latin typeface="Gmarket Sans Bold"/>
                <a:ea typeface="Gmarket Sans Bold" panose="020B0600000101010101" charset="-127"/>
              </a:rPr>
              <a:t>#</a:t>
            </a:r>
            <a:r>
              <a:rPr lang="en-US" sz="2200" spc="-100" dirty="0">
                <a:solidFill>
                  <a:srgbClr val="2A49E8"/>
                </a:solidFill>
                <a:latin typeface="Gmarket Sans Bold" panose="020B0600000101010101" charset="-127"/>
                <a:ea typeface="Gmarket Sans Bold" panose="020B0600000101010101" charset="-127"/>
              </a:rPr>
              <a:t> </a:t>
            </a:r>
            <a:r>
              <a:rPr lang="ko-KR" altLang="en-US" sz="2200" spc="-100" dirty="0">
                <a:solidFill>
                  <a:srgbClr val="2A49E8"/>
                </a:solidFill>
                <a:latin typeface="Gmarket Sans Bold" panose="020B0600000101010101" charset="-127"/>
                <a:ea typeface="Gmarket Sans Bold" panose="020B0600000101010101" charset="-127"/>
              </a:rPr>
              <a:t>협업</a:t>
            </a:r>
            <a:endParaRPr lang="ko-KR" sz="2200" b="0" i="0" u="none" strike="noStrike" spc="-100" dirty="0">
              <a:solidFill>
                <a:srgbClr val="2A49E8"/>
              </a:solidFill>
              <a:latin typeface="Gmarket Sans Bold" panose="020B0600000101010101" charset="-127"/>
              <a:ea typeface="Gmarket Sans Bold" panose="020B0600000101010101" charset="-127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295400" y="3111500"/>
            <a:ext cx="7881112" cy="1955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3669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market Sans Medium" panose="020B0600000101010101" charset="-127"/>
                <a:ea typeface="Gmarket Sans Medium" panose="020B0600000101010101" charset="-127"/>
              </a:rPr>
              <a:t>저는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market Sans Medium" panose="020B0600000101010101" charset="-127"/>
                <a:ea typeface="Gmarket Sans Medium" panose="020B0600000101010101" charset="-127"/>
              </a:rPr>
              <a:t>스타트업에서의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market Sans Medium" panose="020B0600000101010101" charset="-127"/>
                <a:ea typeface="Gmarket Sans Medium" panose="020B0600000101010101" charset="-127"/>
              </a:rPr>
              <a:t> 재직 경험으로 이미지 분석을 성공적으로 수행하고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market Sans Medium" panose="020B0600000101010101" charset="-127"/>
                <a:ea typeface="Gmarket Sans Medium" panose="020B0600000101010101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market Sans Medium" panose="020B0600000101010101" charset="-127"/>
                <a:ea typeface="Gmarket Sans Medium" panose="020B0600000101010101" charset="-127"/>
              </a:rPr>
              <a:t>수치형 유전자 데이터 분석을 통해 데이터의 가치를 발굴해왔습니다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market Sans Medium" panose="020B0600000101010101" charset="-127"/>
                <a:ea typeface="Gmarket Sans Medium" panose="020B0600000101010101" charset="-127"/>
              </a:rPr>
              <a:t>. </a:t>
            </a:r>
          </a:p>
          <a:p>
            <a:pPr lvl="0" algn="l">
              <a:lnSpc>
                <a:spcPct val="123669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market Sans Medium" panose="020B0600000101010101" charset="-127"/>
                <a:ea typeface="Gmarket Sans Medium" panose="020B0600000101010101" charset="-127"/>
              </a:rPr>
              <a:t>데이터 전처리에 열정을 가지고 최적의 학습 환경을 조성하며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market Sans Medium" panose="020B0600000101010101" charset="-127"/>
                <a:ea typeface="Gmarket Sans Medium" panose="020B0600000101010101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market Sans Medium" panose="020B0600000101010101" charset="-127"/>
                <a:ea typeface="Gmarket Sans Medium" panose="020B0600000101010101" charset="-127"/>
              </a:rPr>
              <a:t>구축한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market Sans Medium" panose="020B0600000101010101" charset="-127"/>
                <a:ea typeface="Gmarket Sans Medium" panose="020B0600000101010101" charset="-127"/>
              </a:rPr>
              <a:t>AI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market Sans Medium" panose="020B0600000101010101" charset="-127"/>
                <a:ea typeface="Gmarket Sans Medium" panose="020B0600000101010101" charset="-127"/>
              </a:rPr>
              <a:t>모델을 서버에 연결해 실제 서비스로 구현한 경험이 있습니다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market Sans Medium" panose="020B0600000101010101" charset="-127"/>
                <a:ea typeface="Gmarket Sans Medium" panose="020B0600000101010101" charset="-127"/>
              </a:rPr>
              <a:t>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market Sans Medium" panose="020B0600000101010101" charset="-127"/>
                <a:ea typeface="Gmarket Sans Medium" panose="020B0600000101010101" charset="-127"/>
              </a:rPr>
              <a:t>이러한 경험과 기술로 실질적인 문제 해결과 데이터 활용에 기여할 수 있습니다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market Sans Medium" panose="020B0600000101010101" charset="-127"/>
                <a:ea typeface="Gmarket Sans Medium" panose="020B0600000101010101" charset="-127"/>
              </a:rPr>
              <a:t>.</a:t>
            </a:r>
            <a:endParaRPr lang="en-US" sz="1800" b="0" i="0" u="none" strike="noStrike" spc="-100" dirty="0">
              <a:solidFill>
                <a:schemeClr val="tx1">
                  <a:lumMod val="50000"/>
                  <a:lumOff val="50000"/>
                </a:schemeClr>
              </a:solidFill>
              <a:latin typeface="Gmarket Sans Medium" panose="020B0600000101010101" charset="-127"/>
              <a:ea typeface="Gmarket Sans Medium" panose="020B0600000101010101" charset="-127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295400" y="2607037"/>
            <a:ext cx="7895520" cy="70766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3669"/>
              </a:lnSpc>
            </a:pPr>
            <a:r>
              <a:rPr lang="en-US" sz="2200" b="0" i="0" u="none" strike="noStrike" spc="-100" dirty="0">
                <a:solidFill>
                  <a:srgbClr val="2A49E8"/>
                </a:solidFill>
                <a:latin typeface="Gmarket Sans Bold"/>
              </a:rPr>
              <a:t># AI</a:t>
            </a:r>
            <a:r>
              <a:rPr lang="ko-KR" altLang="en-US" sz="2200" b="0" i="0" u="none" strike="noStrike" spc="-100" dirty="0">
                <a:solidFill>
                  <a:srgbClr val="2A49E8"/>
                </a:solidFill>
                <a:latin typeface="Gmarket Sans Bold" panose="020B0600000101010101" charset="-127"/>
                <a:ea typeface="Gmarket Sans Bold" panose="020B0600000101010101" charset="-127"/>
              </a:rPr>
              <a:t>역량</a:t>
            </a:r>
            <a:endParaRPr lang="ko-KR" sz="2200" b="0" i="0" u="none" strike="noStrike" spc="-100" dirty="0">
              <a:solidFill>
                <a:srgbClr val="2A49E8"/>
              </a:solidFill>
              <a:latin typeface="Gmarket Sans Bold" panose="020B0600000101010101" charset="-127"/>
              <a:ea typeface="Gmarket Sans Bold" panose="020B0600000101010101" charset="-127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1" name="Group 2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26" name="Picture 2" descr="메타, AI 기술 개방을 위한 '파이토치 재단' 설립 &lt; AI 기업 &lt; 산업 &lt; 기사본문 - AI타임스">
            <a:extLst>
              <a:ext uri="{FF2B5EF4-FFF2-40B4-BE49-F238E27FC236}">
                <a16:creationId xmlns:a16="http://schemas.microsoft.com/office/drawing/2014/main" id="{03EBBC03-665D-9460-CA42-44CBF8793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715" y="2590801"/>
            <a:ext cx="2448288" cy="244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ras - 나무위키">
            <a:extLst>
              <a:ext uri="{FF2B5EF4-FFF2-40B4-BE49-F238E27FC236}">
                <a16:creationId xmlns:a16="http://schemas.microsoft.com/office/drawing/2014/main" id="{66F43FB7-0FD7-6279-B81A-000E56903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3200" y="3050380"/>
            <a:ext cx="2362200" cy="70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nsorFlow - 나무위키">
            <a:extLst>
              <a:ext uri="{FF2B5EF4-FFF2-40B4-BE49-F238E27FC236}">
                <a16:creationId xmlns:a16="http://schemas.microsoft.com/office/drawing/2014/main" id="{8E8C856C-E60A-6D83-0C09-369F8CAF5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5592114"/>
            <a:ext cx="3234847" cy="108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jango - 나무위키">
            <a:extLst>
              <a:ext uri="{FF2B5EF4-FFF2-40B4-BE49-F238E27FC236}">
                <a16:creationId xmlns:a16="http://schemas.microsoft.com/office/drawing/2014/main" id="{88BDDE69-4FFC-03E0-74AB-EA56C7E9F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3460" y="7532475"/>
            <a:ext cx="363855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73168CFE-DAC1-1DDA-940C-627D1DB143C3}"/>
              </a:ext>
            </a:extLst>
          </p:cNvPr>
          <p:cNvSpPr/>
          <p:nvPr/>
        </p:nvSpPr>
        <p:spPr>
          <a:xfrm>
            <a:off x="12420600" y="4104378"/>
            <a:ext cx="2448288" cy="1420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 descr="Python] - 파이썬 설치 (Python 3 Installation)">
            <a:extLst>
              <a:ext uri="{FF2B5EF4-FFF2-40B4-BE49-F238E27FC236}">
                <a16:creationId xmlns:a16="http://schemas.microsoft.com/office/drawing/2014/main" id="{E0050F2C-1F6D-294C-FCA6-CB1BA59DF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3014" y="4036764"/>
            <a:ext cx="2406540" cy="135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900" y="1333500"/>
            <a:ext cx="1879600" cy="1320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2590800" y="2400300"/>
            <a:ext cx="5384800" cy="665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5289"/>
              </a:lnSpc>
            </a:pP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1) KPN </a:t>
            </a:r>
            <a:r>
              <a:rPr lang="ko-KR" sz="1800" b="0" i="0" u="none" strike="noStrike" dirty="0">
                <a:solidFill>
                  <a:srgbClr val="24370F"/>
                </a:solidFill>
                <a:ea typeface="Gmarket Sans Medium"/>
              </a:rPr>
              <a:t>데이터</a:t>
            </a: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 </a:t>
            </a:r>
            <a:r>
              <a:rPr lang="ko-KR" sz="1800" b="0" i="0" u="none" strike="noStrike" dirty="0">
                <a:solidFill>
                  <a:srgbClr val="24370F"/>
                </a:solidFill>
                <a:ea typeface="Gmarket Sans Medium"/>
              </a:rPr>
              <a:t>분석</a:t>
            </a:r>
          </a:p>
          <a:p>
            <a:pPr marL="342900" lvl="0" indent="-342900" algn="l">
              <a:lnSpc>
                <a:spcPct val="135289"/>
              </a:lnSpc>
              <a:buClr>
                <a:srgbClr val="24370F"/>
              </a:buClr>
              <a:buFont typeface="Arial"/>
              <a:buChar char="●"/>
            </a:pP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KPN</a:t>
            </a:r>
            <a:r>
              <a:rPr lang="ko-KR" sz="1800" b="0" i="0" u="none" strike="noStrike" dirty="0">
                <a:solidFill>
                  <a:srgbClr val="24370F"/>
                </a:solidFill>
                <a:ea typeface="Gmarket Sans Medium"/>
              </a:rPr>
              <a:t>에</a:t>
            </a: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 </a:t>
            </a:r>
            <a:r>
              <a:rPr lang="ko-KR" sz="1800" b="0" i="0" u="none" strike="noStrike" dirty="0">
                <a:solidFill>
                  <a:srgbClr val="24370F"/>
                </a:solidFill>
                <a:ea typeface="Gmarket Sans Medium"/>
              </a:rPr>
              <a:t>따른</a:t>
            </a: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 </a:t>
            </a:r>
            <a:r>
              <a:rPr lang="ko-KR" sz="1800" b="0" i="0" u="none" strike="noStrike" dirty="0">
                <a:solidFill>
                  <a:srgbClr val="24370F"/>
                </a:solidFill>
                <a:ea typeface="Gmarket Sans Medium"/>
              </a:rPr>
              <a:t>최적</a:t>
            </a: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 </a:t>
            </a:r>
            <a:r>
              <a:rPr lang="ko-KR" sz="1800" b="0" i="0" u="none" strike="noStrike" dirty="0">
                <a:solidFill>
                  <a:srgbClr val="24370F"/>
                </a:solidFill>
                <a:ea typeface="Gmarket Sans Medium"/>
              </a:rPr>
              <a:t>도축</a:t>
            </a: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 </a:t>
            </a:r>
            <a:r>
              <a:rPr lang="ko-KR" sz="1800" b="0" i="0" u="none" strike="noStrike" dirty="0">
                <a:solidFill>
                  <a:srgbClr val="24370F"/>
                </a:solidFill>
                <a:ea typeface="Gmarket Sans Medium"/>
              </a:rPr>
              <a:t>시기</a:t>
            </a: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 </a:t>
            </a:r>
            <a:r>
              <a:rPr lang="ko-KR" sz="1800" b="0" i="0" u="none" strike="noStrike" dirty="0">
                <a:solidFill>
                  <a:srgbClr val="24370F"/>
                </a:solidFill>
                <a:ea typeface="Gmarket Sans Medium"/>
              </a:rPr>
              <a:t>예측</a:t>
            </a:r>
          </a:p>
          <a:p>
            <a:pPr lvl="0" algn="l">
              <a:lnSpc>
                <a:spcPct val="135289"/>
              </a:lnSpc>
            </a:pPr>
            <a:endParaRPr lang="ko-KR" sz="1800" b="0" i="0" u="none" strike="noStrike" dirty="0">
              <a:solidFill>
                <a:srgbClr val="24370F"/>
              </a:solidFill>
              <a:ea typeface="Gmarket Sans Medium"/>
            </a:endParaRPr>
          </a:p>
          <a:p>
            <a:pPr lvl="0" algn="l">
              <a:lnSpc>
                <a:spcPct val="135289"/>
              </a:lnSpc>
            </a:pP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2) </a:t>
            </a:r>
            <a:r>
              <a:rPr lang="ko-KR" sz="1800" b="0" i="0" u="none" strike="noStrike" dirty="0">
                <a:solidFill>
                  <a:srgbClr val="24370F"/>
                </a:solidFill>
                <a:ea typeface="Gmarket Sans Medium"/>
              </a:rPr>
              <a:t>한우</a:t>
            </a: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 </a:t>
            </a:r>
            <a:r>
              <a:rPr lang="ko-KR" sz="1800" b="0" i="0" u="none" strike="noStrike" dirty="0">
                <a:solidFill>
                  <a:srgbClr val="24370F"/>
                </a:solidFill>
                <a:ea typeface="Gmarket Sans Medium"/>
              </a:rPr>
              <a:t>등급</a:t>
            </a: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 </a:t>
            </a:r>
            <a:r>
              <a:rPr lang="ko-KR" sz="1800" b="0" i="0" u="none" strike="noStrike" dirty="0">
                <a:solidFill>
                  <a:srgbClr val="24370F"/>
                </a:solidFill>
                <a:ea typeface="Gmarket Sans Medium"/>
              </a:rPr>
              <a:t>예측</a:t>
            </a:r>
          </a:p>
          <a:p>
            <a:pPr marL="342900" lvl="0" indent="-342900" algn="l">
              <a:lnSpc>
                <a:spcPct val="135289"/>
              </a:lnSpc>
              <a:buClr>
                <a:srgbClr val="24370F"/>
              </a:buClr>
              <a:buFont typeface="Arial"/>
              <a:buChar char="●"/>
            </a:pPr>
            <a:r>
              <a:rPr lang="ko-KR" sz="1800" b="0" i="0" u="none" strike="noStrike" dirty="0">
                <a:solidFill>
                  <a:srgbClr val="24370F"/>
                </a:solidFill>
                <a:ea typeface="Gmarket Sans Medium"/>
              </a:rPr>
              <a:t>다변수에</a:t>
            </a: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 </a:t>
            </a:r>
            <a:r>
              <a:rPr lang="ko-KR" sz="1800" b="0" i="0" u="none" strike="noStrike" dirty="0">
                <a:solidFill>
                  <a:srgbClr val="24370F"/>
                </a:solidFill>
                <a:ea typeface="Gmarket Sans Medium"/>
              </a:rPr>
              <a:t>따른</a:t>
            </a: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 </a:t>
            </a:r>
            <a:r>
              <a:rPr lang="ko-KR" sz="1800" b="0" i="0" u="none" strike="noStrike" dirty="0">
                <a:solidFill>
                  <a:srgbClr val="24370F"/>
                </a:solidFill>
                <a:ea typeface="Gmarket Sans Medium"/>
              </a:rPr>
              <a:t>한우</a:t>
            </a: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 </a:t>
            </a:r>
            <a:r>
              <a:rPr lang="ko-KR" sz="1800" b="0" i="0" u="none" strike="noStrike" dirty="0">
                <a:solidFill>
                  <a:srgbClr val="24370F"/>
                </a:solidFill>
                <a:ea typeface="Gmarket Sans Medium"/>
              </a:rPr>
              <a:t>등급</a:t>
            </a: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 </a:t>
            </a:r>
            <a:r>
              <a:rPr lang="ko-KR" sz="1800" b="0" i="0" u="none" strike="noStrike" dirty="0">
                <a:solidFill>
                  <a:srgbClr val="24370F"/>
                </a:solidFill>
                <a:ea typeface="Gmarket Sans Medium"/>
              </a:rPr>
              <a:t>예측</a:t>
            </a: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 </a:t>
            </a:r>
            <a:r>
              <a:rPr lang="ko-KR" sz="1800" b="0" i="0" u="none" strike="noStrike" dirty="0">
                <a:solidFill>
                  <a:srgbClr val="24370F"/>
                </a:solidFill>
                <a:ea typeface="Gmarket Sans Medium"/>
              </a:rPr>
              <a:t>모델</a:t>
            </a: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 </a:t>
            </a:r>
            <a:r>
              <a:rPr lang="ko-KR" sz="1800" b="0" i="0" u="none" strike="noStrike" dirty="0">
                <a:solidFill>
                  <a:srgbClr val="24370F"/>
                </a:solidFill>
                <a:ea typeface="Gmarket Sans Medium"/>
              </a:rPr>
              <a:t>구현</a:t>
            </a:r>
          </a:p>
          <a:p>
            <a:pPr marL="342900" lvl="0" indent="-342900" algn="l">
              <a:lnSpc>
                <a:spcPct val="135289"/>
              </a:lnSpc>
              <a:buClr>
                <a:srgbClr val="24370F"/>
              </a:buClr>
              <a:buFont typeface="Arial"/>
              <a:buChar char="●"/>
            </a:pPr>
            <a:r>
              <a:rPr lang="ko-KR" sz="1800" b="0" i="0" u="none" strike="noStrike" dirty="0" err="1">
                <a:solidFill>
                  <a:srgbClr val="24370F"/>
                </a:solidFill>
                <a:ea typeface="Gmarket Sans Medium"/>
              </a:rPr>
              <a:t>랜덤포레스트</a:t>
            </a:r>
            <a:endParaRPr lang="ko-KR" sz="1800" b="0" i="0" u="none" strike="noStrike" dirty="0">
              <a:solidFill>
                <a:srgbClr val="24370F"/>
              </a:solidFill>
              <a:ea typeface="Gmarket Sans Medium"/>
            </a:endParaRPr>
          </a:p>
          <a:p>
            <a:pPr lvl="0" algn="l">
              <a:lnSpc>
                <a:spcPct val="135289"/>
              </a:lnSpc>
            </a:pPr>
            <a:endParaRPr lang="ko-KR" sz="1800" b="0" i="0" u="none" strike="noStrike" dirty="0">
              <a:solidFill>
                <a:srgbClr val="24370F"/>
              </a:solidFill>
              <a:ea typeface="Gmarket Sans Medium"/>
            </a:endParaRPr>
          </a:p>
          <a:p>
            <a:pPr lvl="0" algn="l">
              <a:lnSpc>
                <a:spcPct val="135289"/>
              </a:lnSpc>
            </a:pP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3) SNP(DNA) </a:t>
            </a:r>
            <a:r>
              <a:rPr lang="ko-KR" sz="1800" b="0" i="0" u="none" strike="noStrike" dirty="0">
                <a:solidFill>
                  <a:srgbClr val="24370F"/>
                </a:solidFill>
                <a:ea typeface="Gmarket Sans Medium"/>
              </a:rPr>
              <a:t>분석</a:t>
            </a:r>
          </a:p>
          <a:p>
            <a:pPr marL="342900" lvl="0" indent="-342900" algn="l">
              <a:lnSpc>
                <a:spcPct val="135289"/>
              </a:lnSpc>
              <a:buClr>
                <a:srgbClr val="24370F"/>
              </a:buClr>
              <a:buFont typeface="Arial"/>
              <a:buChar char="●"/>
            </a:pP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SNP</a:t>
            </a:r>
            <a:r>
              <a:rPr lang="ko-KR" sz="1800" b="0" i="0" u="none" strike="noStrike" dirty="0">
                <a:solidFill>
                  <a:srgbClr val="24370F"/>
                </a:solidFill>
                <a:ea typeface="Gmarket Sans Medium"/>
              </a:rPr>
              <a:t>에</a:t>
            </a: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 </a:t>
            </a:r>
            <a:r>
              <a:rPr lang="ko-KR" sz="1800" b="0" i="0" u="none" strike="noStrike" dirty="0">
                <a:solidFill>
                  <a:srgbClr val="24370F"/>
                </a:solidFill>
                <a:ea typeface="Gmarket Sans Medium"/>
              </a:rPr>
              <a:t>따른</a:t>
            </a: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 </a:t>
            </a:r>
            <a:r>
              <a:rPr lang="ko-KR" sz="1800" b="0" i="0" u="none" strike="noStrike" dirty="0">
                <a:solidFill>
                  <a:srgbClr val="24370F"/>
                </a:solidFill>
                <a:ea typeface="Gmarket Sans Medium"/>
              </a:rPr>
              <a:t>표현형의</a:t>
            </a: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 </a:t>
            </a:r>
            <a:r>
              <a:rPr lang="ko-KR" sz="1800" b="0" i="0" u="none" strike="noStrike" dirty="0">
                <a:solidFill>
                  <a:srgbClr val="24370F"/>
                </a:solidFill>
                <a:ea typeface="Gmarket Sans Medium"/>
              </a:rPr>
              <a:t>변화</a:t>
            </a: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 </a:t>
            </a:r>
            <a:r>
              <a:rPr lang="ko-KR" sz="1800" b="0" i="0" u="none" strike="noStrike" dirty="0">
                <a:solidFill>
                  <a:srgbClr val="24370F"/>
                </a:solidFill>
                <a:ea typeface="Gmarket Sans Medium"/>
              </a:rPr>
              <a:t>분석</a:t>
            </a:r>
          </a:p>
          <a:p>
            <a:pPr marL="342900" lvl="0" indent="-342900" algn="l">
              <a:lnSpc>
                <a:spcPct val="135289"/>
              </a:lnSpc>
              <a:buClr>
                <a:srgbClr val="24370F"/>
              </a:buClr>
              <a:buFont typeface="Arial"/>
              <a:buChar char="●"/>
            </a:pP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NN </a:t>
            </a:r>
          </a:p>
          <a:p>
            <a:pPr lvl="0" algn="l">
              <a:lnSpc>
                <a:spcPct val="135289"/>
              </a:lnSpc>
            </a:pPr>
            <a:endParaRPr lang="en-US" sz="1800" b="0" i="0" u="none" strike="noStrike" dirty="0">
              <a:solidFill>
                <a:srgbClr val="24370F"/>
              </a:solidFill>
              <a:latin typeface="Gmarket Sans Medium"/>
            </a:endParaRPr>
          </a:p>
          <a:p>
            <a:pPr lvl="0" algn="l">
              <a:lnSpc>
                <a:spcPct val="135289"/>
              </a:lnSpc>
            </a:pP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4) </a:t>
            </a:r>
            <a:r>
              <a:rPr lang="ko-KR" sz="1800" b="0" i="0" u="none" strike="noStrike" dirty="0">
                <a:solidFill>
                  <a:srgbClr val="24370F"/>
                </a:solidFill>
                <a:ea typeface="Gmarket Sans Medium"/>
              </a:rPr>
              <a:t>한우</a:t>
            </a: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 </a:t>
            </a:r>
            <a:r>
              <a:rPr lang="ko-KR" sz="1800" b="0" i="0" u="none" strike="noStrike" dirty="0">
                <a:solidFill>
                  <a:srgbClr val="24370F"/>
                </a:solidFill>
                <a:ea typeface="Gmarket Sans Medium"/>
              </a:rPr>
              <a:t>이미지</a:t>
            </a: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 </a:t>
            </a:r>
            <a:r>
              <a:rPr lang="ko-KR" sz="1800" b="0" i="0" u="none" strike="noStrike" dirty="0">
                <a:solidFill>
                  <a:srgbClr val="24370F"/>
                </a:solidFill>
                <a:ea typeface="Gmarket Sans Medium"/>
              </a:rPr>
              <a:t>체중</a:t>
            </a: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 </a:t>
            </a:r>
            <a:r>
              <a:rPr lang="ko-KR" sz="1800" b="0" i="0" u="none" strike="noStrike" dirty="0">
                <a:solidFill>
                  <a:srgbClr val="24370F"/>
                </a:solidFill>
                <a:ea typeface="Gmarket Sans Medium"/>
              </a:rPr>
              <a:t>분석</a:t>
            </a:r>
          </a:p>
          <a:p>
            <a:pPr marL="342900" lvl="0" indent="-342900" algn="l">
              <a:lnSpc>
                <a:spcPct val="135289"/>
              </a:lnSpc>
              <a:buClr>
                <a:srgbClr val="24370F"/>
              </a:buClr>
              <a:buFont typeface="Arial"/>
              <a:buChar char="●"/>
            </a:pP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3D image, </a:t>
            </a:r>
            <a:r>
              <a:rPr lang="ko-KR" sz="1800" b="0" i="0" u="none" strike="noStrike" dirty="0" err="1">
                <a:solidFill>
                  <a:srgbClr val="24370F"/>
                </a:solidFill>
                <a:ea typeface="Gmarket Sans Medium"/>
              </a:rPr>
              <a:t>체장</a:t>
            </a: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, </a:t>
            </a:r>
            <a:r>
              <a:rPr lang="ko-KR" sz="1800" b="0" i="0" u="none" strike="noStrike" dirty="0" err="1">
                <a:solidFill>
                  <a:srgbClr val="24370F"/>
                </a:solidFill>
                <a:ea typeface="Gmarket Sans Medium"/>
              </a:rPr>
              <a:t>체고에</a:t>
            </a: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 </a:t>
            </a:r>
            <a:r>
              <a:rPr lang="ko-KR" sz="1800" b="0" i="0" u="none" strike="noStrike" dirty="0">
                <a:solidFill>
                  <a:srgbClr val="24370F"/>
                </a:solidFill>
                <a:ea typeface="Gmarket Sans Medium"/>
              </a:rPr>
              <a:t>따른</a:t>
            </a: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 </a:t>
            </a:r>
            <a:r>
              <a:rPr lang="ko-KR" sz="1800" b="0" i="0" u="none" strike="noStrike" dirty="0">
                <a:solidFill>
                  <a:srgbClr val="24370F"/>
                </a:solidFill>
                <a:ea typeface="Gmarket Sans Medium"/>
              </a:rPr>
              <a:t>체중</a:t>
            </a: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 </a:t>
            </a:r>
            <a:r>
              <a:rPr lang="ko-KR" sz="1800" b="0" i="0" u="none" strike="noStrike" dirty="0">
                <a:solidFill>
                  <a:srgbClr val="24370F"/>
                </a:solidFill>
                <a:ea typeface="Gmarket Sans Medium"/>
              </a:rPr>
              <a:t>예측</a:t>
            </a:r>
          </a:p>
          <a:p>
            <a:pPr marL="342900" lvl="0" indent="-342900" algn="l">
              <a:lnSpc>
                <a:spcPct val="135289"/>
              </a:lnSpc>
              <a:buClr>
                <a:srgbClr val="24370F"/>
              </a:buClr>
              <a:buFont typeface="Arial"/>
              <a:buChar char="●"/>
            </a:pP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CNN</a:t>
            </a:r>
            <a:r>
              <a:rPr lang="en-US" dirty="0">
                <a:solidFill>
                  <a:srgbClr val="24370F"/>
                </a:solidFill>
                <a:latin typeface="Gmarket Sans Medium"/>
              </a:rPr>
              <a:t>(</a:t>
            </a:r>
            <a:r>
              <a:rPr lang="en-US" sz="1800" b="0" i="0" u="none" strike="noStrike" dirty="0" err="1">
                <a:solidFill>
                  <a:srgbClr val="24370F"/>
                </a:solidFill>
                <a:latin typeface="Gmarket Sans Medium"/>
              </a:rPr>
              <a:t>ResNet</a:t>
            </a: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), NN</a:t>
            </a:r>
          </a:p>
          <a:p>
            <a:pPr lvl="0" algn="l">
              <a:lnSpc>
                <a:spcPct val="135289"/>
              </a:lnSpc>
            </a:pPr>
            <a:endParaRPr lang="en-US" sz="1800" b="0" i="0" u="none" strike="noStrike" dirty="0">
              <a:solidFill>
                <a:srgbClr val="24370F"/>
              </a:solidFill>
              <a:latin typeface="Gmarket Sans Medium"/>
            </a:endParaRPr>
          </a:p>
          <a:p>
            <a:pPr lvl="0" algn="l">
              <a:lnSpc>
                <a:spcPct val="135289"/>
              </a:lnSpc>
            </a:pP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5) </a:t>
            </a:r>
            <a:r>
              <a:rPr lang="ko-KR" sz="1800" b="0" i="0" u="none" strike="noStrike" dirty="0">
                <a:solidFill>
                  <a:srgbClr val="24370F"/>
                </a:solidFill>
                <a:ea typeface="Gmarket Sans Medium"/>
              </a:rPr>
              <a:t>한우</a:t>
            </a: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 </a:t>
            </a:r>
            <a:r>
              <a:rPr lang="ko-KR" sz="1800" b="0" i="0" u="none" strike="noStrike" dirty="0">
                <a:solidFill>
                  <a:srgbClr val="24370F"/>
                </a:solidFill>
                <a:ea typeface="Gmarket Sans Medium"/>
              </a:rPr>
              <a:t>단면</a:t>
            </a: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 </a:t>
            </a:r>
            <a:r>
              <a:rPr lang="ko-KR" sz="1800" b="0" i="0" u="none" strike="noStrike" dirty="0">
                <a:solidFill>
                  <a:srgbClr val="24370F"/>
                </a:solidFill>
                <a:ea typeface="Gmarket Sans Medium"/>
              </a:rPr>
              <a:t>등급</a:t>
            </a: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 </a:t>
            </a:r>
            <a:r>
              <a:rPr lang="ko-KR" sz="1800" b="0" i="0" u="none" strike="noStrike" dirty="0">
                <a:solidFill>
                  <a:srgbClr val="24370F"/>
                </a:solidFill>
                <a:ea typeface="Gmarket Sans Medium"/>
              </a:rPr>
              <a:t>분석</a:t>
            </a:r>
          </a:p>
          <a:p>
            <a:pPr marL="342900" lvl="0" indent="-342900" algn="l">
              <a:lnSpc>
                <a:spcPct val="135289"/>
              </a:lnSpc>
              <a:buClr>
                <a:srgbClr val="24370F"/>
              </a:buClr>
              <a:buFont typeface="Arial"/>
              <a:buChar char="●"/>
            </a:pPr>
            <a:r>
              <a:rPr lang="ko-KR" altLang="en-US" dirty="0">
                <a:solidFill>
                  <a:srgbClr val="24370F"/>
                </a:solidFill>
                <a:ea typeface="Gmarket Sans Medium"/>
              </a:rPr>
              <a:t>단면 이미지의 섬세도 분석</a:t>
            </a:r>
            <a:endParaRPr lang="en-US" altLang="ko-KR" dirty="0">
              <a:solidFill>
                <a:srgbClr val="24370F"/>
              </a:solidFill>
              <a:ea typeface="Gmarket Sans Medium"/>
            </a:endParaRPr>
          </a:p>
          <a:p>
            <a:pPr marL="342900" lvl="0" indent="-342900" algn="l">
              <a:lnSpc>
                <a:spcPct val="135289"/>
              </a:lnSpc>
              <a:buClr>
                <a:srgbClr val="24370F"/>
              </a:buClr>
              <a:buFont typeface="Arial"/>
              <a:buChar char="●"/>
            </a:pPr>
            <a:r>
              <a:rPr lang="en-US" altLang="ko-KR" dirty="0">
                <a:solidFill>
                  <a:srgbClr val="24370F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OpenCV(</a:t>
            </a:r>
            <a:r>
              <a:rPr lang="en-US" altLang="ko-KR" dirty="0" err="1">
                <a:solidFill>
                  <a:srgbClr val="24370F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otsu</a:t>
            </a:r>
            <a:r>
              <a:rPr lang="en-US" altLang="ko-KR" dirty="0">
                <a:solidFill>
                  <a:srgbClr val="24370F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, homomorphic)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4100" y="1358900"/>
            <a:ext cx="4114800" cy="13589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622300" y="787400"/>
            <a:ext cx="14986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sz="5000" b="0" i="0" u="none" strike="noStrike">
                <a:solidFill>
                  <a:srgbClr val="2A49E8"/>
                </a:solidFill>
                <a:ea typeface="Gmarket Sans Bold"/>
              </a:rPr>
              <a:t>경력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556000" y="1816100"/>
            <a:ext cx="2806700" cy="266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en-US" sz="1500" b="0" i="0" u="none" strike="noStrike">
                <a:solidFill>
                  <a:srgbClr val="787878"/>
                </a:solidFill>
                <a:latin typeface="Gmarket Sans Medium"/>
              </a:rPr>
              <a:t>2024.06~2024.08 (2</a:t>
            </a:r>
            <a:r>
              <a:rPr lang="ko-KR" sz="1500" b="0" i="0" u="none" strike="noStrike">
                <a:solidFill>
                  <a:srgbClr val="787878"/>
                </a:solidFill>
                <a:ea typeface="Gmarket Sans Medium"/>
              </a:rPr>
              <a:t>개월</a:t>
            </a:r>
            <a:r>
              <a:rPr lang="en-US" sz="1500" b="0" i="0" u="none" strike="noStrike">
                <a:solidFill>
                  <a:srgbClr val="787878"/>
                </a:solidFill>
                <a:latin typeface="Gmarket Sans Medium"/>
              </a:rPr>
              <a:t>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674100" y="2173472"/>
            <a:ext cx="2806700" cy="266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en-US" sz="1500" b="0" i="0" u="none" strike="noStrike" dirty="0">
                <a:solidFill>
                  <a:srgbClr val="787878"/>
                </a:solidFill>
                <a:latin typeface="Gmarket Sans Medium"/>
              </a:rPr>
              <a:t>2024.12~2025.01 (1</a:t>
            </a:r>
            <a:r>
              <a:rPr lang="ko-KR" sz="1500" b="0" i="0" u="none" strike="noStrike" dirty="0">
                <a:solidFill>
                  <a:srgbClr val="787878"/>
                </a:solidFill>
                <a:ea typeface="Gmarket Sans Medium"/>
              </a:rPr>
              <a:t>개월</a:t>
            </a:r>
            <a:r>
              <a:rPr lang="en-US" sz="1500" b="0" i="0" u="none" strike="noStrike" dirty="0">
                <a:solidFill>
                  <a:srgbClr val="787878"/>
                </a:solidFill>
                <a:latin typeface="Gmarket Sans Medium"/>
              </a:rPr>
              <a:t>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890000" y="2705100"/>
            <a:ext cx="5816600" cy="2552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5289"/>
              </a:lnSpc>
            </a:pP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1) </a:t>
            </a:r>
            <a:r>
              <a:rPr lang="ko-KR" sz="1800" b="0" i="0" u="none" strike="noStrike" dirty="0">
                <a:solidFill>
                  <a:srgbClr val="24370F"/>
                </a:solidFill>
                <a:ea typeface="Gmarket Sans Medium"/>
              </a:rPr>
              <a:t>시각장애인을</a:t>
            </a: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 </a:t>
            </a:r>
            <a:r>
              <a:rPr lang="ko-KR" sz="1800" b="0" i="0" u="none" strike="noStrike" dirty="0">
                <a:solidFill>
                  <a:srgbClr val="24370F"/>
                </a:solidFill>
                <a:ea typeface="Gmarket Sans Medium"/>
              </a:rPr>
              <a:t>위한</a:t>
            </a: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 </a:t>
            </a:r>
            <a:r>
              <a:rPr lang="ko-KR" sz="1800" b="0" i="0" u="none" strike="noStrike" dirty="0">
                <a:solidFill>
                  <a:srgbClr val="24370F"/>
                </a:solidFill>
                <a:ea typeface="Gmarket Sans Medium"/>
              </a:rPr>
              <a:t>운동</a:t>
            </a: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 </a:t>
            </a:r>
            <a:r>
              <a:rPr lang="ko-KR" sz="1800" b="0" i="0" u="none" strike="noStrike" dirty="0">
                <a:solidFill>
                  <a:srgbClr val="24370F"/>
                </a:solidFill>
                <a:ea typeface="Gmarket Sans Medium"/>
              </a:rPr>
              <a:t>사이트</a:t>
            </a:r>
          </a:p>
          <a:p>
            <a:pPr marL="342900" lvl="0" indent="-342900" algn="l">
              <a:lnSpc>
                <a:spcPct val="135289"/>
              </a:lnSpc>
              <a:buClr>
                <a:srgbClr val="24370F"/>
              </a:buClr>
              <a:buFont typeface="Arial"/>
              <a:buChar char="●"/>
            </a:pP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Django </a:t>
            </a:r>
            <a:r>
              <a:rPr lang="ko-KR" sz="1800" b="0" i="0" u="none" strike="noStrike" dirty="0">
                <a:solidFill>
                  <a:srgbClr val="24370F"/>
                </a:solidFill>
                <a:ea typeface="Gmarket Sans Medium"/>
              </a:rPr>
              <a:t>활용</a:t>
            </a: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 </a:t>
            </a:r>
            <a:r>
              <a:rPr lang="ko-KR" sz="1800" b="0" i="0" u="none" strike="noStrike" dirty="0">
                <a:solidFill>
                  <a:srgbClr val="24370F"/>
                </a:solidFill>
                <a:ea typeface="Gmarket Sans Medium"/>
              </a:rPr>
              <a:t>웹사이트</a:t>
            </a: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 </a:t>
            </a:r>
            <a:r>
              <a:rPr lang="ko-KR" sz="1800" b="0" i="0" u="none" strike="noStrike" dirty="0">
                <a:solidFill>
                  <a:srgbClr val="24370F"/>
                </a:solidFill>
                <a:ea typeface="Gmarket Sans Medium"/>
              </a:rPr>
              <a:t>구현</a:t>
            </a:r>
            <a:endParaRPr lang="en-US" altLang="ko-KR" dirty="0">
              <a:solidFill>
                <a:srgbClr val="24370F"/>
              </a:solidFill>
              <a:ea typeface="Gmarket Sans Medium"/>
            </a:endParaRPr>
          </a:p>
          <a:p>
            <a:pPr marL="342900" lvl="0" indent="-342900" algn="l">
              <a:lnSpc>
                <a:spcPct val="135289"/>
              </a:lnSpc>
              <a:buClr>
                <a:srgbClr val="24370F"/>
              </a:buClr>
              <a:buFont typeface="Arial"/>
              <a:buChar char="●"/>
            </a:pPr>
            <a:r>
              <a:rPr lang="ko-KR" altLang="en-US" sz="1800" b="0" i="0" u="none" strike="noStrike" dirty="0" err="1">
                <a:solidFill>
                  <a:srgbClr val="24370F"/>
                </a:solidFill>
                <a:ea typeface="Gmarket Sans Medium"/>
              </a:rPr>
              <a:t>웹캠</a:t>
            </a:r>
            <a:r>
              <a:rPr lang="ko-KR" altLang="en-US" sz="1800" b="0" i="0" u="none" strike="noStrike" dirty="0">
                <a:solidFill>
                  <a:srgbClr val="24370F"/>
                </a:solidFill>
                <a:ea typeface="Gmarket Sans Medium"/>
              </a:rPr>
              <a:t> 기반 실시간 영상 입력 후 운동 자세 피드백</a:t>
            </a:r>
            <a:r>
              <a:rPr lang="en-US" altLang="ko-KR" sz="1800" b="0" i="0" u="none" strike="noStrike" dirty="0">
                <a:solidFill>
                  <a:srgbClr val="24370F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(TTS)</a:t>
            </a:r>
          </a:p>
          <a:p>
            <a:pPr marL="342900" lvl="0" indent="-342900" algn="l">
              <a:lnSpc>
                <a:spcPct val="135289"/>
              </a:lnSpc>
              <a:buClr>
                <a:srgbClr val="24370F"/>
              </a:buClr>
              <a:buFont typeface="Arial"/>
              <a:buChar char="●"/>
            </a:pPr>
            <a:endParaRPr lang="ko-KR" sz="1800" b="0" i="0" u="none" strike="noStrike" dirty="0">
              <a:solidFill>
                <a:srgbClr val="24370F"/>
              </a:solidFill>
              <a:ea typeface="Gmarket Sans Medium"/>
            </a:endParaRPr>
          </a:p>
          <a:p>
            <a:pPr lvl="0" algn="l">
              <a:lnSpc>
                <a:spcPct val="135289"/>
              </a:lnSpc>
            </a:pP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2) </a:t>
            </a:r>
            <a:r>
              <a:rPr lang="en-US" sz="1800" b="0" i="0" u="none" strike="noStrike" dirty="0" err="1">
                <a:solidFill>
                  <a:srgbClr val="24370F"/>
                </a:solidFill>
                <a:latin typeface="Gmarket Sans Medium"/>
              </a:rPr>
              <a:t>Ollama</a:t>
            </a: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 </a:t>
            </a:r>
            <a:r>
              <a:rPr lang="ko-KR" sz="1800" b="0" i="0" u="none" strike="noStrike" dirty="0">
                <a:solidFill>
                  <a:srgbClr val="24370F"/>
                </a:solidFill>
                <a:ea typeface="Gmarket Sans Medium"/>
              </a:rPr>
              <a:t>활용</a:t>
            </a: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 </a:t>
            </a:r>
            <a:r>
              <a:rPr lang="ko-KR" sz="1800" b="0" i="0" u="none" strike="noStrike" dirty="0" err="1">
                <a:solidFill>
                  <a:srgbClr val="24370F"/>
                </a:solidFill>
                <a:ea typeface="Gmarket Sans Medium"/>
              </a:rPr>
              <a:t>챗봇</a:t>
            </a:r>
            <a:endParaRPr lang="ko-KR" sz="1800" b="0" i="0" u="none" strike="noStrike" dirty="0">
              <a:solidFill>
                <a:srgbClr val="24370F"/>
              </a:solidFill>
              <a:ea typeface="Gmarket Sans Medium"/>
            </a:endParaRPr>
          </a:p>
          <a:p>
            <a:pPr marL="342900" lvl="0" indent="-342900" algn="l">
              <a:lnSpc>
                <a:spcPct val="135289"/>
              </a:lnSpc>
              <a:buClr>
                <a:srgbClr val="24370F"/>
              </a:buClr>
              <a:buFont typeface="Arial"/>
              <a:buChar char="●"/>
            </a:pP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Django </a:t>
            </a:r>
            <a:r>
              <a:rPr lang="ko-KR" sz="1800" b="0" i="0" u="none" strike="noStrike" dirty="0">
                <a:solidFill>
                  <a:srgbClr val="24370F"/>
                </a:solidFill>
                <a:ea typeface="Gmarket Sans Medium"/>
              </a:rPr>
              <a:t>활용</a:t>
            </a: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 </a:t>
            </a:r>
            <a:r>
              <a:rPr lang="ko-KR" sz="1800" b="0" i="0" u="none" strike="noStrike" dirty="0">
                <a:solidFill>
                  <a:srgbClr val="24370F"/>
                </a:solidFill>
                <a:ea typeface="Gmarket Sans Medium"/>
              </a:rPr>
              <a:t>웹사이트</a:t>
            </a: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 </a:t>
            </a:r>
            <a:r>
              <a:rPr lang="ko-KR" sz="1800" b="0" i="0" u="none" strike="noStrike" dirty="0">
                <a:solidFill>
                  <a:srgbClr val="24370F"/>
                </a:solidFill>
                <a:ea typeface="Gmarket Sans Medium"/>
              </a:rPr>
              <a:t>구현</a:t>
            </a:r>
          </a:p>
          <a:p>
            <a:pPr lvl="0" algn="l">
              <a:lnSpc>
                <a:spcPct val="135289"/>
              </a:lnSpc>
            </a:pP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     - </a:t>
            </a:r>
            <a:r>
              <a:rPr lang="ko-KR" sz="1800" b="0" i="0" u="none" strike="noStrike" dirty="0">
                <a:solidFill>
                  <a:srgbClr val="24370F"/>
                </a:solidFill>
                <a:ea typeface="Gmarket Sans Medium"/>
              </a:rPr>
              <a:t>회원가입</a:t>
            </a: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, </a:t>
            </a:r>
            <a:r>
              <a:rPr lang="ko-KR" sz="1800" b="0" i="0" u="none" strike="noStrike" dirty="0">
                <a:solidFill>
                  <a:srgbClr val="24370F"/>
                </a:solidFill>
                <a:ea typeface="Gmarket Sans Medium"/>
              </a:rPr>
              <a:t>로그인</a:t>
            </a: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, </a:t>
            </a:r>
            <a:r>
              <a:rPr lang="ko-KR" sz="1800" b="0" i="0" u="none" strike="noStrike" dirty="0" err="1">
                <a:solidFill>
                  <a:srgbClr val="24370F"/>
                </a:solidFill>
                <a:ea typeface="Gmarket Sans Medium"/>
              </a:rPr>
              <a:t>챗봇</a:t>
            </a:r>
            <a:r>
              <a:rPr lang="en-US" sz="1800" b="0" i="0" u="none" strike="noStrike" dirty="0">
                <a:solidFill>
                  <a:srgbClr val="24370F"/>
                </a:solidFill>
                <a:latin typeface="Gmarket Sans Medium"/>
              </a:rPr>
              <a:t> </a:t>
            </a:r>
            <a:r>
              <a:rPr lang="ko-KR" sz="1800" b="0" i="0" u="none" strike="noStrike" dirty="0">
                <a:solidFill>
                  <a:srgbClr val="24370F"/>
                </a:solidFill>
                <a:ea typeface="Gmarket Sans Medium"/>
              </a:rPr>
              <a:t>기능</a:t>
            </a:r>
            <a:endParaRPr lang="en-US" sz="1800" b="0" i="0" u="none" strike="noStrike" dirty="0">
              <a:solidFill>
                <a:srgbClr val="24370F"/>
              </a:solidFill>
              <a:latin typeface="Gmarket Sans Medium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3DA4D69A-8574-5A27-4CDF-AB98A706B67B}"/>
              </a:ext>
            </a:extLst>
          </p:cNvPr>
          <p:cNvSpPr txBox="1"/>
          <p:nvPr/>
        </p:nvSpPr>
        <p:spPr>
          <a:xfrm>
            <a:off x="12052300" y="1646422"/>
            <a:ext cx="3492500" cy="525278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en-US" altLang="ko-KR" sz="2800" b="0" i="0" u="none" strike="noStrike" dirty="0">
                <a:solidFill>
                  <a:srgbClr val="2A49E8"/>
                </a:solidFill>
                <a:ea typeface="Gmarket Sans Bold"/>
              </a:rPr>
              <a:t>(</a:t>
            </a:r>
            <a:r>
              <a:rPr lang="ko-KR" altLang="en-US" sz="2800" b="0" i="0" u="none" strike="noStrike" dirty="0">
                <a:solidFill>
                  <a:srgbClr val="2A49E8"/>
                </a:solidFill>
                <a:ea typeface="Gmarket Sans Bold"/>
              </a:rPr>
              <a:t>미국 조지아 주립대</a:t>
            </a:r>
            <a:r>
              <a:rPr lang="en-US" altLang="ko-KR" sz="2800" b="0" i="0" u="none" strike="noStrike" dirty="0">
                <a:solidFill>
                  <a:srgbClr val="2A49E8"/>
                </a:solidFill>
                <a:ea typeface="Gmarket Sans Bold"/>
              </a:rPr>
              <a:t>)</a:t>
            </a:r>
            <a:endParaRPr lang="ko-KR" sz="2800" b="0" i="0" u="none" strike="noStrike" dirty="0">
              <a:solidFill>
                <a:srgbClr val="2A49E8"/>
              </a:solidFill>
              <a:ea typeface="Gmarket Sans Bold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17013E-C8AF-B575-C139-B6DE0003D642}"/>
              </a:ext>
            </a:extLst>
          </p:cNvPr>
          <p:cNvSpPr/>
          <p:nvPr/>
        </p:nvSpPr>
        <p:spPr>
          <a:xfrm>
            <a:off x="8991600" y="5905500"/>
            <a:ext cx="5029200" cy="289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영문 수료증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B053D-E2D0-450B-DA07-47224F349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A15EE03-38E4-9124-2963-17E15BDD0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CF5141E4-BDE0-4D44-FB04-2270B70135FB}"/>
              </a:ext>
            </a:extLst>
          </p:cNvPr>
          <p:cNvSpPr txBox="1"/>
          <p:nvPr/>
        </p:nvSpPr>
        <p:spPr>
          <a:xfrm>
            <a:off x="622300" y="787400"/>
            <a:ext cx="34925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altLang="en-US" sz="5000" b="0" i="0" u="none" strike="noStrike" dirty="0">
                <a:solidFill>
                  <a:srgbClr val="2A49E8"/>
                </a:solidFill>
                <a:ea typeface="Gmarket Sans Bold"/>
              </a:rPr>
              <a:t>포트폴리오</a:t>
            </a:r>
            <a:endParaRPr lang="ko-KR" sz="5000" b="0" i="0" u="none" strike="noStrike" dirty="0">
              <a:solidFill>
                <a:srgbClr val="2A49E8"/>
              </a:solidFill>
              <a:ea typeface="Gmarket Sans Bold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8A29CE-26ED-4736-6B30-55721D144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19431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41AB9D20-B391-E6A4-6D72-0E8A6E4125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051134"/>
              </p:ext>
            </p:extLst>
          </p:nvPr>
        </p:nvGraphicFramePr>
        <p:xfrm>
          <a:off x="7848600" y="1562103"/>
          <a:ext cx="5181600" cy="290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사진" r:id="rId3" imgW="0" imgH="0" progId="StaticMetafile">
                  <p:embed/>
                </p:oleObj>
              </mc:Choice>
              <mc:Fallback>
                <p:oleObj name="사진" r:id="rId3" imgW="0" imgH="0" progId="StaticMetafile">
                  <p:embed/>
                  <p:pic>
                    <p:nvPicPr>
                      <p:cNvPr id="4" name="개체 3">
                        <a:extLst>
                          <a:ext uri="{FF2B5EF4-FFF2-40B4-BE49-F238E27FC236}">
                            <a16:creationId xmlns:a16="http://schemas.microsoft.com/office/drawing/2014/main" id="{41AB9D20-B391-E6A4-6D72-0E8A6E4125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562103"/>
                        <a:ext cx="5181600" cy="29019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3E83F62E-5538-CC42-6238-0B6E909B19C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6546"/>
          <a:stretch/>
        </p:blipFill>
        <p:spPr>
          <a:xfrm>
            <a:off x="8528796" y="4039006"/>
            <a:ext cx="8921004" cy="4685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7FB0E0-33CA-F235-4EBA-E59CDB6AB61A}"/>
              </a:ext>
            </a:extLst>
          </p:cNvPr>
          <p:cNvSpPr txBox="1"/>
          <p:nvPr/>
        </p:nvSpPr>
        <p:spPr>
          <a:xfrm>
            <a:off x="838200" y="2476500"/>
            <a:ext cx="5538148" cy="125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Gmarket Sans Medium" panose="020B0600000101010101" charset="-127"/>
                <a:ea typeface="Gmarket Sans Medium" panose="020B0600000101010101" charset="-127"/>
              </a:rPr>
              <a:t>B-Is-Able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Gmarket Sans Medium" panose="020B0600000101010101" charset="-127"/>
                <a:ea typeface="Gmarket Sans Medium" panose="020B0600000101010101" charset="-127"/>
              </a:rPr>
              <a:t>시각장애인을 위한 운동 자세 음성 보조 서비스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A327E4-6D26-53A3-A5AB-947B316DA80F}"/>
              </a:ext>
            </a:extLst>
          </p:cNvPr>
          <p:cNvSpPr txBox="1"/>
          <p:nvPr/>
        </p:nvSpPr>
        <p:spPr>
          <a:xfrm>
            <a:off x="851848" y="4323174"/>
            <a:ext cx="711909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Gmarket Sans Medium" panose="020B0600000101010101" charset="-127"/>
                <a:ea typeface="Gmarket Sans Medium" panose="020B0600000101010101" charset="-127"/>
              </a:rPr>
              <a:t>사용 기술     </a:t>
            </a:r>
            <a:r>
              <a:rPr lang="en-US" altLang="ko-KR" sz="2000" dirty="0">
                <a:latin typeface="Gmarket Sans Medium" panose="020B0600000101010101" charset="-127"/>
                <a:ea typeface="Gmarket Sans Medium" panose="020B0600000101010101" charset="-127"/>
              </a:rPr>
              <a:t>Django, Python</a:t>
            </a:r>
            <a:endParaRPr lang="ko-KR" altLang="en-US" sz="2000" dirty="0">
              <a:latin typeface="Gmarket Sans Medium" panose="020B0600000101010101" charset="-127"/>
              <a:ea typeface="Gmarket Sans Medium" panose="020B0600000101010101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0A1D1-E41D-5BD8-774D-0210A2F2B06E}"/>
              </a:ext>
            </a:extLst>
          </p:cNvPr>
          <p:cNvSpPr txBox="1"/>
          <p:nvPr/>
        </p:nvSpPr>
        <p:spPr>
          <a:xfrm>
            <a:off x="851848" y="6138580"/>
            <a:ext cx="7505700" cy="2362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2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Django </a:t>
            </a:r>
            <a:r>
              <a:rPr lang="ko-KR" altLang="en-US" sz="2000" dirty="0">
                <a:solidFill>
                  <a:schemeClr val="tx2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활용 웹서비스 구현</a:t>
            </a:r>
            <a:endParaRPr lang="en-US" altLang="ko-KR" sz="2000" dirty="0">
              <a:solidFill>
                <a:schemeClr val="tx2"/>
              </a:solidFill>
              <a:latin typeface="Gmarket Sans Medium" panose="020B0600000101010101" charset="-127"/>
              <a:ea typeface="Gmarket Sans Medium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err="1">
                <a:latin typeface="Gmarket Sans Medium" panose="020B0600000101010101" charset="-127"/>
                <a:ea typeface="Gmarket Sans Medium" panose="020B0600000101010101" charset="-127"/>
              </a:rPr>
              <a:t>웹캠</a:t>
            </a:r>
            <a:r>
              <a:rPr lang="en-US" altLang="ko-KR" sz="2000" dirty="0">
                <a:latin typeface="Gmarket Sans Medium" panose="020B0600000101010101" charset="-127"/>
                <a:ea typeface="Gmarket Sans Medium" panose="020B0600000101010101" charset="-127"/>
              </a:rPr>
              <a:t>/Mediapipe</a:t>
            </a:r>
            <a:r>
              <a:rPr lang="ko-KR" altLang="en-US" sz="2000" dirty="0">
                <a:latin typeface="Gmarket Sans Medium" panose="020B0600000101010101" charset="-127"/>
                <a:ea typeface="Gmarket Sans Medium" panose="020B0600000101010101" charset="-127"/>
              </a:rPr>
              <a:t>를 사용하여</a:t>
            </a:r>
            <a:endParaRPr lang="en-US" altLang="ko-KR" sz="2000" dirty="0">
              <a:latin typeface="Gmarket Sans Medium" panose="020B0600000101010101" charset="-127"/>
              <a:ea typeface="Gmarket Sans Medium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Gmarket Sans Medium" panose="020B0600000101010101" charset="-127"/>
                <a:ea typeface="Gmarket Sans Medium" panose="020B0600000101010101" charset="-127"/>
              </a:rPr>
              <a:t>실시간 사용자 자세 영상 및 랜드마크 추출 후</a:t>
            </a:r>
            <a:r>
              <a:rPr lang="en-US" altLang="ko-KR" sz="2000" dirty="0">
                <a:latin typeface="Gmarket Sans Medium" panose="020B0600000101010101" charset="-127"/>
                <a:ea typeface="Gmarket Sans Medium" panose="020B0600000101010101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Gmarket Sans Medium" panose="020B0600000101010101" charset="-127"/>
                <a:ea typeface="Gmarket Sans Medium" panose="020B0600000101010101" charset="-127"/>
              </a:rPr>
              <a:t>각 운동에 따른 학습된 모델</a:t>
            </a:r>
            <a:r>
              <a:rPr lang="en-US" altLang="ko-KR" sz="2000" dirty="0">
                <a:latin typeface="Gmarket Sans Medium" panose="020B0600000101010101" charset="-127"/>
                <a:ea typeface="Gmarket Sans Medium" panose="020B0600000101010101" charset="-127"/>
              </a:rPr>
              <a:t>*</a:t>
            </a:r>
            <a:r>
              <a:rPr lang="ko-KR" altLang="en-US" sz="2000" dirty="0">
                <a:latin typeface="Gmarket Sans Medium" panose="020B0600000101010101" charset="-127"/>
                <a:ea typeface="Gmarket Sans Medium" panose="020B0600000101010101" charset="-127"/>
              </a:rPr>
              <a:t>을 도입하여 불균형 탐지해 음성 안내</a:t>
            </a:r>
            <a:endParaRPr lang="en-US" altLang="ko-KR" sz="2000" dirty="0">
              <a:latin typeface="Gmarket Sans Medium" panose="020B0600000101010101" charset="-127"/>
              <a:ea typeface="Gmarket Sans Medium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market Sans Medium" panose="020B0600000101010101" charset="-127"/>
                <a:ea typeface="Gmarket Sans Medium" panose="020B0600000101010101" charset="-127"/>
              </a:rPr>
              <a:t>*pullup :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market Sans Medium" panose="020B0600000101010101" charset="-127"/>
                <a:ea typeface="Gmarket Sans Medium" panose="020B0600000101010101" charset="-127"/>
              </a:rPr>
              <a:t>어깨 각도와 팔꿈치 각도의 관계 모델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595DD9-995D-F7C3-00E9-AEFDF76ADFFD}"/>
              </a:ext>
            </a:extLst>
          </p:cNvPr>
          <p:cNvSpPr txBox="1"/>
          <p:nvPr/>
        </p:nvSpPr>
        <p:spPr>
          <a:xfrm>
            <a:off x="857452" y="4932774"/>
            <a:ext cx="711909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Gmarket Sans Medium" panose="020B0600000101010101" charset="-127"/>
                <a:ea typeface="Gmarket Sans Medium" panose="020B0600000101010101" charset="-127"/>
              </a:rPr>
              <a:t>주요 라이브러리   </a:t>
            </a:r>
            <a:r>
              <a:rPr lang="en-US" altLang="ko-KR" sz="2000" dirty="0">
                <a:latin typeface="Gmarket Sans Medium" panose="020B0600000101010101" charset="-127"/>
                <a:ea typeface="Gmarket Sans Medium" panose="020B0600000101010101" charset="-127"/>
              </a:rPr>
              <a:t>Mediapipe,</a:t>
            </a:r>
            <a:r>
              <a:rPr lang="ko-KR" altLang="en-US" sz="2000" dirty="0">
                <a:latin typeface="Gmarket Sans Medium" panose="020B0600000101010101" charset="-127"/>
                <a:ea typeface="Gmarket Sans Medium" panose="020B0600000101010101" charset="-127"/>
              </a:rPr>
              <a:t> </a:t>
            </a:r>
            <a:r>
              <a:rPr lang="en-US" altLang="ko-KR" sz="2000" dirty="0">
                <a:latin typeface="Gmarket Sans Medium" panose="020B0600000101010101" charset="-127"/>
                <a:ea typeface="Gmarket Sans Medium" panose="020B0600000101010101" charset="-127"/>
              </a:rPr>
              <a:t>scikit-learn</a:t>
            </a:r>
            <a:endParaRPr lang="ko-KR" altLang="en-US" sz="2000" dirty="0">
              <a:latin typeface="Gmarket Sans Medium" panose="020B0600000101010101" charset="-127"/>
              <a:ea typeface="Gmarket Sans Medium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5142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00" y="647700"/>
            <a:ext cx="1651000" cy="13843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499100" y="1727200"/>
            <a:ext cx="5156200" cy="1143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5289"/>
              </a:lnSpc>
            </a:pPr>
            <a:r>
              <a:rPr lang="en-US" sz="1900" b="0" i="0" u="none" strike="noStrike" dirty="0">
                <a:solidFill>
                  <a:srgbClr val="24370F"/>
                </a:solidFill>
                <a:latin typeface="Gmarket Sans Medium"/>
              </a:rPr>
              <a:t>2026. 02 </a:t>
            </a:r>
          </a:p>
          <a:p>
            <a:pPr lvl="0" algn="l">
              <a:lnSpc>
                <a:spcPct val="135289"/>
              </a:lnSpc>
            </a:pPr>
            <a:r>
              <a:rPr lang="ko-KR" sz="1900" b="0" i="0" u="none" strike="noStrike" dirty="0">
                <a:solidFill>
                  <a:srgbClr val="24370F"/>
                </a:solidFill>
                <a:ea typeface="Gmarket Sans Medium"/>
              </a:rPr>
              <a:t>충남대학교</a:t>
            </a:r>
            <a:r>
              <a:rPr lang="en-US" sz="1900" b="0" i="0" u="none" strike="noStrike" dirty="0">
                <a:solidFill>
                  <a:srgbClr val="24370F"/>
                </a:solidFill>
                <a:latin typeface="Gmarket Sans Medium"/>
              </a:rPr>
              <a:t>(</a:t>
            </a:r>
            <a:r>
              <a:rPr lang="ko-KR" sz="1900" b="0" i="0" u="none" strike="noStrike" dirty="0">
                <a:solidFill>
                  <a:srgbClr val="24370F"/>
                </a:solidFill>
                <a:ea typeface="Gmarket Sans Medium"/>
              </a:rPr>
              <a:t>학사</a:t>
            </a:r>
            <a:r>
              <a:rPr lang="en-US" sz="1900" b="0" i="0" u="none" strike="noStrike" dirty="0">
                <a:solidFill>
                  <a:srgbClr val="24370F"/>
                </a:solidFill>
                <a:latin typeface="Gmarket Sans Medium"/>
              </a:rPr>
              <a:t>) </a:t>
            </a:r>
            <a:r>
              <a:rPr lang="ko-KR" sz="1900" b="0" i="0" u="none" strike="noStrike" dirty="0">
                <a:solidFill>
                  <a:srgbClr val="24370F"/>
                </a:solidFill>
                <a:ea typeface="Gmarket Sans Medium"/>
              </a:rPr>
              <a:t>졸업</a:t>
            </a:r>
          </a:p>
          <a:p>
            <a:pPr lvl="0" algn="l">
              <a:lnSpc>
                <a:spcPct val="135289"/>
              </a:lnSpc>
            </a:pPr>
            <a:r>
              <a:rPr lang="ko-KR" sz="1900" b="0" i="0" u="none" strike="noStrike" dirty="0">
                <a:solidFill>
                  <a:srgbClr val="24370F"/>
                </a:solidFill>
                <a:ea typeface="Gmarket Sans Medium"/>
              </a:rPr>
              <a:t>정보통계학</a:t>
            </a:r>
            <a:r>
              <a:rPr lang="en-US" altLang="ko-KR" sz="1900" b="0" i="0" u="none" strike="noStrike" dirty="0">
                <a:solidFill>
                  <a:srgbClr val="24370F"/>
                </a:solidFill>
                <a:ea typeface="Gmarket Sans Medium"/>
              </a:rPr>
              <a:t>/</a:t>
            </a:r>
            <a:r>
              <a:rPr lang="ko-KR" sz="1900" b="0" i="0" u="none" strike="noStrike" dirty="0">
                <a:solidFill>
                  <a:srgbClr val="24370F"/>
                </a:solidFill>
                <a:ea typeface="Gmarket Sans Medium"/>
              </a:rPr>
              <a:t>인공지능학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800" y="4686300"/>
            <a:ext cx="2032000" cy="13970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889000" y="901700"/>
            <a:ext cx="2933700" cy="2400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5000" b="0" i="0" u="none" strike="noStrike" dirty="0">
                <a:solidFill>
                  <a:srgbClr val="2A49E8"/>
                </a:solidFill>
                <a:ea typeface="Gmarket Sans Bold"/>
              </a:rPr>
              <a:t>교육</a:t>
            </a:r>
            <a:endParaRPr lang="en-US" altLang="ko-KR" sz="5000" b="0" i="0" u="none" strike="noStrike" dirty="0">
              <a:solidFill>
                <a:srgbClr val="2A49E8"/>
              </a:solidFill>
              <a:ea typeface="Gmarket Sans Bold"/>
            </a:endParaRPr>
          </a:p>
          <a:p>
            <a:pPr lvl="0" algn="l">
              <a:lnSpc>
                <a:spcPct val="99600"/>
              </a:lnSpc>
            </a:pPr>
            <a:r>
              <a:rPr lang="ko-KR" altLang="en-US" sz="5000" dirty="0">
                <a:solidFill>
                  <a:srgbClr val="2A49E8"/>
                </a:solidFill>
                <a:ea typeface="Gmarket Sans Bold"/>
              </a:rPr>
              <a:t>대회</a:t>
            </a:r>
            <a:endParaRPr lang="ko-KR" sz="5000" b="0" i="0" u="none" strike="noStrike" dirty="0">
              <a:solidFill>
                <a:srgbClr val="2A49E8"/>
              </a:solidFill>
              <a:ea typeface="Gmarket Sans Bold"/>
            </a:endParaRPr>
          </a:p>
          <a:p>
            <a:pPr lvl="0" algn="l">
              <a:lnSpc>
                <a:spcPct val="99600"/>
              </a:lnSpc>
            </a:pPr>
            <a:r>
              <a:rPr lang="ko-KR" altLang="en-US" sz="5000" dirty="0">
                <a:solidFill>
                  <a:srgbClr val="2A49E8"/>
                </a:solidFill>
                <a:ea typeface="Gmarket Sans Bold"/>
              </a:rPr>
              <a:t>대외활동</a:t>
            </a:r>
            <a:endParaRPr lang="ko-KR" sz="5000" b="0" i="0" u="none" strike="noStrike" dirty="0">
              <a:solidFill>
                <a:srgbClr val="2A49E8"/>
              </a:solidFill>
              <a:ea typeface="Gmarket Sans Bold"/>
            </a:endParaRPr>
          </a:p>
          <a:p>
            <a:pPr lvl="0" algn="l">
              <a:lnSpc>
                <a:spcPct val="99600"/>
              </a:lnSpc>
            </a:pPr>
            <a:r>
              <a:rPr lang="ko-KR" altLang="en-US" sz="5000" dirty="0">
                <a:solidFill>
                  <a:srgbClr val="2A49E8"/>
                </a:solidFill>
                <a:ea typeface="Gmarket Sans Bold"/>
              </a:rPr>
              <a:t>자격증</a:t>
            </a:r>
            <a:endParaRPr lang="ko-KR" sz="5000" b="0" i="0" u="none" strike="noStrike" dirty="0">
              <a:solidFill>
                <a:srgbClr val="2A49E8"/>
              </a:solidFill>
              <a:ea typeface="Gmarket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617452" y="5575300"/>
            <a:ext cx="3937000" cy="289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3590"/>
              </a:lnSpc>
            </a:pPr>
            <a:r>
              <a:rPr lang="en-US" sz="1900" b="0" i="0" u="none" strike="noStrike">
                <a:solidFill>
                  <a:srgbClr val="24370F"/>
                </a:solidFill>
                <a:latin typeface="Gmarket Sans Medium"/>
              </a:rPr>
              <a:t>SQLD</a:t>
            </a:r>
          </a:p>
          <a:p>
            <a:pPr lvl="0" algn="l">
              <a:lnSpc>
                <a:spcPct val="143590"/>
              </a:lnSpc>
            </a:pPr>
            <a:endParaRPr lang="en-US" sz="1900" b="0" i="0" u="none" strike="noStrike">
              <a:solidFill>
                <a:srgbClr val="24370F"/>
              </a:solidFill>
              <a:latin typeface="Gmarket Sans Medium"/>
            </a:endParaRPr>
          </a:p>
          <a:p>
            <a:pPr lvl="0" algn="l">
              <a:lnSpc>
                <a:spcPct val="143590"/>
              </a:lnSpc>
            </a:pPr>
            <a:endParaRPr lang="en-US" sz="1900" b="0" i="0" u="none" strike="noStrike">
              <a:solidFill>
                <a:srgbClr val="24370F"/>
              </a:solidFill>
              <a:latin typeface="Gmarket Sans Medium"/>
            </a:endParaRPr>
          </a:p>
          <a:p>
            <a:pPr lvl="0" algn="l">
              <a:lnSpc>
                <a:spcPct val="143590"/>
              </a:lnSpc>
            </a:pPr>
            <a:r>
              <a:rPr lang="en-US" sz="1900" b="0" i="0" u="none" strike="noStrike">
                <a:solidFill>
                  <a:srgbClr val="24370F"/>
                </a:solidFill>
                <a:latin typeface="Gmarket Sans Medium"/>
              </a:rPr>
              <a:t>ADsP</a:t>
            </a:r>
          </a:p>
          <a:p>
            <a:pPr lvl="0" algn="l">
              <a:lnSpc>
                <a:spcPct val="143590"/>
              </a:lnSpc>
            </a:pPr>
            <a:endParaRPr lang="en-US" sz="1900" b="0" i="0" u="none" strike="noStrike">
              <a:solidFill>
                <a:srgbClr val="24370F"/>
              </a:solidFill>
              <a:latin typeface="Gmarket Sans Medium"/>
            </a:endParaRPr>
          </a:p>
          <a:p>
            <a:pPr lvl="0" algn="l">
              <a:lnSpc>
                <a:spcPct val="143590"/>
              </a:lnSpc>
            </a:pPr>
            <a:endParaRPr lang="en-US" sz="1900" b="0" i="0" u="none" strike="noStrike">
              <a:solidFill>
                <a:srgbClr val="24370F"/>
              </a:solidFill>
              <a:latin typeface="Gmarket Sans Medium"/>
            </a:endParaRPr>
          </a:p>
          <a:p>
            <a:pPr lvl="0" algn="l">
              <a:lnSpc>
                <a:spcPct val="143590"/>
              </a:lnSpc>
            </a:pPr>
            <a:r>
              <a:rPr lang="en-US" sz="1900" b="0" i="0" u="none" strike="noStrike">
                <a:solidFill>
                  <a:srgbClr val="24370F"/>
                </a:solidFill>
                <a:latin typeface="Gmarket Sans Medium"/>
              </a:rPr>
              <a:t>AICE BASIC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617452" y="6032500"/>
            <a:ext cx="4102100" cy="304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1700" b="0" i="0" u="none" strike="noStrike" dirty="0" err="1">
                <a:solidFill>
                  <a:srgbClr val="787878"/>
                </a:solidFill>
                <a:latin typeface="Gmarket Sans Medium"/>
              </a:rPr>
              <a:t>Kdata</a:t>
            </a:r>
            <a:r>
              <a:rPr lang="en-US" sz="1700" b="0" i="0" u="none" strike="noStrike" dirty="0">
                <a:solidFill>
                  <a:srgbClr val="787878"/>
                </a:solidFill>
                <a:latin typeface="Gmarket Sans Medium"/>
              </a:rPr>
              <a:t>(</a:t>
            </a:r>
            <a:r>
              <a:rPr lang="ko-KR" sz="1700" b="0" i="0" u="none" strike="noStrike" dirty="0" err="1">
                <a:solidFill>
                  <a:srgbClr val="787878"/>
                </a:solidFill>
                <a:ea typeface="Gmarket Sans Medium"/>
              </a:rPr>
              <a:t>한국데이터산업진흥원</a:t>
            </a:r>
            <a:r>
              <a:rPr lang="en-US" sz="1700" b="0" i="0" u="none" strike="noStrike" dirty="0">
                <a:solidFill>
                  <a:srgbClr val="787878"/>
                </a:solidFill>
                <a:latin typeface="Gmarket Sans Medium"/>
              </a:rPr>
              <a:t>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617452" y="6350000"/>
            <a:ext cx="4102100" cy="304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1700" b="0" i="0" u="none" strike="noStrike">
                <a:solidFill>
                  <a:srgbClr val="787878"/>
                </a:solidFill>
                <a:latin typeface="Gmarket Sans Medium"/>
              </a:rPr>
              <a:t>2024. 04. 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604752" y="7264400"/>
            <a:ext cx="4102100" cy="304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1700" b="0" i="0" u="none" strike="noStrike" dirty="0" err="1">
                <a:solidFill>
                  <a:srgbClr val="787878"/>
                </a:solidFill>
                <a:latin typeface="Gmarket Sans Medium"/>
              </a:rPr>
              <a:t>Kdata</a:t>
            </a:r>
            <a:r>
              <a:rPr lang="en-US" sz="1700" b="0" i="0" u="none" strike="noStrike" dirty="0">
                <a:solidFill>
                  <a:srgbClr val="787878"/>
                </a:solidFill>
                <a:latin typeface="Gmarket Sans Medium"/>
              </a:rPr>
              <a:t>(</a:t>
            </a:r>
            <a:r>
              <a:rPr lang="ko-KR" sz="1700" b="0" i="0" u="none" strike="noStrike" dirty="0" err="1">
                <a:solidFill>
                  <a:srgbClr val="787878"/>
                </a:solidFill>
                <a:ea typeface="Gmarket Sans Medium"/>
              </a:rPr>
              <a:t>한국데이터산업진흥원</a:t>
            </a:r>
            <a:r>
              <a:rPr lang="en-US" sz="1700" b="0" i="0" u="none" strike="noStrike" dirty="0">
                <a:solidFill>
                  <a:srgbClr val="787878"/>
                </a:solidFill>
                <a:latin typeface="Gmarket Sans Medium"/>
              </a:rPr>
              <a:t>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604752" y="7581900"/>
            <a:ext cx="4102100" cy="304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1700" b="0" i="0" u="none" strike="noStrike">
                <a:solidFill>
                  <a:srgbClr val="787878"/>
                </a:solidFill>
                <a:latin typeface="Gmarket Sans Medium"/>
              </a:rPr>
              <a:t>2024. 06. 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642852" y="8509000"/>
            <a:ext cx="4102100" cy="304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1700" b="0" i="0" u="none" strike="noStrike">
                <a:solidFill>
                  <a:srgbClr val="787878"/>
                </a:solidFill>
                <a:latin typeface="Gmarket Sans Medium"/>
              </a:rPr>
              <a:t>KT, </a:t>
            </a:r>
            <a:r>
              <a:rPr lang="ko-KR" sz="1700" b="0" i="0" u="none" strike="noStrike">
                <a:solidFill>
                  <a:srgbClr val="787878"/>
                </a:solidFill>
                <a:ea typeface="Gmarket Sans Medium"/>
              </a:rPr>
              <a:t>한국경제신문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607800" y="8826500"/>
            <a:ext cx="4102100" cy="304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1700" b="0" i="0" u="none" strike="noStrike">
                <a:solidFill>
                  <a:srgbClr val="787878"/>
                </a:solidFill>
                <a:latin typeface="Gmarket Sans Medium"/>
              </a:rPr>
              <a:t>2024. 12. 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5700" y="647700"/>
            <a:ext cx="2451100" cy="13589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1582400" y="876300"/>
            <a:ext cx="5092700" cy="415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3590"/>
              </a:lnSpc>
            </a:pPr>
            <a:r>
              <a:rPr lang="en-US" sz="1900" b="0" i="0" u="none" strike="noStrike" dirty="0">
                <a:solidFill>
                  <a:srgbClr val="24370F"/>
                </a:solidFill>
                <a:latin typeface="Gmarket Sans Medium"/>
              </a:rPr>
              <a:t>LG Aimers 4</a:t>
            </a:r>
            <a:r>
              <a:rPr lang="ko-KR" sz="1900" b="0" i="0" u="none" strike="noStrike" dirty="0">
                <a:solidFill>
                  <a:srgbClr val="24370F"/>
                </a:solidFill>
                <a:ea typeface="Gmarket Sans Medium"/>
              </a:rPr>
              <a:t>기</a:t>
            </a:r>
          </a:p>
          <a:p>
            <a:pPr lvl="0" algn="l">
              <a:lnSpc>
                <a:spcPct val="143590"/>
              </a:lnSpc>
            </a:pPr>
            <a:endParaRPr lang="ko-KR" sz="1900" b="0" i="0" u="none" strike="noStrike" dirty="0">
              <a:solidFill>
                <a:srgbClr val="24370F"/>
              </a:solidFill>
              <a:ea typeface="Gmarket Sans Medium"/>
            </a:endParaRPr>
          </a:p>
          <a:p>
            <a:pPr lvl="0" algn="l">
              <a:lnSpc>
                <a:spcPct val="143590"/>
              </a:lnSpc>
            </a:pPr>
            <a:endParaRPr lang="ko-KR" sz="1900" b="0" i="0" u="none" strike="noStrike" dirty="0">
              <a:solidFill>
                <a:srgbClr val="24370F"/>
              </a:solidFill>
              <a:ea typeface="Gmarket Sans Medium"/>
            </a:endParaRPr>
          </a:p>
          <a:p>
            <a:pPr lvl="0" algn="l">
              <a:lnSpc>
                <a:spcPct val="143590"/>
              </a:lnSpc>
            </a:pPr>
            <a:r>
              <a:rPr lang="ko-KR" sz="1900" b="0" i="0" u="none" strike="noStrike" dirty="0" err="1">
                <a:solidFill>
                  <a:srgbClr val="24370F"/>
                </a:solidFill>
                <a:ea typeface="Gmarket Sans Medium"/>
              </a:rPr>
              <a:t>부스트코스</a:t>
            </a:r>
            <a:r>
              <a:rPr lang="en-US" sz="1900" b="0" i="0" u="none" strike="noStrike" dirty="0">
                <a:solidFill>
                  <a:srgbClr val="24370F"/>
                </a:solidFill>
                <a:latin typeface="Gmarket Sans Medium"/>
              </a:rPr>
              <a:t> </a:t>
            </a:r>
            <a:r>
              <a:rPr lang="ko-KR" sz="1900" b="0" i="0" u="none" strike="noStrike" dirty="0" err="1">
                <a:solidFill>
                  <a:srgbClr val="24370F"/>
                </a:solidFill>
                <a:ea typeface="Gmarket Sans Medium"/>
              </a:rPr>
              <a:t>코칭스터디</a:t>
            </a:r>
            <a:r>
              <a:rPr lang="en-US" sz="1900" b="0" i="0" u="none" strike="noStrike" dirty="0">
                <a:solidFill>
                  <a:srgbClr val="24370F"/>
                </a:solidFill>
                <a:latin typeface="Gmarket Sans Medium"/>
              </a:rPr>
              <a:t> Let's AI</a:t>
            </a:r>
          </a:p>
          <a:p>
            <a:pPr lvl="0" algn="l">
              <a:lnSpc>
                <a:spcPct val="143590"/>
              </a:lnSpc>
            </a:pPr>
            <a:endParaRPr lang="en-US" sz="1900" b="0" i="0" u="none" strike="noStrike" dirty="0">
              <a:solidFill>
                <a:srgbClr val="24370F"/>
              </a:solidFill>
              <a:latin typeface="Gmarket Sans Medium"/>
            </a:endParaRPr>
          </a:p>
          <a:p>
            <a:pPr lvl="0" algn="l">
              <a:lnSpc>
                <a:spcPct val="143590"/>
              </a:lnSpc>
            </a:pPr>
            <a:r>
              <a:rPr lang="ko-KR" sz="1900" b="0" i="0" u="none" strike="noStrike" dirty="0">
                <a:solidFill>
                  <a:srgbClr val="24370F"/>
                </a:solidFill>
                <a:ea typeface="Gmarket Sans Medium"/>
              </a:rPr>
              <a:t>정보보호</a:t>
            </a:r>
            <a:r>
              <a:rPr lang="en-US" sz="1900" b="0" i="0" u="none" strike="noStrike" dirty="0">
                <a:solidFill>
                  <a:srgbClr val="24370F"/>
                </a:solidFill>
                <a:latin typeface="Gmarket Sans Medium"/>
              </a:rPr>
              <a:t> </a:t>
            </a:r>
            <a:r>
              <a:rPr lang="ko-KR" sz="1900" b="0" i="0" u="none" strike="noStrike" dirty="0">
                <a:solidFill>
                  <a:srgbClr val="24370F"/>
                </a:solidFill>
                <a:ea typeface="Gmarket Sans Medium"/>
              </a:rPr>
              <a:t>특성화대학</a:t>
            </a:r>
            <a:r>
              <a:rPr lang="en-US" sz="1900" b="0" i="0" u="none" strike="noStrike" dirty="0">
                <a:solidFill>
                  <a:srgbClr val="24370F"/>
                </a:solidFill>
                <a:latin typeface="Gmarket Sans Medium"/>
              </a:rPr>
              <a:t> </a:t>
            </a:r>
            <a:r>
              <a:rPr lang="ko-KR" sz="1900" b="0" i="0" u="none" strike="noStrike" dirty="0">
                <a:solidFill>
                  <a:srgbClr val="24370F"/>
                </a:solidFill>
                <a:ea typeface="Gmarket Sans Medium"/>
              </a:rPr>
              <a:t>참여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557000" y="2171700"/>
            <a:ext cx="4102100" cy="304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1600" b="0" i="0" u="none" strike="noStrike" dirty="0">
                <a:solidFill>
                  <a:srgbClr val="787878"/>
                </a:solidFill>
                <a:latin typeface="Gmarket Sans Medium"/>
              </a:rPr>
              <a:t>LG AI Research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423900" y="2171700"/>
            <a:ext cx="4102100" cy="304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1600" b="0" i="0" u="none" strike="noStrike" dirty="0">
                <a:solidFill>
                  <a:srgbClr val="787878"/>
                </a:solidFill>
                <a:latin typeface="Gmarket Sans Medium"/>
              </a:rPr>
              <a:t>2024. 06. 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557000" y="3390900"/>
            <a:ext cx="4102100" cy="304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1600" b="0" i="0" u="none" strike="noStrike" dirty="0" err="1">
                <a:solidFill>
                  <a:srgbClr val="787878"/>
                </a:solidFill>
                <a:latin typeface="Gmarket Sans Medium"/>
              </a:rPr>
              <a:t>boostcourse</a:t>
            </a:r>
            <a:endParaRPr lang="en-US" sz="1600" b="0" i="0" u="none" strike="noStrike" dirty="0">
              <a:solidFill>
                <a:srgbClr val="787878"/>
              </a:solidFill>
              <a:latin typeface="Gmarket Sans Medium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3119100" y="3390900"/>
            <a:ext cx="4102100" cy="304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1600" b="0" i="0" u="none" strike="noStrike" dirty="0">
                <a:solidFill>
                  <a:srgbClr val="787878"/>
                </a:solidFill>
                <a:latin typeface="Gmarket Sans Medium"/>
              </a:rPr>
              <a:t>2024. 06. </a:t>
            </a:r>
          </a:p>
        </p:txBody>
      </p:sp>
      <p:sp>
        <p:nvSpPr>
          <p:cNvPr id="21" name="TextBox 4">
            <a:extLst>
              <a:ext uri="{FF2B5EF4-FFF2-40B4-BE49-F238E27FC236}">
                <a16:creationId xmlns:a16="http://schemas.microsoft.com/office/drawing/2014/main" id="{97C31E0B-39E6-2E9A-8C30-18E29BFC0EF5}"/>
              </a:ext>
            </a:extLst>
          </p:cNvPr>
          <p:cNvSpPr txBox="1"/>
          <p:nvPr/>
        </p:nvSpPr>
        <p:spPr>
          <a:xfrm>
            <a:off x="5524500" y="4076700"/>
            <a:ext cx="5156200" cy="411451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5289"/>
              </a:lnSpc>
            </a:pPr>
            <a:r>
              <a:rPr lang="ko-KR" altLang="en-US" sz="1900" b="0" i="0" u="none" strike="noStrike" dirty="0">
                <a:solidFill>
                  <a:srgbClr val="24370F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패널 빅데이터 활용대회</a:t>
            </a:r>
            <a:endParaRPr lang="en-US" altLang="ko-KR" sz="1900" b="0" i="0" u="none" strike="noStrike" dirty="0">
              <a:solidFill>
                <a:srgbClr val="24370F"/>
              </a:solidFill>
              <a:latin typeface="Gmarket Sans Medium" panose="020B0600000101010101" charset="-127"/>
              <a:ea typeface="Gmarket Sans Medium" panose="020B0600000101010101" charset="-127"/>
            </a:endParaRPr>
          </a:p>
          <a:p>
            <a:pPr lvl="0" algn="l">
              <a:lnSpc>
                <a:spcPct val="135289"/>
              </a:lnSpc>
            </a:pPr>
            <a:endParaRPr lang="en-US" altLang="ko-KR" sz="1900" dirty="0">
              <a:solidFill>
                <a:srgbClr val="24370F"/>
              </a:solidFill>
              <a:latin typeface="Gmarket Sans Medium" panose="020B0600000101010101" charset="-127"/>
              <a:ea typeface="Gmarket Sans Medium" panose="020B0600000101010101" charset="-127"/>
            </a:endParaRPr>
          </a:p>
          <a:p>
            <a:pPr lvl="0" algn="l">
              <a:lnSpc>
                <a:spcPct val="135289"/>
              </a:lnSpc>
            </a:pPr>
            <a:endParaRPr lang="en-US" altLang="ko-KR" sz="1900" dirty="0">
              <a:solidFill>
                <a:srgbClr val="24370F"/>
              </a:solidFill>
              <a:latin typeface="Gmarket Sans Medium" panose="020B0600000101010101" charset="-127"/>
              <a:ea typeface="Gmarket Sans Medium" panose="020B0600000101010101" charset="-127"/>
            </a:endParaRPr>
          </a:p>
          <a:p>
            <a:pPr lvl="0" algn="l">
              <a:lnSpc>
                <a:spcPct val="135289"/>
              </a:lnSpc>
            </a:pPr>
            <a:r>
              <a:rPr lang="en-US" altLang="ko-KR" sz="1900" b="0" i="0" u="none" strike="noStrike" dirty="0">
                <a:solidFill>
                  <a:srgbClr val="24370F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FATI with </a:t>
            </a:r>
            <a:r>
              <a:rPr lang="en-US" altLang="ko-KR" sz="1900" b="0" i="0" u="none" strike="noStrike" dirty="0" err="1">
                <a:solidFill>
                  <a:srgbClr val="24370F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Zumi</a:t>
            </a:r>
            <a:endParaRPr lang="en-US" altLang="ko-KR" sz="1900" b="0" i="0" u="none" strike="noStrike" dirty="0">
              <a:solidFill>
                <a:srgbClr val="24370F"/>
              </a:solidFill>
              <a:latin typeface="Gmarket Sans Medium" panose="020B0600000101010101" charset="-127"/>
              <a:ea typeface="Gmarket Sans Medium" panose="020B0600000101010101" charset="-127"/>
            </a:endParaRPr>
          </a:p>
          <a:p>
            <a:pPr lvl="0" algn="l">
              <a:lnSpc>
                <a:spcPct val="135289"/>
              </a:lnSpc>
            </a:pPr>
            <a:endParaRPr lang="en-US" altLang="ko-KR" sz="1900" b="0" i="0" u="none" strike="noStrike" dirty="0">
              <a:solidFill>
                <a:srgbClr val="24370F"/>
              </a:solidFill>
              <a:latin typeface="Gmarket Sans Medium" panose="020B0600000101010101" charset="-127"/>
              <a:ea typeface="Gmarket Sans Medium" panose="020B0600000101010101" charset="-127"/>
            </a:endParaRPr>
          </a:p>
          <a:p>
            <a:pPr lvl="0" algn="l">
              <a:lnSpc>
                <a:spcPct val="135289"/>
              </a:lnSpc>
            </a:pPr>
            <a:endParaRPr lang="en-US" altLang="ko-KR" sz="1900" b="0" i="0" u="none" strike="noStrike" dirty="0">
              <a:solidFill>
                <a:srgbClr val="24370F"/>
              </a:solidFill>
              <a:latin typeface="Gmarket Sans Medium" panose="020B0600000101010101" charset="-127"/>
              <a:ea typeface="Gmarket Sans Medium" panose="020B0600000101010101" charset="-127"/>
            </a:endParaRPr>
          </a:p>
          <a:p>
            <a:pPr lvl="0" algn="l">
              <a:lnSpc>
                <a:spcPct val="135289"/>
              </a:lnSpc>
            </a:pPr>
            <a:r>
              <a:rPr lang="en-US" altLang="ko-KR" sz="1900" dirty="0">
                <a:solidFill>
                  <a:srgbClr val="24370F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Corn Image </a:t>
            </a:r>
            <a:r>
              <a:rPr lang="ko-KR" altLang="en-US" sz="1900" dirty="0">
                <a:solidFill>
                  <a:srgbClr val="24370F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분류</a:t>
            </a:r>
            <a:endParaRPr lang="en-US" altLang="ko-KR" sz="1900" dirty="0">
              <a:solidFill>
                <a:srgbClr val="24370F"/>
              </a:solidFill>
              <a:latin typeface="Gmarket Sans Medium" panose="020B0600000101010101" charset="-127"/>
              <a:ea typeface="Gmarket Sans Medium" panose="020B0600000101010101" charset="-127"/>
            </a:endParaRPr>
          </a:p>
          <a:p>
            <a:pPr lvl="0" algn="l">
              <a:lnSpc>
                <a:spcPct val="135289"/>
              </a:lnSpc>
            </a:pPr>
            <a:endParaRPr lang="en-US" altLang="ko-KR" sz="1900" dirty="0">
              <a:solidFill>
                <a:srgbClr val="24370F"/>
              </a:solidFill>
              <a:latin typeface="Gmarket Sans Medium" panose="020B0600000101010101" charset="-127"/>
              <a:ea typeface="Gmarket Sans Medium" panose="020B0600000101010101" charset="-127"/>
            </a:endParaRPr>
          </a:p>
          <a:p>
            <a:pPr lvl="0" algn="l">
              <a:lnSpc>
                <a:spcPct val="135289"/>
              </a:lnSpc>
            </a:pPr>
            <a:endParaRPr lang="en-US" altLang="ko-KR" sz="1900" dirty="0">
              <a:solidFill>
                <a:srgbClr val="24370F"/>
              </a:solidFill>
              <a:latin typeface="Gmarket Sans Medium" panose="020B0600000101010101" charset="-127"/>
              <a:ea typeface="Gmarket Sans Medium" panose="020B0600000101010101" charset="-127"/>
            </a:endParaRPr>
          </a:p>
          <a:p>
            <a:pPr lvl="0" algn="l">
              <a:lnSpc>
                <a:spcPct val="135289"/>
              </a:lnSpc>
            </a:pPr>
            <a:r>
              <a:rPr lang="en-US" altLang="ko-KR" sz="1900" b="0" i="0" u="none" strike="noStrike" dirty="0">
                <a:solidFill>
                  <a:srgbClr val="24370F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DSC </a:t>
            </a:r>
            <a:r>
              <a:rPr lang="ko-KR" altLang="en-US" sz="1900" b="0" i="0" u="none" strike="noStrike" dirty="0">
                <a:solidFill>
                  <a:srgbClr val="24370F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빅데이터</a:t>
            </a:r>
            <a:r>
              <a:rPr lang="en-US" altLang="ko-KR" sz="1900" b="0" i="0" u="none" strike="noStrike" dirty="0">
                <a:solidFill>
                  <a:srgbClr val="24370F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·AI </a:t>
            </a:r>
            <a:r>
              <a:rPr lang="ko-KR" altLang="en-US" sz="1900" b="0" i="0" u="none" strike="noStrike" dirty="0" err="1">
                <a:solidFill>
                  <a:srgbClr val="24370F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해커톤</a:t>
            </a:r>
            <a:endParaRPr lang="ko-KR" sz="1900" b="0" i="0" u="none" strike="noStrike" dirty="0">
              <a:solidFill>
                <a:srgbClr val="24370F"/>
              </a:solidFill>
              <a:latin typeface="Gmarket Sans Medium" panose="020B0600000101010101" charset="-127"/>
              <a:ea typeface="Gmarket Sans Medium" panose="020B0600000101010101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A07ECB-DB27-1CBA-27FF-742816232EA7}"/>
              </a:ext>
            </a:extLst>
          </p:cNvPr>
          <p:cNvSpPr txBox="1"/>
          <p:nvPr/>
        </p:nvSpPr>
        <p:spPr>
          <a:xfrm>
            <a:off x="5410200" y="3466812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2A49E8"/>
                </a:solidFill>
                <a:latin typeface="Gmarket Sans Bold" panose="020B0600000101010101" charset="-127"/>
                <a:ea typeface="Gmarket Sans Bold" panose="020B0600000101010101" charset="-127"/>
              </a:rPr>
              <a:t>대회</a:t>
            </a:r>
          </a:p>
        </p:txBody>
      </p:sp>
      <p:sp>
        <p:nvSpPr>
          <p:cNvPr id="23" name="TextBox 10">
            <a:extLst>
              <a:ext uri="{FF2B5EF4-FFF2-40B4-BE49-F238E27FC236}">
                <a16:creationId xmlns:a16="http://schemas.microsoft.com/office/drawing/2014/main" id="{15CA24C8-D908-98E0-B5C8-3E0806B6B8DD}"/>
              </a:ext>
            </a:extLst>
          </p:cNvPr>
          <p:cNvSpPr txBox="1"/>
          <p:nvPr/>
        </p:nvSpPr>
        <p:spPr>
          <a:xfrm>
            <a:off x="5524500" y="5808150"/>
            <a:ext cx="5410200" cy="32595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30000"/>
              </a:lnSpc>
            </a:pPr>
            <a:r>
              <a:rPr lang="ko-KR" altLang="en-US" sz="1600" b="0" i="0" u="none" strike="noStrike" dirty="0">
                <a:solidFill>
                  <a:srgbClr val="787878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충남대학교 컴퓨터융합학부 과동아리 대회 </a:t>
            </a:r>
            <a:r>
              <a:rPr lang="en-US" altLang="ko-KR" sz="1600" b="0" i="0" u="none" strike="noStrike" dirty="0">
                <a:solidFill>
                  <a:srgbClr val="787878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– </a:t>
            </a:r>
            <a:r>
              <a:rPr lang="ko-KR" altLang="en-US" sz="1600" b="0" i="0" u="none" strike="noStrike" dirty="0">
                <a:solidFill>
                  <a:srgbClr val="787878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장려상</a:t>
            </a:r>
            <a:endParaRPr lang="en-US" altLang="ko-KR" sz="1600" b="0" i="0" u="none" strike="noStrike" dirty="0">
              <a:solidFill>
                <a:srgbClr val="787878"/>
              </a:solidFill>
              <a:latin typeface="Gmarket Sans Medium" panose="020B0600000101010101" charset="-127"/>
              <a:ea typeface="Gmarket Sans Medium" panose="020B0600000101010101" charset="-127"/>
            </a:endParaRPr>
          </a:p>
          <a:p>
            <a:pPr lvl="0" algn="l">
              <a:lnSpc>
                <a:spcPct val="130000"/>
              </a:lnSpc>
            </a:pPr>
            <a:r>
              <a:rPr lang="en-US" sz="1600" b="0" i="0" u="none" strike="noStrike" dirty="0">
                <a:solidFill>
                  <a:srgbClr val="787878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Lin</a:t>
            </a:r>
            <a:r>
              <a:rPr lang="en-US" sz="1600" dirty="0">
                <a:solidFill>
                  <a:srgbClr val="787878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e Tracer</a:t>
            </a:r>
            <a:endParaRPr lang="en-US" sz="1600" b="0" i="0" u="none" strike="noStrike" dirty="0">
              <a:solidFill>
                <a:srgbClr val="787878"/>
              </a:solidFill>
              <a:latin typeface="Gmarket Sans Medium" panose="020B0600000101010101" charset="-127"/>
              <a:ea typeface="Gmarket Sans Medium" panose="020B0600000101010101" charset="-127"/>
            </a:endParaRPr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2513FBB4-6D10-9491-7E26-1881909711AA}"/>
              </a:ext>
            </a:extLst>
          </p:cNvPr>
          <p:cNvSpPr txBox="1"/>
          <p:nvPr/>
        </p:nvSpPr>
        <p:spPr>
          <a:xfrm>
            <a:off x="5502148" y="4533900"/>
            <a:ext cx="6016752" cy="439488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30000"/>
              </a:lnSpc>
            </a:pPr>
            <a:r>
              <a:rPr lang="en-US" altLang="ko-KR" sz="1600" b="0" i="0" u="none" strike="noStrike" dirty="0">
                <a:solidFill>
                  <a:srgbClr val="787878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DS+ </a:t>
            </a:r>
            <a:r>
              <a:rPr lang="ko-KR" altLang="en-US" sz="1600" b="0" i="0" u="none" strike="noStrike" dirty="0">
                <a:solidFill>
                  <a:srgbClr val="787878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인재양성사업단</a:t>
            </a:r>
            <a:r>
              <a:rPr lang="en-US" altLang="ko-KR" sz="1600" b="0" i="0" u="none" strike="noStrike" dirty="0">
                <a:solidFill>
                  <a:srgbClr val="787878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, </a:t>
            </a:r>
            <a:r>
              <a:rPr lang="ko-KR" altLang="en-US" sz="1600" b="0" i="0" u="none" strike="noStrike" dirty="0">
                <a:solidFill>
                  <a:srgbClr val="787878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충남대학교 정보통계학과 </a:t>
            </a:r>
            <a:r>
              <a:rPr lang="en-US" altLang="ko-KR" sz="1600" b="0" i="0" u="none" strike="noStrike" dirty="0">
                <a:solidFill>
                  <a:srgbClr val="787878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– </a:t>
            </a:r>
            <a:r>
              <a:rPr lang="ko-KR" altLang="en-US" sz="1600" b="0" i="0" u="none" strike="noStrike" dirty="0">
                <a:solidFill>
                  <a:srgbClr val="787878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참가</a:t>
            </a:r>
            <a:endParaRPr lang="en-US" altLang="ko-KR" sz="1600" b="0" i="0" u="none" strike="noStrike" dirty="0">
              <a:solidFill>
                <a:srgbClr val="787878"/>
              </a:solidFill>
              <a:latin typeface="Gmarket Sans Medium" panose="020B0600000101010101" charset="-127"/>
              <a:ea typeface="Gmarket Sans Medium" panose="020B0600000101010101" charset="-127"/>
            </a:endParaRPr>
          </a:p>
          <a:p>
            <a:pPr lvl="0" algn="l">
              <a:lnSpc>
                <a:spcPct val="130000"/>
              </a:lnSpc>
            </a:pPr>
            <a:r>
              <a:rPr lang="ko-KR" altLang="en-US" sz="1600" b="0" i="0" u="none" strike="noStrike" dirty="0">
                <a:solidFill>
                  <a:srgbClr val="787878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삼성페이 이용자 데이터를 통한 애플페이 이용자 증가 방안</a:t>
            </a:r>
            <a:r>
              <a:rPr lang="en-US" altLang="ko-KR" sz="1600" b="0" i="0" u="none" strike="noStrike" dirty="0">
                <a:solidFill>
                  <a:srgbClr val="787878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 </a:t>
            </a:r>
            <a:endParaRPr lang="en-US" sz="1600" b="0" i="0" u="none" strike="noStrike" dirty="0">
              <a:solidFill>
                <a:srgbClr val="787878"/>
              </a:solidFill>
              <a:latin typeface="Gmarket Sans Medium" panose="020B0600000101010101" charset="-127"/>
              <a:ea typeface="Gmarket Sans Medium" panose="020B0600000101010101" charset="-127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94801883-5585-B682-7825-AAD474EEBD08}"/>
              </a:ext>
            </a:extLst>
          </p:cNvPr>
          <p:cNvSpPr txBox="1"/>
          <p:nvPr/>
        </p:nvSpPr>
        <p:spPr>
          <a:xfrm>
            <a:off x="5499100" y="7027350"/>
            <a:ext cx="5410200" cy="32595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30000"/>
              </a:lnSpc>
            </a:pPr>
            <a:r>
              <a:rPr lang="ko-KR" altLang="en-US" sz="1600" b="0" i="0" u="none" strike="noStrike" dirty="0">
                <a:solidFill>
                  <a:srgbClr val="787878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충남대학교 인공지능학과 과동아리 대회 </a:t>
            </a:r>
            <a:r>
              <a:rPr lang="en-US" altLang="ko-KR" sz="1600" b="0" i="0" u="none" strike="noStrike" dirty="0">
                <a:solidFill>
                  <a:srgbClr val="787878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– </a:t>
            </a:r>
            <a:r>
              <a:rPr lang="ko-KR" altLang="en-US" sz="1600" b="0" i="0" u="none" strike="noStrike" dirty="0">
                <a:solidFill>
                  <a:srgbClr val="787878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장려상</a:t>
            </a:r>
            <a:endParaRPr lang="en-US" altLang="ko-KR" sz="1600" b="0" i="0" u="none" strike="noStrike" dirty="0">
              <a:solidFill>
                <a:srgbClr val="787878"/>
              </a:solidFill>
              <a:latin typeface="Gmarket Sans Medium" panose="020B0600000101010101" charset="-127"/>
              <a:ea typeface="Gmarket Sans Medium" panose="020B0600000101010101" charset="-127"/>
            </a:endParaRPr>
          </a:p>
          <a:p>
            <a:pPr lvl="0" algn="l">
              <a:lnSpc>
                <a:spcPct val="130000"/>
              </a:lnSpc>
            </a:pPr>
            <a:r>
              <a:rPr lang="en-US" sz="1600" dirty="0" err="1">
                <a:solidFill>
                  <a:srgbClr val="787878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Keras</a:t>
            </a:r>
            <a:r>
              <a:rPr lang="en-US" sz="1600" dirty="0">
                <a:solidFill>
                  <a:srgbClr val="787878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 application </a:t>
            </a:r>
            <a:r>
              <a:rPr lang="ko-KR" altLang="en-US" sz="1600" dirty="0">
                <a:solidFill>
                  <a:srgbClr val="787878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모델 앙상블</a:t>
            </a:r>
            <a:endParaRPr lang="en-US" sz="1600" b="0" i="0" u="none" strike="noStrike" dirty="0">
              <a:solidFill>
                <a:srgbClr val="787878"/>
              </a:solidFill>
              <a:latin typeface="Gmarket Sans Medium" panose="020B0600000101010101" charset="-127"/>
              <a:ea typeface="Gmarket Sans Medium" panose="020B0600000101010101" charset="-127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1DD9ED56-0EA8-C89D-481D-7FECBE9CEAC9}"/>
              </a:ext>
            </a:extLst>
          </p:cNvPr>
          <p:cNvSpPr txBox="1"/>
          <p:nvPr/>
        </p:nvSpPr>
        <p:spPr>
          <a:xfrm>
            <a:off x="5499100" y="8144950"/>
            <a:ext cx="5410200" cy="32595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30000"/>
              </a:lnSpc>
            </a:pPr>
            <a:r>
              <a:rPr lang="en-US" altLang="ko-KR" sz="1600" b="0" i="0" u="none" strike="noStrike" dirty="0">
                <a:solidFill>
                  <a:srgbClr val="787878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RIS SW/AI </a:t>
            </a:r>
            <a:r>
              <a:rPr lang="ko-KR" altLang="en-US" sz="1600" b="0" i="0" u="none" strike="noStrike" dirty="0">
                <a:solidFill>
                  <a:srgbClr val="787878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사업단 </a:t>
            </a:r>
            <a:r>
              <a:rPr lang="en-US" altLang="ko-KR" sz="1600" b="0" i="0" u="none" strike="noStrike" dirty="0">
                <a:solidFill>
                  <a:srgbClr val="787878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– </a:t>
            </a:r>
            <a:r>
              <a:rPr lang="ko-KR" altLang="en-US" sz="1600" b="0" i="0" u="none" strike="noStrike" dirty="0">
                <a:solidFill>
                  <a:srgbClr val="787878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최우수상</a:t>
            </a:r>
            <a:endParaRPr lang="en-US" altLang="ko-KR" sz="1600" b="0" i="0" u="none" strike="noStrike" dirty="0">
              <a:solidFill>
                <a:srgbClr val="787878"/>
              </a:solidFill>
              <a:latin typeface="Gmarket Sans Medium" panose="020B0600000101010101" charset="-127"/>
              <a:ea typeface="Gmarket Sans Medium" panose="020B0600000101010101" charset="-127"/>
            </a:endParaRPr>
          </a:p>
          <a:p>
            <a:pPr lvl="0" algn="l">
              <a:lnSpc>
                <a:spcPct val="130000"/>
              </a:lnSpc>
            </a:pPr>
            <a:r>
              <a:rPr lang="ko-KR" altLang="en-US" sz="1600" b="0" i="0" u="none" strike="noStrike" dirty="0">
                <a:solidFill>
                  <a:srgbClr val="787878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스펙 점수 계산으로 기업 합격 가능성 예측 및 </a:t>
            </a:r>
            <a:endParaRPr lang="en-US" altLang="ko-KR" sz="1600" b="0" i="0" u="none" strike="noStrike" dirty="0">
              <a:solidFill>
                <a:srgbClr val="787878"/>
              </a:solidFill>
              <a:latin typeface="Gmarket Sans Medium" panose="020B0600000101010101" charset="-127"/>
              <a:ea typeface="Gmarket Sans Medium" panose="020B0600000101010101" charset="-127"/>
            </a:endParaRPr>
          </a:p>
          <a:p>
            <a:pPr lvl="0" algn="l">
              <a:lnSpc>
                <a:spcPct val="130000"/>
              </a:lnSpc>
            </a:pPr>
            <a:r>
              <a:rPr lang="en-US" altLang="ko-KR" sz="1600" dirty="0" err="1">
                <a:solidFill>
                  <a:srgbClr val="787878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Groq</a:t>
            </a:r>
            <a:r>
              <a:rPr lang="en-US" altLang="ko-KR" sz="1600" dirty="0">
                <a:solidFill>
                  <a:srgbClr val="787878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 </a:t>
            </a:r>
            <a:r>
              <a:rPr lang="ko-KR" altLang="en-US" sz="1600" dirty="0">
                <a:solidFill>
                  <a:srgbClr val="787878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기반 </a:t>
            </a:r>
            <a:r>
              <a:rPr lang="ko-KR" altLang="en-US" sz="1600" b="0" i="0" u="none" strike="noStrike" dirty="0">
                <a:solidFill>
                  <a:srgbClr val="787878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자소서 첨삭</a:t>
            </a:r>
            <a:endParaRPr lang="en-US" sz="1600" b="0" i="0" u="none" strike="noStrike" dirty="0">
              <a:solidFill>
                <a:srgbClr val="787878"/>
              </a:solidFill>
              <a:latin typeface="Gmarket Sans Medium" panose="020B0600000101010101" charset="-127"/>
              <a:ea typeface="Gmarket Sans Medium" panose="020B0600000101010101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4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0" y="3619500"/>
            <a:ext cx="6273800" cy="3848100"/>
          </a:xfrm>
          <a:prstGeom prst="rect">
            <a:avLst/>
          </a:prstGeom>
          <a:effectLst>
            <a:outerShdw blurRad="184018" dist="147873" dir="2700000">
              <a:srgbClr val="000000">
                <a:alpha val="26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378200"/>
            <a:ext cx="6273800" cy="3848100"/>
          </a:xfrm>
          <a:prstGeom prst="rect">
            <a:avLst/>
          </a:prstGeom>
          <a:effectLst>
            <a:outerShdw blurRad="184018" dist="147873" dir="2700000">
              <a:srgbClr val="000000">
                <a:alpha val="26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00" y="3136900"/>
            <a:ext cx="6273800" cy="3848100"/>
          </a:xfrm>
          <a:prstGeom prst="rect">
            <a:avLst/>
          </a:prstGeom>
          <a:effectLst>
            <a:outerShdw blurRad="184018" dist="147873" dir="2700000">
              <a:srgbClr val="000000">
                <a:alpha val="26000"/>
              </a:srgbClr>
            </a:outerShdw>
          </a:effectLst>
        </p:spPr>
      </p:pic>
      <p:sp>
        <p:nvSpPr>
          <p:cNvPr id="5" name="TextBox 5"/>
          <p:cNvSpPr txBox="1"/>
          <p:nvPr/>
        </p:nvSpPr>
        <p:spPr>
          <a:xfrm>
            <a:off x="6565900" y="4089400"/>
            <a:ext cx="5753100" cy="1435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2800" b="1" i="0" u="none" strike="noStrike">
                <a:solidFill>
                  <a:srgbClr val="0F0F0E"/>
                </a:solidFill>
                <a:latin typeface="Gmarket Sans Medium"/>
              </a:rPr>
              <a:t>THANK YOU!</a:t>
            </a:r>
          </a:p>
          <a:p>
            <a:pPr lvl="0" algn="ctr">
              <a:lnSpc>
                <a:spcPct val="107899"/>
              </a:lnSpc>
            </a:pPr>
            <a:r>
              <a:rPr lang="en-US" sz="2800" b="1" i="0" u="none" strike="noStrike">
                <a:solidFill>
                  <a:srgbClr val="0F0F0E"/>
                </a:solidFill>
                <a:latin typeface="Gmarket Sans Medium"/>
              </a:rPr>
              <a:t>DO YOU WANT TO</a:t>
            </a:r>
          </a:p>
          <a:p>
            <a:pPr lvl="0" algn="ctr">
              <a:lnSpc>
                <a:spcPct val="107899"/>
              </a:lnSpc>
            </a:pPr>
            <a:r>
              <a:rPr lang="en-US" sz="2800" b="0" i="0" u="none" strike="noStrike">
                <a:solidFill>
                  <a:srgbClr val="2A49E8"/>
                </a:solidFill>
                <a:latin typeface="Gmarket Sans Bold"/>
              </a:rPr>
              <a:t>HIRE ME?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800" y="5778500"/>
            <a:ext cx="1955800" cy="5842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9931400" y="5854700"/>
            <a:ext cx="12319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52886"/>
              </a:lnSpc>
            </a:pPr>
            <a:r>
              <a:rPr lang="en-US" sz="2800" b="0" i="0" u="none" strike="noStrike">
                <a:solidFill>
                  <a:srgbClr val="0F0F0E"/>
                </a:solidFill>
                <a:latin typeface="Gmarket Sans Bold"/>
              </a:rPr>
              <a:t>NO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0600" y="5778500"/>
            <a:ext cx="1955800" cy="584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696200" y="5842000"/>
            <a:ext cx="12319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52886"/>
              </a:lnSpc>
            </a:pPr>
            <a:r>
              <a:rPr lang="en-US" sz="2800" b="0" i="0" u="none" strike="noStrike">
                <a:solidFill>
                  <a:srgbClr val="FFFFFF"/>
                </a:solidFill>
                <a:latin typeface="Gmarket Sans Bold"/>
              </a:rPr>
              <a:t>YES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120000">
            <a:off x="8991600" y="6019800"/>
            <a:ext cx="368300" cy="482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532</Words>
  <Application>Microsoft Office PowerPoint</Application>
  <PresentationFormat>사용자 지정</PresentationFormat>
  <Paragraphs>133</Paragraphs>
  <Slides>8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Gmarket Sans Medium</vt:lpstr>
      <vt:lpstr>Arial</vt:lpstr>
      <vt:lpstr>맑은 고딕</vt:lpstr>
      <vt:lpstr>Gmarket Sans Bold</vt:lpstr>
      <vt:lpstr>Calibri</vt:lpstr>
      <vt:lpstr>Office Theme</vt:lpstr>
      <vt:lpstr>사진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dabin021102@gmail.com</cp:lastModifiedBy>
  <cp:revision>2</cp:revision>
  <dcterms:created xsi:type="dcterms:W3CDTF">2006-08-16T00:00:00Z</dcterms:created>
  <dcterms:modified xsi:type="dcterms:W3CDTF">2025-01-17T04:12:43Z</dcterms:modified>
</cp:coreProperties>
</file>