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27DCC-9850-4F73-8470-807E766E846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534FD2-8CB2-4043-AED7-557D6CBE338D}">
      <dgm:prSet/>
      <dgm:spPr/>
      <dgm:t>
        <a:bodyPr/>
        <a:lstStyle/>
        <a:p>
          <a:r>
            <a:rPr lang="fr-FR" dirty="0"/>
            <a:t>Présentation</a:t>
          </a:r>
          <a:endParaRPr lang="en-US" dirty="0"/>
        </a:p>
      </dgm:t>
    </dgm:pt>
    <dgm:pt modelId="{48A72EAF-1C0E-4330-BA2C-4B2F95568B3B}" type="parTrans" cxnId="{7EDF09B3-412E-4932-8D0C-29F9BEE6A48C}">
      <dgm:prSet/>
      <dgm:spPr/>
      <dgm:t>
        <a:bodyPr/>
        <a:lstStyle/>
        <a:p>
          <a:endParaRPr lang="en-US"/>
        </a:p>
      </dgm:t>
    </dgm:pt>
    <dgm:pt modelId="{4010ACE2-97AD-4B2E-8B12-58CE2B0A9F70}" type="sibTrans" cxnId="{7EDF09B3-412E-4932-8D0C-29F9BEE6A48C}">
      <dgm:prSet/>
      <dgm:spPr/>
      <dgm:t>
        <a:bodyPr/>
        <a:lstStyle/>
        <a:p>
          <a:endParaRPr lang="en-US"/>
        </a:p>
      </dgm:t>
    </dgm:pt>
    <dgm:pt modelId="{5DD4DFAE-70BB-435A-8AA5-D49DBF6D99AE}">
      <dgm:prSet/>
      <dgm:spPr/>
      <dgm:t>
        <a:bodyPr/>
        <a:lstStyle/>
        <a:p>
          <a:r>
            <a:rPr lang="fr-FR" dirty="0"/>
            <a:t>Éléments du projet</a:t>
          </a:r>
          <a:endParaRPr lang="en-US" dirty="0"/>
        </a:p>
      </dgm:t>
    </dgm:pt>
    <dgm:pt modelId="{72F7B937-BBB8-4FC1-9232-73CF6AE387AB}" type="parTrans" cxnId="{D70A8DB9-E2F4-4373-B38A-E44F5CB4DE69}">
      <dgm:prSet/>
      <dgm:spPr/>
      <dgm:t>
        <a:bodyPr/>
        <a:lstStyle/>
        <a:p>
          <a:endParaRPr lang="en-US"/>
        </a:p>
      </dgm:t>
    </dgm:pt>
    <dgm:pt modelId="{0BFB6C0D-C55B-460E-8E27-B030B0020F3D}" type="sibTrans" cxnId="{D70A8DB9-E2F4-4373-B38A-E44F5CB4DE69}">
      <dgm:prSet/>
      <dgm:spPr/>
      <dgm:t>
        <a:bodyPr/>
        <a:lstStyle/>
        <a:p>
          <a:endParaRPr lang="en-US"/>
        </a:p>
      </dgm:t>
    </dgm:pt>
    <dgm:pt modelId="{F673D432-E8EC-4250-824D-C2EBF4A94B95}">
      <dgm:prSet/>
      <dgm:spPr/>
      <dgm:t>
        <a:bodyPr/>
        <a:lstStyle/>
        <a:p>
          <a:r>
            <a:rPr lang="fr-FR" dirty="0"/>
            <a:t>Prétraitement des données</a:t>
          </a:r>
          <a:endParaRPr lang="en-US" dirty="0"/>
        </a:p>
      </dgm:t>
    </dgm:pt>
    <dgm:pt modelId="{7C3937D2-238A-4BAA-BEDC-EB58FE333351}" type="parTrans" cxnId="{270643B5-4E7B-4D93-97A0-8D36117F2E6F}">
      <dgm:prSet/>
      <dgm:spPr/>
      <dgm:t>
        <a:bodyPr/>
        <a:lstStyle/>
        <a:p>
          <a:endParaRPr lang="en-US"/>
        </a:p>
      </dgm:t>
    </dgm:pt>
    <dgm:pt modelId="{B2F6D65C-C33D-42E2-9674-00B71B545A9B}" type="sibTrans" cxnId="{270643B5-4E7B-4D93-97A0-8D36117F2E6F}">
      <dgm:prSet/>
      <dgm:spPr/>
      <dgm:t>
        <a:bodyPr/>
        <a:lstStyle/>
        <a:p>
          <a:endParaRPr lang="en-US"/>
        </a:p>
      </dgm:t>
    </dgm:pt>
    <dgm:pt modelId="{F8BA34CC-156E-4E4D-A0CB-EE4659957C3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5CF42DD8-B884-41D0-BC64-9535469D222E}" type="parTrans" cxnId="{E761D848-3030-4677-B14C-34DF312FC5E3}">
      <dgm:prSet/>
      <dgm:spPr/>
      <dgm:t>
        <a:bodyPr/>
        <a:lstStyle/>
        <a:p>
          <a:endParaRPr lang="fr-FR"/>
        </a:p>
      </dgm:t>
    </dgm:pt>
    <dgm:pt modelId="{EC6175B5-0A75-4A76-8F73-BD9EF50B9DC5}" type="sibTrans" cxnId="{E761D848-3030-4677-B14C-34DF312FC5E3}">
      <dgm:prSet/>
      <dgm:spPr/>
      <dgm:t>
        <a:bodyPr/>
        <a:lstStyle/>
        <a:p>
          <a:endParaRPr lang="fr-FR"/>
        </a:p>
      </dgm:t>
    </dgm:pt>
    <dgm:pt modelId="{C276C5DC-0C21-401C-8EB3-B7516B7E492C}">
      <dgm:prSet/>
      <dgm:spPr/>
      <dgm:t>
        <a:bodyPr/>
        <a:lstStyle/>
        <a:p>
          <a:r>
            <a:rPr lang="en-US" dirty="0"/>
            <a:t>Analyses du jeu de données</a:t>
          </a:r>
        </a:p>
      </dgm:t>
    </dgm:pt>
    <dgm:pt modelId="{34D941DA-4802-4911-9720-C9946281A714}" type="parTrans" cxnId="{1BB45C90-BBB0-4B80-A980-DAA9B218D230}">
      <dgm:prSet/>
      <dgm:spPr/>
      <dgm:t>
        <a:bodyPr/>
        <a:lstStyle/>
        <a:p>
          <a:endParaRPr lang="fr-FR"/>
        </a:p>
      </dgm:t>
    </dgm:pt>
    <dgm:pt modelId="{4EE0C682-28D0-4B4C-9A85-19433DF9D630}" type="sibTrans" cxnId="{1BB45C90-BBB0-4B80-A980-DAA9B218D230}">
      <dgm:prSet/>
      <dgm:spPr/>
      <dgm:t>
        <a:bodyPr/>
        <a:lstStyle/>
        <a:p>
          <a:endParaRPr lang="fr-FR"/>
        </a:p>
      </dgm:t>
    </dgm:pt>
    <dgm:pt modelId="{D4F76951-598B-485B-8ADA-4C5469B5A8AC}">
      <dgm:prSet/>
      <dgm:spPr/>
      <dgm:t>
        <a:bodyPr/>
        <a:lstStyle/>
        <a:p>
          <a:r>
            <a:rPr lang="en-US" dirty="0"/>
            <a:t>Filtrage et classement des pays</a:t>
          </a:r>
        </a:p>
      </dgm:t>
    </dgm:pt>
    <dgm:pt modelId="{C1C1E963-9A9B-4D58-B23B-9F506E683FDD}" type="parTrans" cxnId="{C8BD5616-EBD4-459A-8F6C-5CD2FA47369C}">
      <dgm:prSet/>
      <dgm:spPr/>
      <dgm:t>
        <a:bodyPr/>
        <a:lstStyle/>
        <a:p>
          <a:endParaRPr lang="fr-FR"/>
        </a:p>
      </dgm:t>
    </dgm:pt>
    <dgm:pt modelId="{02EE7B9B-D7D2-41CA-9A5B-9225BE3C362D}" type="sibTrans" cxnId="{C8BD5616-EBD4-459A-8F6C-5CD2FA47369C}">
      <dgm:prSet/>
      <dgm:spPr/>
      <dgm:t>
        <a:bodyPr/>
        <a:lstStyle/>
        <a:p>
          <a:endParaRPr lang="fr-FR"/>
        </a:p>
      </dgm:t>
    </dgm:pt>
    <dgm:pt modelId="{9F5332FC-D3B4-49BA-AE7A-52D2D4DE6DBF}">
      <dgm:prSet/>
      <dgm:spPr/>
      <dgm:t>
        <a:bodyPr/>
        <a:lstStyle/>
        <a:p>
          <a:r>
            <a:rPr lang="fr-FR" dirty="0"/>
            <a:t>Choix des indicateurs</a:t>
          </a:r>
          <a:endParaRPr lang="en-US" dirty="0"/>
        </a:p>
      </dgm:t>
    </dgm:pt>
    <dgm:pt modelId="{16CB820D-239D-4485-A4CE-0D2E48A7E85E}" type="parTrans" cxnId="{1124803B-0D7E-470D-8EE5-0E0186977690}">
      <dgm:prSet/>
      <dgm:spPr/>
      <dgm:t>
        <a:bodyPr/>
        <a:lstStyle/>
        <a:p>
          <a:endParaRPr lang="fr-FR"/>
        </a:p>
      </dgm:t>
    </dgm:pt>
    <dgm:pt modelId="{820CF27B-55BD-46BB-A26D-77636A18221B}" type="sibTrans" cxnId="{1124803B-0D7E-470D-8EE5-0E0186977690}">
      <dgm:prSet/>
      <dgm:spPr/>
      <dgm:t>
        <a:bodyPr/>
        <a:lstStyle/>
        <a:p>
          <a:endParaRPr lang="fr-FR"/>
        </a:p>
      </dgm:t>
    </dgm:pt>
    <dgm:pt modelId="{444F1A46-4848-42FA-A849-7ECB9F1516BF}" type="pres">
      <dgm:prSet presAssocID="{A2927DCC-9850-4F73-8470-807E766E8460}" presName="linear" presStyleCnt="0">
        <dgm:presLayoutVars>
          <dgm:animLvl val="lvl"/>
          <dgm:resizeHandles val="exact"/>
        </dgm:presLayoutVars>
      </dgm:prSet>
      <dgm:spPr/>
    </dgm:pt>
    <dgm:pt modelId="{77BEDFF1-3EE6-4082-B1C0-29A5E067E120}" type="pres">
      <dgm:prSet presAssocID="{77534FD2-8CB2-4043-AED7-557D6CBE338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332DFDC-1407-489D-AA61-9389EEB0C6FB}" type="pres">
      <dgm:prSet presAssocID="{4010ACE2-97AD-4B2E-8B12-58CE2B0A9F70}" presName="spacer" presStyleCnt="0"/>
      <dgm:spPr/>
    </dgm:pt>
    <dgm:pt modelId="{24E670DB-6B1F-425C-BB22-0F7B4952B68B}" type="pres">
      <dgm:prSet presAssocID="{5DD4DFAE-70BB-435A-8AA5-D49DBF6D99A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4B30196-353D-4AED-9D04-38C7AC2987A7}" type="pres">
      <dgm:prSet presAssocID="{0BFB6C0D-C55B-460E-8E27-B030B0020F3D}" presName="spacer" presStyleCnt="0"/>
      <dgm:spPr/>
    </dgm:pt>
    <dgm:pt modelId="{5549BA53-5E6A-4E77-90C2-599309BEDA4C}" type="pres">
      <dgm:prSet presAssocID="{F673D432-E8EC-4250-824D-C2EBF4A94B9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D814969-AFF1-49CC-86BC-CE6B1FD25C61}" type="pres">
      <dgm:prSet presAssocID="{B2F6D65C-C33D-42E2-9674-00B71B545A9B}" presName="spacer" presStyleCnt="0"/>
      <dgm:spPr/>
    </dgm:pt>
    <dgm:pt modelId="{5830A0C9-6B31-4B63-B9A5-E99FA6E128AE}" type="pres">
      <dgm:prSet presAssocID="{9F5332FC-D3B4-49BA-AE7A-52D2D4DE6DB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46BE62F-C895-44DF-A741-229B08D8C00C}" type="pres">
      <dgm:prSet presAssocID="{820CF27B-55BD-46BB-A26D-77636A18221B}" presName="spacer" presStyleCnt="0"/>
      <dgm:spPr/>
    </dgm:pt>
    <dgm:pt modelId="{EECD8016-2386-440D-A99E-D00784068F3B}" type="pres">
      <dgm:prSet presAssocID="{C276C5DC-0C21-401C-8EB3-B7516B7E492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C8CA86-A36F-44F1-B798-92796E246164}" type="pres">
      <dgm:prSet presAssocID="{4EE0C682-28D0-4B4C-9A85-19433DF9D630}" presName="spacer" presStyleCnt="0"/>
      <dgm:spPr/>
    </dgm:pt>
    <dgm:pt modelId="{2331457E-2331-4A0F-825C-490355ADDFFA}" type="pres">
      <dgm:prSet presAssocID="{D4F76951-598B-485B-8ADA-4C5469B5A8A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6E7B56-0636-4886-9E76-879C80D0D4C8}" type="pres">
      <dgm:prSet presAssocID="{02EE7B9B-D7D2-41CA-9A5B-9225BE3C362D}" presName="spacer" presStyleCnt="0"/>
      <dgm:spPr/>
    </dgm:pt>
    <dgm:pt modelId="{CCE6B384-937C-4867-B58E-5F102B2E9A92}" type="pres">
      <dgm:prSet presAssocID="{F8BA34CC-156E-4E4D-A0CB-EE4659957C3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11FA60F-1EEF-4AAA-9CDF-333A34D46835}" type="presOf" srcId="{77534FD2-8CB2-4043-AED7-557D6CBE338D}" destId="{77BEDFF1-3EE6-4082-B1C0-29A5E067E120}" srcOrd="0" destOrd="0" presId="urn:microsoft.com/office/officeart/2005/8/layout/vList2"/>
    <dgm:cxn modelId="{C8BD5616-EBD4-459A-8F6C-5CD2FA47369C}" srcId="{A2927DCC-9850-4F73-8470-807E766E8460}" destId="{D4F76951-598B-485B-8ADA-4C5469B5A8AC}" srcOrd="5" destOrd="0" parTransId="{C1C1E963-9A9B-4D58-B23B-9F506E683FDD}" sibTransId="{02EE7B9B-D7D2-41CA-9A5B-9225BE3C362D}"/>
    <dgm:cxn modelId="{D53B9229-4A6E-47C1-B544-800C325F1590}" type="presOf" srcId="{5DD4DFAE-70BB-435A-8AA5-D49DBF6D99AE}" destId="{24E670DB-6B1F-425C-BB22-0F7B4952B68B}" srcOrd="0" destOrd="0" presId="urn:microsoft.com/office/officeart/2005/8/layout/vList2"/>
    <dgm:cxn modelId="{198DA82A-83C0-4DDB-A8C2-081068563532}" type="presOf" srcId="{A2927DCC-9850-4F73-8470-807E766E8460}" destId="{444F1A46-4848-42FA-A849-7ECB9F1516BF}" srcOrd="0" destOrd="0" presId="urn:microsoft.com/office/officeart/2005/8/layout/vList2"/>
    <dgm:cxn modelId="{1124803B-0D7E-470D-8EE5-0E0186977690}" srcId="{A2927DCC-9850-4F73-8470-807E766E8460}" destId="{9F5332FC-D3B4-49BA-AE7A-52D2D4DE6DBF}" srcOrd="3" destOrd="0" parTransId="{16CB820D-239D-4485-A4CE-0D2E48A7E85E}" sibTransId="{820CF27B-55BD-46BB-A26D-77636A18221B}"/>
    <dgm:cxn modelId="{29F6133E-5184-4C83-BE1B-E12FF36E4FD3}" type="presOf" srcId="{9F5332FC-D3B4-49BA-AE7A-52D2D4DE6DBF}" destId="{5830A0C9-6B31-4B63-B9A5-E99FA6E128AE}" srcOrd="0" destOrd="0" presId="urn:microsoft.com/office/officeart/2005/8/layout/vList2"/>
    <dgm:cxn modelId="{A88D315E-47F7-4E13-B8C9-FB455C627994}" type="presOf" srcId="{F8BA34CC-156E-4E4D-A0CB-EE4659957C33}" destId="{CCE6B384-937C-4867-B58E-5F102B2E9A92}" srcOrd="0" destOrd="0" presId="urn:microsoft.com/office/officeart/2005/8/layout/vList2"/>
    <dgm:cxn modelId="{E761D848-3030-4677-B14C-34DF312FC5E3}" srcId="{A2927DCC-9850-4F73-8470-807E766E8460}" destId="{F8BA34CC-156E-4E4D-A0CB-EE4659957C33}" srcOrd="6" destOrd="0" parTransId="{5CF42DD8-B884-41D0-BC64-9535469D222E}" sibTransId="{EC6175B5-0A75-4A76-8F73-BD9EF50B9DC5}"/>
    <dgm:cxn modelId="{929AE284-CE2A-4408-8454-997311AFC214}" type="presOf" srcId="{D4F76951-598B-485B-8ADA-4C5469B5A8AC}" destId="{2331457E-2331-4A0F-825C-490355ADDFFA}" srcOrd="0" destOrd="0" presId="urn:microsoft.com/office/officeart/2005/8/layout/vList2"/>
    <dgm:cxn modelId="{1BB45C90-BBB0-4B80-A980-DAA9B218D230}" srcId="{A2927DCC-9850-4F73-8470-807E766E8460}" destId="{C276C5DC-0C21-401C-8EB3-B7516B7E492C}" srcOrd="4" destOrd="0" parTransId="{34D941DA-4802-4911-9720-C9946281A714}" sibTransId="{4EE0C682-28D0-4B4C-9A85-19433DF9D630}"/>
    <dgm:cxn modelId="{7EDF09B3-412E-4932-8D0C-29F9BEE6A48C}" srcId="{A2927DCC-9850-4F73-8470-807E766E8460}" destId="{77534FD2-8CB2-4043-AED7-557D6CBE338D}" srcOrd="0" destOrd="0" parTransId="{48A72EAF-1C0E-4330-BA2C-4B2F95568B3B}" sibTransId="{4010ACE2-97AD-4B2E-8B12-58CE2B0A9F70}"/>
    <dgm:cxn modelId="{270643B5-4E7B-4D93-97A0-8D36117F2E6F}" srcId="{A2927DCC-9850-4F73-8470-807E766E8460}" destId="{F673D432-E8EC-4250-824D-C2EBF4A94B95}" srcOrd="2" destOrd="0" parTransId="{7C3937D2-238A-4BAA-BEDC-EB58FE333351}" sibTransId="{B2F6D65C-C33D-42E2-9674-00B71B545A9B}"/>
    <dgm:cxn modelId="{D70A8DB9-E2F4-4373-B38A-E44F5CB4DE69}" srcId="{A2927DCC-9850-4F73-8470-807E766E8460}" destId="{5DD4DFAE-70BB-435A-8AA5-D49DBF6D99AE}" srcOrd="1" destOrd="0" parTransId="{72F7B937-BBB8-4FC1-9232-73CF6AE387AB}" sibTransId="{0BFB6C0D-C55B-460E-8E27-B030B0020F3D}"/>
    <dgm:cxn modelId="{CD1E35E7-E30F-4B4C-9376-88E4F27A5A7B}" type="presOf" srcId="{F673D432-E8EC-4250-824D-C2EBF4A94B95}" destId="{5549BA53-5E6A-4E77-90C2-599309BEDA4C}" srcOrd="0" destOrd="0" presId="urn:microsoft.com/office/officeart/2005/8/layout/vList2"/>
    <dgm:cxn modelId="{78C435F4-B712-46A5-9689-D9388477EBA7}" type="presOf" srcId="{C276C5DC-0C21-401C-8EB3-B7516B7E492C}" destId="{EECD8016-2386-440D-A99E-D00784068F3B}" srcOrd="0" destOrd="0" presId="urn:microsoft.com/office/officeart/2005/8/layout/vList2"/>
    <dgm:cxn modelId="{C0DD1AA1-7939-4BD3-8C2F-F4A8ECCDEF17}" type="presParOf" srcId="{444F1A46-4848-42FA-A849-7ECB9F1516BF}" destId="{77BEDFF1-3EE6-4082-B1C0-29A5E067E120}" srcOrd="0" destOrd="0" presId="urn:microsoft.com/office/officeart/2005/8/layout/vList2"/>
    <dgm:cxn modelId="{0684F93B-5138-47E8-98BA-FF7360291A4B}" type="presParOf" srcId="{444F1A46-4848-42FA-A849-7ECB9F1516BF}" destId="{2332DFDC-1407-489D-AA61-9389EEB0C6FB}" srcOrd="1" destOrd="0" presId="urn:microsoft.com/office/officeart/2005/8/layout/vList2"/>
    <dgm:cxn modelId="{4900BEF9-5B20-482B-85FD-E6116A88BC6C}" type="presParOf" srcId="{444F1A46-4848-42FA-A849-7ECB9F1516BF}" destId="{24E670DB-6B1F-425C-BB22-0F7B4952B68B}" srcOrd="2" destOrd="0" presId="urn:microsoft.com/office/officeart/2005/8/layout/vList2"/>
    <dgm:cxn modelId="{708A2307-9704-406D-BCD8-7C6E67ED71F3}" type="presParOf" srcId="{444F1A46-4848-42FA-A849-7ECB9F1516BF}" destId="{54B30196-353D-4AED-9D04-38C7AC2987A7}" srcOrd="3" destOrd="0" presId="urn:microsoft.com/office/officeart/2005/8/layout/vList2"/>
    <dgm:cxn modelId="{1A7DBC56-DE61-45F0-9929-F5D66DCFF0F0}" type="presParOf" srcId="{444F1A46-4848-42FA-A849-7ECB9F1516BF}" destId="{5549BA53-5E6A-4E77-90C2-599309BEDA4C}" srcOrd="4" destOrd="0" presId="urn:microsoft.com/office/officeart/2005/8/layout/vList2"/>
    <dgm:cxn modelId="{C043DC62-89E7-468B-A659-E868F1C253F0}" type="presParOf" srcId="{444F1A46-4848-42FA-A849-7ECB9F1516BF}" destId="{7D814969-AFF1-49CC-86BC-CE6B1FD25C61}" srcOrd="5" destOrd="0" presId="urn:microsoft.com/office/officeart/2005/8/layout/vList2"/>
    <dgm:cxn modelId="{2B7FE14A-B32D-4D55-93D0-25AB49072D6C}" type="presParOf" srcId="{444F1A46-4848-42FA-A849-7ECB9F1516BF}" destId="{5830A0C9-6B31-4B63-B9A5-E99FA6E128AE}" srcOrd="6" destOrd="0" presId="urn:microsoft.com/office/officeart/2005/8/layout/vList2"/>
    <dgm:cxn modelId="{670CAEB9-7C5E-4798-B642-502A08B06609}" type="presParOf" srcId="{444F1A46-4848-42FA-A849-7ECB9F1516BF}" destId="{646BE62F-C895-44DF-A741-229B08D8C00C}" srcOrd="7" destOrd="0" presId="urn:microsoft.com/office/officeart/2005/8/layout/vList2"/>
    <dgm:cxn modelId="{FFE62651-59DE-4DD1-9A3E-2ECBD75C0EAE}" type="presParOf" srcId="{444F1A46-4848-42FA-A849-7ECB9F1516BF}" destId="{EECD8016-2386-440D-A99E-D00784068F3B}" srcOrd="8" destOrd="0" presId="urn:microsoft.com/office/officeart/2005/8/layout/vList2"/>
    <dgm:cxn modelId="{9D487111-F212-4A86-ADA2-B5AC53D9A457}" type="presParOf" srcId="{444F1A46-4848-42FA-A849-7ECB9F1516BF}" destId="{B9C8CA86-A36F-44F1-B798-92796E246164}" srcOrd="9" destOrd="0" presId="urn:microsoft.com/office/officeart/2005/8/layout/vList2"/>
    <dgm:cxn modelId="{D1E7AA03-309B-47D5-9AFA-B0514B2AE04E}" type="presParOf" srcId="{444F1A46-4848-42FA-A849-7ECB9F1516BF}" destId="{2331457E-2331-4A0F-825C-490355ADDFFA}" srcOrd="10" destOrd="0" presId="urn:microsoft.com/office/officeart/2005/8/layout/vList2"/>
    <dgm:cxn modelId="{421A4446-7CE7-41D6-917E-0F10D425BE78}" type="presParOf" srcId="{444F1A46-4848-42FA-A849-7ECB9F1516BF}" destId="{0C6E7B56-0636-4886-9E76-879C80D0D4C8}" srcOrd="11" destOrd="0" presId="urn:microsoft.com/office/officeart/2005/8/layout/vList2"/>
    <dgm:cxn modelId="{133337B0-77F6-4354-80F0-58C0E67B936B}" type="presParOf" srcId="{444F1A46-4848-42FA-A849-7ECB9F1516BF}" destId="{CCE6B384-937C-4867-B58E-5F102B2E9A9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127-39DA-459D-8A3D-7D9A2ACDE5B9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B22678-8A4C-4D1D-9244-52FEE2130DF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Récupération de différents jeux de données</a:t>
          </a:r>
          <a:endParaRPr lang="en-US" dirty="0"/>
        </a:p>
      </dgm:t>
    </dgm:pt>
    <dgm:pt modelId="{64CF8922-EE2C-4165-854D-7680773C14A1}" type="parTrans" cxnId="{CE3F3D61-CE18-4813-B953-A20A5BFA4D75}">
      <dgm:prSet/>
      <dgm:spPr/>
      <dgm:t>
        <a:bodyPr/>
        <a:lstStyle/>
        <a:p>
          <a:endParaRPr lang="en-US"/>
        </a:p>
      </dgm:t>
    </dgm:pt>
    <dgm:pt modelId="{620FA1AC-0D5E-40D4-AA5B-F91DDE650499}" type="sibTrans" cxnId="{CE3F3D61-CE18-4813-B953-A20A5BFA4D75}">
      <dgm:prSet/>
      <dgm:spPr/>
      <dgm:t>
        <a:bodyPr/>
        <a:lstStyle/>
        <a:p>
          <a:endParaRPr lang="en-US"/>
        </a:p>
      </dgm:t>
    </dgm:pt>
    <dgm:pt modelId="{ADD46537-0B66-4046-8237-A8756896340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Prétraitement et nettoyage des données </a:t>
          </a:r>
          <a:endParaRPr lang="en-US" dirty="0"/>
        </a:p>
      </dgm:t>
    </dgm:pt>
    <dgm:pt modelId="{4ABD0334-C7FD-4420-AE28-B1BAFFC49F48}" type="parTrans" cxnId="{3E1C043A-BA39-4E07-9E90-AA4017DB7735}">
      <dgm:prSet/>
      <dgm:spPr/>
      <dgm:t>
        <a:bodyPr/>
        <a:lstStyle/>
        <a:p>
          <a:endParaRPr lang="en-US"/>
        </a:p>
      </dgm:t>
    </dgm:pt>
    <dgm:pt modelId="{1888F120-862C-45B8-82A0-4DA8C6082DD9}" type="sibTrans" cxnId="{3E1C043A-BA39-4E07-9E90-AA4017DB7735}">
      <dgm:prSet/>
      <dgm:spPr/>
      <dgm:t>
        <a:bodyPr/>
        <a:lstStyle/>
        <a:p>
          <a:endParaRPr lang="en-US"/>
        </a:p>
      </dgm:t>
    </dgm:pt>
    <dgm:pt modelId="{32CEC8AE-44A7-4E71-8151-9DB9268C602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Choix des indicateurs qui vont aider au choix de potentiels pays</a:t>
          </a:r>
          <a:endParaRPr lang="en-US" dirty="0"/>
        </a:p>
      </dgm:t>
    </dgm:pt>
    <dgm:pt modelId="{3576A3F5-62EB-4207-ADE4-6559849DF986}" type="parTrans" cxnId="{0D77F93E-FFBA-47A5-B5FE-F900FF2211E1}">
      <dgm:prSet/>
      <dgm:spPr/>
      <dgm:t>
        <a:bodyPr/>
        <a:lstStyle/>
        <a:p>
          <a:endParaRPr lang="en-US"/>
        </a:p>
      </dgm:t>
    </dgm:pt>
    <dgm:pt modelId="{ABCBAC4E-10B0-4675-9A4C-CFCAD0458EC0}" type="sibTrans" cxnId="{0D77F93E-FFBA-47A5-B5FE-F900FF2211E1}">
      <dgm:prSet/>
      <dgm:spPr/>
      <dgm:t>
        <a:bodyPr/>
        <a:lstStyle/>
        <a:p>
          <a:endParaRPr lang="en-US"/>
        </a:p>
      </dgm:t>
    </dgm:pt>
    <dgm:pt modelId="{E7E861B5-BA85-4860-ABEF-BA9E7547EED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Analyses, filtrage et classement des pays </a:t>
          </a:r>
          <a:r>
            <a:rPr lang="en-US" dirty="0" err="1"/>
            <a:t>choisis</a:t>
          </a:r>
          <a:endParaRPr lang="en-US" dirty="0"/>
        </a:p>
      </dgm:t>
    </dgm:pt>
    <dgm:pt modelId="{50960EC9-3151-4352-BF1E-E72E87ED6FD9}" type="parTrans" cxnId="{D9E147DD-3F58-4428-95D8-0589CA118CAA}">
      <dgm:prSet/>
      <dgm:spPr/>
      <dgm:t>
        <a:bodyPr/>
        <a:lstStyle/>
        <a:p>
          <a:endParaRPr lang="en-US"/>
        </a:p>
      </dgm:t>
    </dgm:pt>
    <dgm:pt modelId="{7D844BC7-9BAB-4683-81FA-80C07B470CEC}" type="sibTrans" cxnId="{D9E147DD-3F58-4428-95D8-0589CA118CAA}">
      <dgm:prSet/>
      <dgm:spPr/>
      <dgm:t>
        <a:bodyPr/>
        <a:lstStyle/>
        <a:p>
          <a:endParaRPr lang="en-US"/>
        </a:p>
      </dgm:t>
    </dgm:pt>
    <dgm:pt modelId="{A5ADA0A2-27F9-4013-8248-A5E3CD0DAC87}" type="pres">
      <dgm:prSet presAssocID="{81964127-39DA-459D-8A3D-7D9A2ACDE5B9}" presName="outerComposite" presStyleCnt="0">
        <dgm:presLayoutVars>
          <dgm:chMax val="5"/>
          <dgm:dir/>
          <dgm:resizeHandles val="exact"/>
        </dgm:presLayoutVars>
      </dgm:prSet>
      <dgm:spPr/>
    </dgm:pt>
    <dgm:pt modelId="{6C5B06DC-259B-4EBE-96DA-B526E285A852}" type="pres">
      <dgm:prSet presAssocID="{81964127-39DA-459D-8A3D-7D9A2ACDE5B9}" presName="dummyMaxCanvas" presStyleCnt="0">
        <dgm:presLayoutVars/>
      </dgm:prSet>
      <dgm:spPr/>
    </dgm:pt>
    <dgm:pt modelId="{BEC7B7B9-A8C3-4840-B400-2B1E0BB8B6A5}" type="pres">
      <dgm:prSet presAssocID="{81964127-39DA-459D-8A3D-7D9A2ACDE5B9}" presName="FourNodes_1" presStyleLbl="node1" presStyleIdx="0" presStyleCnt="4">
        <dgm:presLayoutVars>
          <dgm:bulletEnabled val="1"/>
        </dgm:presLayoutVars>
      </dgm:prSet>
      <dgm:spPr/>
    </dgm:pt>
    <dgm:pt modelId="{601756EB-4BCF-4C06-A4A3-E69681CB2E84}" type="pres">
      <dgm:prSet presAssocID="{81964127-39DA-459D-8A3D-7D9A2ACDE5B9}" presName="FourNodes_2" presStyleLbl="node1" presStyleIdx="1" presStyleCnt="4">
        <dgm:presLayoutVars>
          <dgm:bulletEnabled val="1"/>
        </dgm:presLayoutVars>
      </dgm:prSet>
      <dgm:spPr/>
    </dgm:pt>
    <dgm:pt modelId="{2AF217EB-F242-4246-B8CA-6D123EA931C7}" type="pres">
      <dgm:prSet presAssocID="{81964127-39DA-459D-8A3D-7D9A2ACDE5B9}" presName="FourNodes_3" presStyleLbl="node1" presStyleIdx="2" presStyleCnt="4">
        <dgm:presLayoutVars>
          <dgm:bulletEnabled val="1"/>
        </dgm:presLayoutVars>
      </dgm:prSet>
      <dgm:spPr/>
    </dgm:pt>
    <dgm:pt modelId="{2BDF89C7-2DD5-4E16-8123-964383CB9E11}" type="pres">
      <dgm:prSet presAssocID="{81964127-39DA-459D-8A3D-7D9A2ACDE5B9}" presName="FourNodes_4" presStyleLbl="node1" presStyleIdx="3" presStyleCnt="4">
        <dgm:presLayoutVars>
          <dgm:bulletEnabled val="1"/>
        </dgm:presLayoutVars>
      </dgm:prSet>
      <dgm:spPr/>
    </dgm:pt>
    <dgm:pt modelId="{1A256997-38BC-4EE4-82E3-29CE02E80E60}" type="pres">
      <dgm:prSet presAssocID="{81964127-39DA-459D-8A3D-7D9A2ACDE5B9}" presName="FourConn_1-2" presStyleLbl="fgAccFollowNode1" presStyleIdx="0" presStyleCnt="3">
        <dgm:presLayoutVars>
          <dgm:bulletEnabled val="1"/>
        </dgm:presLayoutVars>
      </dgm:prSet>
      <dgm:spPr/>
    </dgm:pt>
    <dgm:pt modelId="{B6D79797-9FEC-4323-91D7-D83E89AFA1E8}" type="pres">
      <dgm:prSet presAssocID="{81964127-39DA-459D-8A3D-7D9A2ACDE5B9}" presName="FourConn_2-3" presStyleLbl="fgAccFollowNode1" presStyleIdx="1" presStyleCnt="3">
        <dgm:presLayoutVars>
          <dgm:bulletEnabled val="1"/>
        </dgm:presLayoutVars>
      </dgm:prSet>
      <dgm:spPr/>
    </dgm:pt>
    <dgm:pt modelId="{75E03E76-8AC6-401E-97BF-3A0E0075397C}" type="pres">
      <dgm:prSet presAssocID="{81964127-39DA-459D-8A3D-7D9A2ACDE5B9}" presName="FourConn_3-4" presStyleLbl="fgAccFollowNode1" presStyleIdx="2" presStyleCnt="3">
        <dgm:presLayoutVars>
          <dgm:bulletEnabled val="1"/>
        </dgm:presLayoutVars>
      </dgm:prSet>
      <dgm:spPr/>
    </dgm:pt>
    <dgm:pt modelId="{B99F9297-4495-44A8-9E8E-9C8CF07F4194}" type="pres">
      <dgm:prSet presAssocID="{81964127-39DA-459D-8A3D-7D9A2ACDE5B9}" presName="FourNodes_1_text" presStyleLbl="node1" presStyleIdx="3" presStyleCnt="4">
        <dgm:presLayoutVars>
          <dgm:bulletEnabled val="1"/>
        </dgm:presLayoutVars>
      </dgm:prSet>
      <dgm:spPr/>
    </dgm:pt>
    <dgm:pt modelId="{97E3C592-528D-4B83-8C87-EFA8D83A477A}" type="pres">
      <dgm:prSet presAssocID="{81964127-39DA-459D-8A3D-7D9A2ACDE5B9}" presName="FourNodes_2_text" presStyleLbl="node1" presStyleIdx="3" presStyleCnt="4">
        <dgm:presLayoutVars>
          <dgm:bulletEnabled val="1"/>
        </dgm:presLayoutVars>
      </dgm:prSet>
      <dgm:spPr/>
    </dgm:pt>
    <dgm:pt modelId="{A2216B9D-42C4-4760-B9F4-421307F15F3A}" type="pres">
      <dgm:prSet presAssocID="{81964127-39DA-459D-8A3D-7D9A2ACDE5B9}" presName="FourNodes_3_text" presStyleLbl="node1" presStyleIdx="3" presStyleCnt="4">
        <dgm:presLayoutVars>
          <dgm:bulletEnabled val="1"/>
        </dgm:presLayoutVars>
      </dgm:prSet>
      <dgm:spPr/>
    </dgm:pt>
    <dgm:pt modelId="{E16B317D-AA57-4DAE-94DA-2BB12747C473}" type="pres">
      <dgm:prSet presAssocID="{81964127-39DA-459D-8A3D-7D9A2ACDE5B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B9971B-2F09-4AF4-A49A-D0BDBFC1C3A1}" type="presOf" srcId="{ABCBAC4E-10B0-4675-9A4C-CFCAD0458EC0}" destId="{75E03E76-8AC6-401E-97BF-3A0E0075397C}" srcOrd="0" destOrd="0" presId="urn:microsoft.com/office/officeart/2005/8/layout/vProcess5"/>
    <dgm:cxn modelId="{B78F2135-EFA8-4F93-B1D2-4ACADB59D578}" type="presOf" srcId="{57B22678-8A4C-4D1D-9244-52FEE2130DF9}" destId="{BEC7B7B9-A8C3-4840-B400-2B1E0BB8B6A5}" srcOrd="0" destOrd="0" presId="urn:microsoft.com/office/officeart/2005/8/layout/vProcess5"/>
    <dgm:cxn modelId="{3E1C043A-BA39-4E07-9E90-AA4017DB7735}" srcId="{81964127-39DA-459D-8A3D-7D9A2ACDE5B9}" destId="{ADD46537-0B66-4046-8237-A87568963407}" srcOrd="1" destOrd="0" parTransId="{4ABD0334-C7FD-4420-AE28-B1BAFFC49F48}" sibTransId="{1888F120-862C-45B8-82A0-4DA8C6082DD9}"/>
    <dgm:cxn modelId="{0D77F93E-FFBA-47A5-B5FE-F900FF2211E1}" srcId="{81964127-39DA-459D-8A3D-7D9A2ACDE5B9}" destId="{32CEC8AE-44A7-4E71-8151-9DB9268C602D}" srcOrd="2" destOrd="0" parTransId="{3576A3F5-62EB-4207-ADE4-6559849DF986}" sibTransId="{ABCBAC4E-10B0-4675-9A4C-CFCAD0458EC0}"/>
    <dgm:cxn modelId="{CE3F3D61-CE18-4813-B953-A20A5BFA4D75}" srcId="{81964127-39DA-459D-8A3D-7D9A2ACDE5B9}" destId="{57B22678-8A4C-4D1D-9244-52FEE2130DF9}" srcOrd="0" destOrd="0" parTransId="{64CF8922-EE2C-4165-854D-7680773C14A1}" sibTransId="{620FA1AC-0D5E-40D4-AA5B-F91DDE650499}"/>
    <dgm:cxn modelId="{647CF057-CCB5-4092-905F-6B41F2BF5E31}" type="presOf" srcId="{ADD46537-0B66-4046-8237-A87568963407}" destId="{601756EB-4BCF-4C06-A4A3-E69681CB2E84}" srcOrd="0" destOrd="0" presId="urn:microsoft.com/office/officeart/2005/8/layout/vProcess5"/>
    <dgm:cxn modelId="{05A3797E-5F52-4BB6-BFDF-BAA5C6D00390}" type="presOf" srcId="{620FA1AC-0D5E-40D4-AA5B-F91DDE650499}" destId="{1A256997-38BC-4EE4-82E3-29CE02E80E60}" srcOrd="0" destOrd="0" presId="urn:microsoft.com/office/officeart/2005/8/layout/vProcess5"/>
    <dgm:cxn modelId="{B5104E90-2711-4C56-8955-3F949FB29706}" type="presOf" srcId="{ADD46537-0B66-4046-8237-A87568963407}" destId="{97E3C592-528D-4B83-8C87-EFA8D83A477A}" srcOrd="1" destOrd="0" presId="urn:microsoft.com/office/officeart/2005/8/layout/vProcess5"/>
    <dgm:cxn modelId="{5B076392-8FF7-48BE-B37D-6ACCE0FBC6AF}" type="presOf" srcId="{81964127-39DA-459D-8A3D-7D9A2ACDE5B9}" destId="{A5ADA0A2-27F9-4013-8248-A5E3CD0DAC87}" srcOrd="0" destOrd="0" presId="urn:microsoft.com/office/officeart/2005/8/layout/vProcess5"/>
    <dgm:cxn modelId="{BD61E393-7603-4474-87C1-DA51DEBADDA6}" type="presOf" srcId="{32CEC8AE-44A7-4E71-8151-9DB9268C602D}" destId="{2AF217EB-F242-4246-B8CA-6D123EA931C7}" srcOrd="0" destOrd="0" presId="urn:microsoft.com/office/officeart/2005/8/layout/vProcess5"/>
    <dgm:cxn modelId="{1228F89B-D872-4C70-846F-4FD1180FE56A}" type="presOf" srcId="{E7E861B5-BA85-4860-ABEF-BA9E7547EED7}" destId="{2BDF89C7-2DD5-4E16-8123-964383CB9E11}" srcOrd="0" destOrd="0" presId="urn:microsoft.com/office/officeart/2005/8/layout/vProcess5"/>
    <dgm:cxn modelId="{4C3CC1B0-C8A3-478F-854C-CF65115B3728}" type="presOf" srcId="{E7E861B5-BA85-4860-ABEF-BA9E7547EED7}" destId="{E16B317D-AA57-4DAE-94DA-2BB12747C473}" srcOrd="1" destOrd="0" presId="urn:microsoft.com/office/officeart/2005/8/layout/vProcess5"/>
    <dgm:cxn modelId="{6F4FFDCA-1AAA-431B-89D2-296F63223D59}" type="presOf" srcId="{1888F120-862C-45B8-82A0-4DA8C6082DD9}" destId="{B6D79797-9FEC-4323-91D7-D83E89AFA1E8}" srcOrd="0" destOrd="0" presId="urn:microsoft.com/office/officeart/2005/8/layout/vProcess5"/>
    <dgm:cxn modelId="{7B73D7D0-D14C-4395-B3F5-752D51FE3F66}" type="presOf" srcId="{57B22678-8A4C-4D1D-9244-52FEE2130DF9}" destId="{B99F9297-4495-44A8-9E8E-9C8CF07F4194}" srcOrd="1" destOrd="0" presId="urn:microsoft.com/office/officeart/2005/8/layout/vProcess5"/>
    <dgm:cxn modelId="{D9E147DD-3F58-4428-95D8-0589CA118CAA}" srcId="{81964127-39DA-459D-8A3D-7D9A2ACDE5B9}" destId="{E7E861B5-BA85-4860-ABEF-BA9E7547EED7}" srcOrd="3" destOrd="0" parTransId="{50960EC9-3151-4352-BF1E-E72E87ED6FD9}" sibTransId="{7D844BC7-9BAB-4683-81FA-80C07B470CEC}"/>
    <dgm:cxn modelId="{971602F7-DADF-4A50-A4E8-BE25AAB9D9FA}" type="presOf" srcId="{32CEC8AE-44A7-4E71-8151-9DB9268C602D}" destId="{A2216B9D-42C4-4760-B9F4-421307F15F3A}" srcOrd="1" destOrd="0" presId="urn:microsoft.com/office/officeart/2005/8/layout/vProcess5"/>
    <dgm:cxn modelId="{353EA0B5-459A-45C3-81EA-00229CA9B634}" type="presParOf" srcId="{A5ADA0A2-27F9-4013-8248-A5E3CD0DAC87}" destId="{6C5B06DC-259B-4EBE-96DA-B526E285A852}" srcOrd="0" destOrd="0" presId="urn:microsoft.com/office/officeart/2005/8/layout/vProcess5"/>
    <dgm:cxn modelId="{D0279BBD-D7B2-49AC-AB29-FA56831EA9D4}" type="presParOf" srcId="{A5ADA0A2-27F9-4013-8248-A5E3CD0DAC87}" destId="{BEC7B7B9-A8C3-4840-B400-2B1E0BB8B6A5}" srcOrd="1" destOrd="0" presId="urn:microsoft.com/office/officeart/2005/8/layout/vProcess5"/>
    <dgm:cxn modelId="{D0DAD1D5-5EBE-424F-8592-DBA865C16E18}" type="presParOf" srcId="{A5ADA0A2-27F9-4013-8248-A5E3CD0DAC87}" destId="{601756EB-4BCF-4C06-A4A3-E69681CB2E84}" srcOrd="2" destOrd="0" presId="urn:microsoft.com/office/officeart/2005/8/layout/vProcess5"/>
    <dgm:cxn modelId="{DBBF866B-5713-435D-86C7-5D554180F184}" type="presParOf" srcId="{A5ADA0A2-27F9-4013-8248-A5E3CD0DAC87}" destId="{2AF217EB-F242-4246-B8CA-6D123EA931C7}" srcOrd="3" destOrd="0" presId="urn:microsoft.com/office/officeart/2005/8/layout/vProcess5"/>
    <dgm:cxn modelId="{B725530B-E009-4FCE-A9C5-199091314F0F}" type="presParOf" srcId="{A5ADA0A2-27F9-4013-8248-A5E3CD0DAC87}" destId="{2BDF89C7-2DD5-4E16-8123-964383CB9E11}" srcOrd="4" destOrd="0" presId="urn:microsoft.com/office/officeart/2005/8/layout/vProcess5"/>
    <dgm:cxn modelId="{3595A340-D752-4955-9D4F-70F0353732A1}" type="presParOf" srcId="{A5ADA0A2-27F9-4013-8248-A5E3CD0DAC87}" destId="{1A256997-38BC-4EE4-82E3-29CE02E80E60}" srcOrd="5" destOrd="0" presId="urn:microsoft.com/office/officeart/2005/8/layout/vProcess5"/>
    <dgm:cxn modelId="{3684D52C-16BD-4EB1-8183-DAB6A3C37310}" type="presParOf" srcId="{A5ADA0A2-27F9-4013-8248-A5E3CD0DAC87}" destId="{B6D79797-9FEC-4323-91D7-D83E89AFA1E8}" srcOrd="6" destOrd="0" presId="urn:microsoft.com/office/officeart/2005/8/layout/vProcess5"/>
    <dgm:cxn modelId="{A54262EE-6B96-4DF4-A493-B889D1D5C8FB}" type="presParOf" srcId="{A5ADA0A2-27F9-4013-8248-A5E3CD0DAC87}" destId="{75E03E76-8AC6-401E-97BF-3A0E0075397C}" srcOrd="7" destOrd="0" presId="urn:microsoft.com/office/officeart/2005/8/layout/vProcess5"/>
    <dgm:cxn modelId="{D321D4C7-8AA0-4C3D-830F-53084189B500}" type="presParOf" srcId="{A5ADA0A2-27F9-4013-8248-A5E3CD0DAC87}" destId="{B99F9297-4495-44A8-9E8E-9C8CF07F4194}" srcOrd="8" destOrd="0" presId="urn:microsoft.com/office/officeart/2005/8/layout/vProcess5"/>
    <dgm:cxn modelId="{352EDF41-5B0E-4175-914E-670C4DE85AC5}" type="presParOf" srcId="{A5ADA0A2-27F9-4013-8248-A5E3CD0DAC87}" destId="{97E3C592-528D-4B83-8C87-EFA8D83A477A}" srcOrd="9" destOrd="0" presId="urn:microsoft.com/office/officeart/2005/8/layout/vProcess5"/>
    <dgm:cxn modelId="{C5A87701-0B78-495D-9D94-9F26845C1010}" type="presParOf" srcId="{A5ADA0A2-27F9-4013-8248-A5E3CD0DAC87}" destId="{A2216B9D-42C4-4760-B9F4-421307F15F3A}" srcOrd="10" destOrd="0" presId="urn:microsoft.com/office/officeart/2005/8/layout/vProcess5"/>
    <dgm:cxn modelId="{3D683AD4-D84B-4BFA-AA54-D67E2EFAADD9}" type="presParOf" srcId="{A5ADA0A2-27F9-4013-8248-A5E3CD0DAC87}" destId="{E16B317D-AA57-4DAE-94DA-2BB12747C4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2E9DF-8ECE-4B70-B8CE-3EFC3DDCEDA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64E2AB-D5CF-4E91-9710-41E12BF5A969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Données géographiques</a:t>
          </a:r>
          <a:endParaRPr lang="en-US" dirty="0">
            <a:solidFill>
              <a:schemeClr val="tx1"/>
            </a:solidFill>
          </a:endParaRPr>
        </a:p>
      </dgm:t>
    </dgm:pt>
    <dgm:pt modelId="{34B8A80F-27EA-45B6-B2E8-AC20DB136643}" type="parTrans" cxnId="{1152CD2A-BA59-41E5-86CC-CA3B9A8AA13B}">
      <dgm:prSet/>
      <dgm:spPr/>
      <dgm:t>
        <a:bodyPr/>
        <a:lstStyle/>
        <a:p>
          <a:endParaRPr lang="en-US"/>
        </a:p>
      </dgm:t>
    </dgm:pt>
    <dgm:pt modelId="{F8F59DBA-5C68-4A1A-8C2A-8A9FD92D7609}" type="sibTrans" cxnId="{1152CD2A-BA59-41E5-86CC-CA3B9A8AA13B}">
      <dgm:prSet/>
      <dgm:spPr/>
      <dgm:t>
        <a:bodyPr/>
        <a:lstStyle/>
        <a:p>
          <a:endParaRPr lang="en-US"/>
        </a:p>
      </dgm:t>
    </dgm:pt>
    <dgm:pt modelId="{069F8234-D1CA-445E-90C6-0B39AA415402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Données financières</a:t>
          </a:r>
        </a:p>
      </dgm:t>
    </dgm:pt>
    <dgm:pt modelId="{C9B30031-2FF6-459A-B133-443C246DE545}" type="parTrans" cxnId="{E5B6DED5-2F41-4156-B45C-17785548551F}">
      <dgm:prSet/>
      <dgm:spPr/>
      <dgm:t>
        <a:bodyPr/>
        <a:lstStyle/>
        <a:p>
          <a:endParaRPr lang="en-US"/>
        </a:p>
      </dgm:t>
    </dgm:pt>
    <dgm:pt modelId="{E1654940-4667-4B7A-A6EA-B1BA18911A5A}" type="sibTrans" cxnId="{E5B6DED5-2F41-4156-B45C-17785548551F}">
      <dgm:prSet/>
      <dgm:spPr/>
      <dgm:t>
        <a:bodyPr/>
        <a:lstStyle/>
        <a:p>
          <a:endParaRPr lang="en-US"/>
        </a:p>
      </dgm:t>
    </dgm:pt>
    <dgm:pt modelId="{9B11D3A2-2867-4206-BCCE-89073D7CC6C4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Indicateurs</a:t>
          </a:r>
          <a:endParaRPr lang="en-US" dirty="0">
            <a:solidFill>
              <a:schemeClr val="tx1"/>
            </a:solidFill>
          </a:endParaRPr>
        </a:p>
      </dgm:t>
    </dgm:pt>
    <dgm:pt modelId="{82329F8B-7DD8-452F-8947-EEB86F9EEAD7}" type="parTrans" cxnId="{6DC27DC8-E120-451C-9577-08D1DCC303AF}">
      <dgm:prSet/>
      <dgm:spPr/>
      <dgm:t>
        <a:bodyPr/>
        <a:lstStyle/>
        <a:p>
          <a:endParaRPr lang="en-US"/>
        </a:p>
      </dgm:t>
    </dgm:pt>
    <dgm:pt modelId="{33E78805-327B-4AFE-A088-590A5BD99A0D}" type="sibTrans" cxnId="{6DC27DC8-E120-451C-9577-08D1DCC303AF}">
      <dgm:prSet/>
      <dgm:spPr/>
      <dgm:t>
        <a:bodyPr/>
        <a:lstStyle/>
        <a:p>
          <a:endParaRPr lang="en-US"/>
        </a:p>
      </dgm:t>
    </dgm:pt>
    <dgm:pt modelId="{033EAFDC-38C7-4751-87DF-514A638BE9DD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Sources des indicateurs</a:t>
          </a:r>
          <a:endParaRPr lang="en-US" dirty="0">
            <a:solidFill>
              <a:schemeClr val="tx1"/>
            </a:solidFill>
          </a:endParaRPr>
        </a:p>
      </dgm:t>
    </dgm:pt>
    <dgm:pt modelId="{35177D9E-4E2D-4A00-B969-D7ACEF633101}" type="parTrans" cxnId="{117E4F0A-9E3A-47FB-825E-ED193886DBC2}">
      <dgm:prSet/>
      <dgm:spPr/>
      <dgm:t>
        <a:bodyPr/>
        <a:lstStyle/>
        <a:p>
          <a:endParaRPr lang="en-US"/>
        </a:p>
      </dgm:t>
    </dgm:pt>
    <dgm:pt modelId="{30EAA922-C08E-49DF-87C2-9EB67CE76772}" type="sibTrans" cxnId="{117E4F0A-9E3A-47FB-825E-ED193886DBC2}">
      <dgm:prSet/>
      <dgm:spPr/>
      <dgm:t>
        <a:bodyPr/>
        <a:lstStyle/>
        <a:p>
          <a:endParaRPr lang="en-US"/>
        </a:p>
      </dgm:t>
    </dgm:pt>
    <dgm:pt modelId="{44E41D25-DB9F-4E37-A7F2-92E12737AD7B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Sujets d’études</a:t>
          </a:r>
          <a:endParaRPr lang="en-US" dirty="0">
            <a:solidFill>
              <a:schemeClr val="tx1"/>
            </a:solidFill>
          </a:endParaRPr>
        </a:p>
      </dgm:t>
    </dgm:pt>
    <dgm:pt modelId="{75E535ED-670C-432C-A23A-194B679814FA}" type="parTrans" cxnId="{97AA768D-8C7B-4D68-B32F-9F705F86FD85}">
      <dgm:prSet/>
      <dgm:spPr/>
      <dgm:t>
        <a:bodyPr/>
        <a:lstStyle/>
        <a:p>
          <a:endParaRPr lang="fr-FR"/>
        </a:p>
      </dgm:t>
    </dgm:pt>
    <dgm:pt modelId="{92678F33-306B-4644-BAF2-AFF82C855EBF}" type="sibTrans" cxnId="{97AA768D-8C7B-4D68-B32F-9F705F86FD85}">
      <dgm:prSet/>
      <dgm:spPr/>
      <dgm:t>
        <a:bodyPr/>
        <a:lstStyle/>
        <a:p>
          <a:endParaRPr lang="fr-FR"/>
        </a:p>
      </dgm:t>
    </dgm:pt>
    <dgm:pt modelId="{7AEFE879-C9C9-4B7F-AC7B-E88CA3AE6CCB}" type="pres">
      <dgm:prSet presAssocID="{CD92E9DF-8ECE-4B70-B8CE-3EFC3DDCED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BF9625-E32B-4079-9C35-495B86281EBD}" type="pres">
      <dgm:prSet presAssocID="{5D64E2AB-D5CF-4E91-9710-41E12BF5A969}" presName="hierRoot1" presStyleCnt="0"/>
      <dgm:spPr/>
    </dgm:pt>
    <dgm:pt modelId="{643BE0F9-6F8D-4B94-A153-A188560D61EB}" type="pres">
      <dgm:prSet presAssocID="{5D64E2AB-D5CF-4E91-9710-41E12BF5A969}" presName="composite" presStyleCnt="0"/>
      <dgm:spPr/>
    </dgm:pt>
    <dgm:pt modelId="{A045CCD9-692F-44DC-913F-461D8CDF934A}" type="pres">
      <dgm:prSet presAssocID="{5D64E2AB-D5CF-4E91-9710-41E12BF5A969}" presName="background" presStyleLbl="node0" presStyleIdx="0" presStyleCnt="5"/>
      <dgm:spPr>
        <a:solidFill>
          <a:schemeClr val="bg2">
            <a:lumMod val="75000"/>
          </a:schemeClr>
        </a:solidFill>
      </dgm:spPr>
    </dgm:pt>
    <dgm:pt modelId="{0559B835-3C85-4D3C-881E-81113B0B240F}" type="pres">
      <dgm:prSet presAssocID="{5D64E2AB-D5CF-4E91-9710-41E12BF5A969}" presName="text" presStyleLbl="fgAcc0" presStyleIdx="0" presStyleCnt="5">
        <dgm:presLayoutVars>
          <dgm:chPref val="3"/>
        </dgm:presLayoutVars>
      </dgm:prSet>
      <dgm:spPr/>
    </dgm:pt>
    <dgm:pt modelId="{DF58A2CA-52F8-4F75-899E-246D45DCE515}" type="pres">
      <dgm:prSet presAssocID="{5D64E2AB-D5CF-4E91-9710-41E12BF5A969}" presName="hierChild2" presStyleCnt="0"/>
      <dgm:spPr/>
    </dgm:pt>
    <dgm:pt modelId="{6990E9C0-7874-4840-B3B3-F9D6F2E3F751}" type="pres">
      <dgm:prSet presAssocID="{069F8234-D1CA-445E-90C6-0B39AA415402}" presName="hierRoot1" presStyleCnt="0"/>
      <dgm:spPr/>
    </dgm:pt>
    <dgm:pt modelId="{29A4596F-ABA5-451E-A322-07F0C0C80E93}" type="pres">
      <dgm:prSet presAssocID="{069F8234-D1CA-445E-90C6-0B39AA415402}" presName="composite" presStyleCnt="0"/>
      <dgm:spPr/>
    </dgm:pt>
    <dgm:pt modelId="{CCDEF3C9-16F7-462C-8837-863215A8E51E}" type="pres">
      <dgm:prSet presAssocID="{069F8234-D1CA-445E-90C6-0B39AA415402}" presName="background" presStyleLbl="node0" presStyleIdx="1" presStyleCnt="5"/>
      <dgm:spPr>
        <a:solidFill>
          <a:schemeClr val="bg2">
            <a:lumMod val="75000"/>
          </a:schemeClr>
        </a:solidFill>
      </dgm:spPr>
    </dgm:pt>
    <dgm:pt modelId="{CD90CB30-E2D2-4136-8B4D-41E344210511}" type="pres">
      <dgm:prSet presAssocID="{069F8234-D1CA-445E-90C6-0B39AA415402}" presName="text" presStyleLbl="fgAcc0" presStyleIdx="1" presStyleCnt="5">
        <dgm:presLayoutVars>
          <dgm:chPref val="3"/>
        </dgm:presLayoutVars>
      </dgm:prSet>
      <dgm:spPr/>
    </dgm:pt>
    <dgm:pt modelId="{C05A7ACE-B69C-434B-81EF-B314D8611426}" type="pres">
      <dgm:prSet presAssocID="{069F8234-D1CA-445E-90C6-0B39AA415402}" presName="hierChild2" presStyleCnt="0"/>
      <dgm:spPr/>
    </dgm:pt>
    <dgm:pt modelId="{F17A8FAF-AACF-4FEF-8E1F-5E4E744B4EA4}" type="pres">
      <dgm:prSet presAssocID="{9B11D3A2-2867-4206-BCCE-89073D7CC6C4}" presName="hierRoot1" presStyleCnt="0"/>
      <dgm:spPr/>
    </dgm:pt>
    <dgm:pt modelId="{783CB233-1C15-49A1-BA0E-1DA4D3AFCD21}" type="pres">
      <dgm:prSet presAssocID="{9B11D3A2-2867-4206-BCCE-89073D7CC6C4}" presName="composite" presStyleCnt="0"/>
      <dgm:spPr/>
    </dgm:pt>
    <dgm:pt modelId="{77F73AF5-A122-4629-9A43-CE551E309D52}" type="pres">
      <dgm:prSet presAssocID="{9B11D3A2-2867-4206-BCCE-89073D7CC6C4}" presName="background" presStyleLbl="node0" presStyleIdx="2" presStyleCnt="5"/>
      <dgm:spPr>
        <a:solidFill>
          <a:schemeClr val="bg2">
            <a:lumMod val="75000"/>
          </a:schemeClr>
        </a:solidFill>
      </dgm:spPr>
    </dgm:pt>
    <dgm:pt modelId="{F54BFFC1-910C-462C-9E10-812B3C58F05A}" type="pres">
      <dgm:prSet presAssocID="{9B11D3A2-2867-4206-BCCE-89073D7CC6C4}" presName="text" presStyleLbl="fgAcc0" presStyleIdx="2" presStyleCnt="5">
        <dgm:presLayoutVars>
          <dgm:chPref val="3"/>
        </dgm:presLayoutVars>
      </dgm:prSet>
      <dgm:spPr/>
    </dgm:pt>
    <dgm:pt modelId="{A52AF730-F1D0-4E80-9B84-D721D1F32C53}" type="pres">
      <dgm:prSet presAssocID="{9B11D3A2-2867-4206-BCCE-89073D7CC6C4}" presName="hierChild2" presStyleCnt="0"/>
      <dgm:spPr/>
    </dgm:pt>
    <dgm:pt modelId="{DF402C4C-944B-4108-8A46-97588CBA905A}" type="pres">
      <dgm:prSet presAssocID="{033EAFDC-38C7-4751-87DF-514A638BE9DD}" presName="hierRoot1" presStyleCnt="0"/>
      <dgm:spPr/>
    </dgm:pt>
    <dgm:pt modelId="{A85C44D1-F05A-4315-8458-E0E6F8AC7CC7}" type="pres">
      <dgm:prSet presAssocID="{033EAFDC-38C7-4751-87DF-514A638BE9DD}" presName="composite" presStyleCnt="0"/>
      <dgm:spPr/>
    </dgm:pt>
    <dgm:pt modelId="{7F47F176-C233-4922-AD2B-572F43A4E180}" type="pres">
      <dgm:prSet presAssocID="{033EAFDC-38C7-4751-87DF-514A638BE9DD}" presName="background" presStyleLbl="node0" presStyleIdx="3" presStyleCnt="5"/>
      <dgm:spPr>
        <a:solidFill>
          <a:schemeClr val="bg2">
            <a:lumMod val="75000"/>
          </a:schemeClr>
        </a:solidFill>
      </dgm:spPr>
    </dgm:pt>
    <dgm:pt modelId="{09EA012A-187F-444E-B394-8D33F1C79529}" type="pres">
      <dgm:prSet presAssocID="{033EAFDC-38C7-4751-87DF-514A638BE9DD}" presName="text" presStyleLbl="fgAcc0" presStyleIdx="3" presStyleCnt="5">
        <dgm:presLayoutVars>
          <dgm:chPref val="3"/>
        </dgm:presLayoutVars>
      </dgm:prSet>
      <dgm:spPr/>
    </dgm:pt>
    <dgm:pt modelId="{0B08E1A0-9538-4126-B744-8DFB2CF454A7}" type="pres">
      <dgm:prSet presAssocID="{033EAFDC-38C7-4751-87DF-514A638BE9DD}" presName="hierChild2" presStyleCnt="0"/>
      <dgm:spPr/>
    </dgm:pt>
    <dgm:pt modelId="{5AE5CBC1-7973-49E2-B238-43683754F180}" type="pres">
      <dgm:prSet presAssocID="{44E41D25-DB9F-4E37-A7F2-92E12737AD7B}" presName="hierRoot1" presStyleCnt="0"/>
      <dgm:spPr/>
    </dgm:pt>
    <dgm:pt modelId="{0CBDC746-23B0-4A30-B0A3-1CC69712610E}" type="pres">
      <dgm:prSet presAssocID="{44E41D25-DB9F-4E37-A7F2-92E12737AD7B}" presName="composite" presStyleCnt="0"/>
      <dgm:spPr/>
    </dgm:pt>
    <dgm:pt modelId="{EE76CC57-3774-441D-AA55-FFC5176FCFA6}" type="pres">
      <dgm:prSet presAssocID="{44E41D25-DB9F-4E37-A7F2-92E12737AD7B}" presName="background" presStyleLbl="node0" presStyleIdx="4" presStyleCnt="5"/>
      <dgm:spPr>
        <a:solidFill>
          <a:schemeClr val="bg2">
            <a:lumMod val="75000"/>
          </a:schemeClr>
        </a:solidFill>
      </dgm:spPr>
    </dgm:pt>
    <dgm:pt modelId="{EBDC8661-ED8B-49B5-B47B-8060821913C5}" type="pres">
      <dgm:prSet presAssocID="{44E41D25-DB9F-4E37-A7F2-92E12737AD7B}" presName="text" presStyleLbl="fgAcc0" presStyleIdx="4" presStyleCnt="5">
        <dgm:presLayoutVars>
          <dgm:chPref val="3"/>
        </dgm:presLayoutVars>
      </dgm:prSet>
      <dgm:spPr/>
    </dgm:pt>
    <dgm:pt modelId="{356D77C4-FA60-40B7-8472-669CD1866655}" type="pres">
      <dgm:prSet presAssocID="{44E41D25-DB9F-4E37-A7F2-92E12737AD7B}" presName="hierChild2" presStyleCnt="0"/>
      <dgm:spPr/>
    </dgm:pt>
  </dgm:ptLst>
  <dgm:cxnLst>
    <dgm:cxn modelId="{117E4F0A-9E3A-47FB-825E-ED193886DBC2}" srcId="{CD92E9DF-8ECE-4B70-B8CE-3EFC3DDCEDA4}" destId="{033EAFDC-38C7-4751-87DF-514A638BE9DD}" srcOrd="3" destOrd="0" parTransId="{35177D9E-4E2D-4A00-B969-D7ACEF633101}" sibTransId="{30EAA922-C08E-49DF-87C2-9EB67CE76772}"/>
    <dgm:cxn modelId="{35E1ED0F-15E4-4E3A-A2B4-0EE69984BA02}" type="presOf" srcId="{033EAFDC-38C7-4751-87DF-514A638BE9DD}" destId="{09EA012A-187F-444E-B394-8D33F1C79529}" srcOrd="0" destOrd="0" presId="urn:microsoft.com/office/officeart/2005/8/layout/hierarchy1"/>
    <dgm:cxn modelId="{37401519-C9AF-4279-BB77-9C38AE378663}" type="presOf" srcId="{44E41D25-DB9F-4E37-A7F2-92E12737AD7B}" destId="{EBDC8661-ED8B-49B5-B47B-8060821913C5}" srcOrd="0" destOrd="0" presId="urn:microsoft.com/office/officeart/2005/8/layout/hierarchy1"/>
    <dgm:cxn modelId="{1152CD2A-BA59-41E5-86CC-CA3B9A8AA13B}" srcId="{CD92E9DF-8ECE-4B70-B8CE-3EFC3DDCEDA4}" destId="{5D64E2AB-D5CF-4E91-9710-41E12BF5A969}" srcOrd="0" destOrd="0" parTransId="{34B8A80F-27EA-45B6-B2E8-AC20DB136643}" sibTransId="{F8F59DBA-5C68-4A1A-8C2A-8A9FD92D7609}"/>
    <dgm:cxn modelId="{2BD2F135-7401-449F-AB3F-D671F1D005AE}" type="presOf" srcId="{5D64E2AB-D5CF-4E91-9710-41E12BF5A969}" destId="{0559B835-3C85-4D3C-881E-81113B0B240F}" srcOrd="0" destOrd="0" presId="urn:microsoft.com/office/officeart/2005/8/layout/hierarchy1"/>
    <dgm:cxn modelId="{52A4C476-A0DA-40B7-AE9D-C1B6039992CE}" type="presOf" srcId="{069F8234-D1CA-445E-90C6-0B39AA415402}" destId="{CD90CB30-E2D2-4136-8B4D-41E344210511}" srcOrd="0" destOrd="0" presId="urn:microsoft.com/office/officeart/2005/8/layout/hierarchy1"/>
    <dgm:cxn modelId="{9542A47E-98B1-4C75-8BC9-1FA9C581E1D4}" type="presOf" srcId="{CD92E9DF-8ECE-4B70-B8CE-3EFC3DDCEDA4}" destId="{7AEFE879-C9C9-4B7F-AC7B-E88CA3AE6CCB}" srcOrd="0" destOrd="0" presId="urn:microsoft.com/office/officeart/2005/8/layout/hierarchy1"/>
    <dgm:cxn modelId="{97AA768D-8C7B-4D68-B32F-9F705F86FD85}" srcId="{CD92E9DF-8ECE-4B70-B8CE-3EFC3DDCEDA4}" destId="{44E41D25-DB9F-4E37-A7F2-92E12737AD7B}" srcOrd="4" destOrd="0" parTransId="{75E535ED-670C-432C-A23A-194B679814FA}" sibTransId="{92678F33-306B-4644-BAF2-AFF82C855EBF}"/>
    <dgm:cxn modelId="{0C50F1C4-635B-4A42-BB41-22608EC6A59B}" type="presOf" srcId="{9B11D3A2-2867-4206-BCCE-89073D7CC6C4}" destId="{F54BFFC1-910C-462C-9E10-812B3C58F05A}" srcOrd="0" destOrd="0" presId="urn:microsoft.com/office/officeart/2005/8/layout/hierarchy1"/>
    <dgm:cxn modelId="{6DC27DC8-E120-451C-9577-08D1DCC303AF}" srcId="{CD92E9DF-8ECE-4B70-B8CE-3EFC3DDCEDA4}" destId="{9B11D3A2-2867-4206-BCCE-89073D7CC6C4}" srcOrd="2" destOrd="0" parTransId="{82329F8B-7DD8-452F-8947-EEB86F9EEAD7}" sibTransId="{33E78805-327B-4AFE-A088-590A5BD99A0D}"/>
    <dgm:cxn modelId="{E5B6DED5-2F41-4156-B45C-17785548551F}" srcId="{CD92E9DF-8ECE-4B70-B8CE-3EFC3DDCEDA4}" destId="{069F8234-D1CA-445E-90C6-0B39AA415402}" srcOrd="1" destOrd="0" parTransId="{C9B30031-2FF6-459A-B133-443C246DE545}" sibTransId="{E1654940-4667-4B7A-A6EA-B1BA18911A5A}"/>
    <dgm:cxn modelId="{0E08A532-26BB-434F-AC42-AEE9B1FD44F3}" type="presParOf" srcId="{7AEFE879-C9C9-4B7F-AC7B-E88CA3AE6CCB}" destId="{D3BF9625-E32B-4079-9C35-495B86281EBD}" srcOrd="0" destOrd="0" presId="urn:microsoft.com/office/officeart/2005/8/layout/hierarchy1"/>
    <dgm:cxn modelId="{A7050737-6376-4146-A9DE-16AFDA5D9A56}" type="presParOf" srcId="{D3BF9625-E32B-4079-9C35-495B86281EBD}" destId="{643BE0F9-6F8D-4B94-A153-A188560D61EB}" srcOrd="0" destOrd="0" presId="urn:microsoft.com/office/officeart/2005/8/layout/hierarchy1"/>
    <dgm:cxn modelId="{23FD950B-CF1B-42A2-9AAB-676DDCCD9B40}" type="presParOf" srcId="{643BE0F9-6F8D-4B94-A153-A188560D61EB}" destId="{A045CCD9-692F-44DC-913F-461D8CDF934A}" srcOrd="0" destOrd="0" presId="urn:microsoft.com/office/officeart/2005/8/layout/hierarchy1"/>
    <dgm:cxn modelId="{707B1530-F714-4B50-A0F5-355CC451C195}" type="presParOf" srcId="{643BE0F9-6F8D-4B94-A153-A188560D61EB}" destId="{0559B835-3C85-4D3C-881E-81113B0B240F}" srcOrd="1" destOrd="0" presId="urn:microsoft.com/office/officeart/2005/8/layout/hierarchy1"/>
    <dgm:cxn modelId="{19051483-44AA-456A-97F7-AB7A253BBEE6}" type="presParOf" srcId="{D3BF9625-E32B-4079-9C35-495B86281EBD}" destId="{DF58A2CA-52F8-4F75-899E-246D45DCE515}" srcOrd="1" destOrd="0" presId="urn:microsoft.com/office/officeart/2005/8/layout/hierarchy1"/>
    <dgm:cxn modelId="{30936207-B189-415F-BD34-4667534D0AD6}" type="presParOf" srcId="{7AEFE879-C9C9-4B7F-AC7B-E88CA3AE6CCB}" destId="{6990E9C0-7874-4840-B3B3-F9D6F2E3F751}" srcOrd="1" destOrd="0" presId="urn:microsoft.com/office/officeart/2005/8/layout/hierarchy1"/>
    <dgm:cxn modelId="{F5EE099C-CD7B-466F-91E8-0E89FC87E823}" type="presParOf" srcId="{6990E9C0-7874-4840-B3B3-F9D6F2E3F751}" destId="{29A4596F-ABA5-451E-A322-07F0C0C80E93}" srcOrd="0" destOrd="0" presId="urn:microsoft.com/office/officeart/2005/8/layout/hierarchy1"/>
    <dgm:cxn modelId="{13E3C772-644C-4FDC-864F-770DBDA3F0E7}" type="presParOf" srcId="{29A4596F-ABA5-451E-A322-07F0C0C80E93}" destId="{CCDEF3C9-16F7-462C-8837-863215A8E51E}" srcOrd="0" destOrd="0" presId="urn:microsoft.com/office/officeart/2005/8/layout/hierarchy1"/>
    <dgm:cxn modelId="{0AB19A71-5C3E-463B-B98B-9C282D3F2052}" type="presParOf" srcId="{29A4596F-ABA5-451E-A322-07F0C0C80E93}" destId="{CD90CB30-E2D2-4136-8B4D-41E344210511}" srcOrd="1" destOrd="0" presId="urn:microsoft.com/office/officeart/2005/8/layout/hierarchy1"/>
    <dgm:cxn modelId="{A656DF3D-9C10-4431-B214-BBD85140B11C}" type="presParOf" srcId="{6990E9C0-7874-4840-B3B3-F9D6F2E3F751}" destId="{C05A7ACE-B69C-434B-81EF-B314D8611426}" srcOrd="1" destOrd="0" presId="urn:microsoft.com/office/officeart/2005/8/layout/hierarchy1"/>
    <dgm:cxn modelId="{806B6A6B-514E-4267-A951-CE86E84336E0}" type="presParOf" srcId="{7AEFE879-C9C9-4B7F-AC7B-E88CA3AE6CCB}" destId="{F17A8FAF-AACF-4FEF-8E1F-5E4E744B4EA4}" srcOrd="2" destOrd="0" presId="urn:microsoft.com/office/officeart/2005/8/layout/hierarchy1"/>
    <dgm:cxn modelId="{DBD474F0-DBD3-4580-892C-F4E105B08294}" type="presParOf" srcId="{F17A8FAF-AACF-4FEF-8E1F-5E4E744B4EA4}" destId="{783CB233-1C15-49A1-BA0E-1DA4D3AFCD21}" srcOrd="0" destOrd="0" presId="urn:microsoft.com/office/officeart/2005/8/layout/hierarchy1"/>
    <dgm:cxn modelId="{F0B43731-FFB8-417C-B4BE-366F53A1CEA7}" type="presParOf" srcId="{783CB233-1C15-49A1-BA0E-1DA4D3AFCD21}" destId="{77F73AF5-A122-4629-9A43-CE551E309D52}" srcOrd="0" destOrd="0" presId="urn:microsoft.com/office/officeart/2005/8/layout/hierarchy1"/>
    <dgm:cxn modelId="{D8475F03-A217-4A12-95BC-AA3636AB87A0}" type="presParOf" srcId="{783CB233-1C15-49A1-BA0E-1DA4D3AFCD21}" destId="{F54BFFC1-910C-462C-9E10-812B3C58F05A}" srcOrd="1" destOrd="0" presId="urn:microsoft.com/office/officeart/2005/8/layout/hierarchy1"/>
    <dgm:cxn modelId="{215848BD-3D82-405F-ABFF-14FD3D567262}" type="presParOf" srcId="{F17A8FAF-AACF-4FEF-8E1F-5E4E744B4EA4}" destId="{A52AF730-F1D0-4E80-9B84-D721D1F32C53}" srcOrd="1" destOrd="0" presId="urn:microsoft.com/office/officeart/2005/8/layout/hierarchy1"/>
    <dgm:cxn modelId="{F646C047-EA56-4B4A-A27F-453A764002FE}" type="presParOf" srcId="{7AEFE879-C9C9-4B7F-AC7B-E88CA3AE6CCB}" destId="{DF402C4C-944B-4108-8A46-97588CBA905A}" srcOrd="3" destOrd="0" presId="urn:microsoft.com/office/officeart/2005/8/layout/hierarchy1"/>
    <dgm:cxn modelId="{D9942EBB-17D4-44A3-B900-416AA6EAF52B}" type="presParOf" srcId="{DF402C4C-944B-4108-8A46-97588CBA905A}" destId="{A85C44D1-F05A-4315-8458-E0E6F8AC7CC7}" srcOrd="0" destOrd="0" presId="urn:microsoft.com/office/officeart/2005/8/layout/hierarchy1"/>
    <dgm:cxn modelId="{52981DEB-6B1A-4C46-A609-88D5EF3FD7EF}" type="presParOf" srcId="{A85C44D1-F05A-4315-8458-E0E6F8AC7CC7}" destId="{7F47F176-C233-4922-AD2B-572F43A4E180}" srcOrd="0" destOrd="0" presId="urn:microsoft.com/office/officeart/2005/8/layout/hierarchy1"/>
    <dgm:cxn modelId="{5FF8507B-FF69-473B-A20E-938BA935CED1}" type="presParOf" srcId="{A85C44D1-F05A-4315-8458-E0E6F8AC7CC7}" destId="{09EA012A-187F-444E-B394-8D33F1C79529}" srcOrd="1" destOrd="0" presId="urn:microsoft.com/office/officeart/2005/8/layout/hierarchy1"/>
    <dgm:cxn modelId="{C2B0B7F2-9123-465B-917A-0BFC0F017FA5}" type="presParOf" srcId="{DF402C4C-944B-4108-8A46-97588CBA905A}" destId="{0B08E1A0-9538-4126-B744-8DFB2CF454A7}" srcOrd="1" destOrd="0" presId="urn:microsoft.com/office/officeart/2005/8/layout/hierarchy1"/>
    <dgm:cxn modelId="{265B7A0E-2DC6-47F6-8EDD-B6285C79D270}" type="presParOf" srcId="{7AEFE879-C9C9-4B7F-AC7B-E88CA3AE6CCB}" destId="{5AE5CBC1-7973-49E2-B238-43683754F180}" srcOrd="4" destOrd="0" presId="urn:microsoft.com/office/officeart/2005/8/layout/hierarchy1"/>
    <dgm:cxn modelId="{C29B292C-12B3-401D-B8BE-64126D154E77}" type="presParOf" srcId="{5AE5CBC1-7973-49E2-B238-43683754F180}" destId="{0CBDC746-23B0-4A30-B0A3-1CC69712610E}" srcOrd="0" destOrd="0" presId="urn:microsoft.com/office/officeart/2005/8/layout/hierarchy1"/>
    <dgm:cxn modelId="{5A00E786-D16F-4B13-ACA4-314BABA82F11}" type="presParOf" srcId="{0CBDC746-23B0-4A30-B0A3-1CC69712610E}" destId="{EE76CC57-3774-441D-AA55-FFC5176FCFA6}" srcOrd="0" destOrd="0" presId="urn:microsoft.com/office/officeart/2005/8/layout/hierarchy1"/>
    <dgm:cxn modelId="{973193EB-1A30-4E57-9086-917FE9D55EB3}" type="presParOf" srcId="{0CBDC746-23B0-4A30-B0A3-1CC69712610E}" destId="{EBDC8661-ED8B-49B5-B47B-8060821913C5}" srcOrd="1" destOrd="0" presId="urn:microsoft.com/office/officeart/2005/8/layout/hierarchy1"/>
    <dgm:cxn modelId="{2F2EF489-15E9-4BC9-AD66-B6061AD2BA05}" type="presParOf" srcId="{5AE5CBC1-7973-49E2-B238-43683754F180}" destId="{356D77C4-FA60-40B7-8472-669CD18666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DFF1-3EE6-4082-B1C0-29A5E067E120}">
      <dsp:nvSpPr>
        <dsp:cNvPr id="0" name=""/>
        <dsp:cNvSpPr/>
      </dsp:nvSpPr>
      <dsp:spPr>
        <a:xfrm>
          <a:off x="0" y="369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</a:t>
          </a:r>
          <a:endParaRPr lang="en-US" sz="2400" kern="1200" dirty="0"/>
        </a:p>
      </dsp:txBody>
      <dsp:txXfrm>
        <a:off x="26730" y="30422"/>
        <a:ext cx="6639288" cy="494099"/>
      </dsp:txXfrm>
    </dsp:sp>
    <dsp:sp modelId="{24E670DB-6B1F-425C-BB22-0F7B4952B68B}">
      <dsp:nvSpPr>
        <dsp:cNvPr id="0" name=""/>
        <dsp:cNvSpPr/>
      </dsp:nvSpPr>
      <dsp:spPr>
        <a:xfrm>
          <a:off x="0" y="62037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551426"/>
                <a:satOff val="-2962"/>
                <a:lumOff val="10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51426"/>
                <a:satOff val="-2962"/>
                <a:lumOff val="10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Éléments du projet</a:t>
          </a:r>
          <a:endParaRPr lang="en-US" sz="2400" kern="1200" dirty="0"/>
        </a:p>
      </dsp:txBody>
      <dsp:txXfrm>
        <a:off x="26730" y="647102"/>
        <a:ext cx="6639288" cy="494099"/>
      </dsp:txXfrm>
    </dsp:sp>
    <dsp:sp modelId="{5549BA53-5E6A-4E77-90C2-599309BEDA4C}">
      <dsp:nvSpPr>
        <dsp:cNvPr id="0" name=""/>
        <dsp:cNvSpPr/>
      </dsp:nvSpPr>
      <dsp:spPr>
        <a:xfrm>
          <a:off x="0" y="123705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Prétraitement des données</a:t>
          </a:r>
          <a:endParaRPr lang="en-US" sz="2400" kern="1200" dirty="0"/>
        </a:p>
      </dsp:txBody>
      <dsp:txXfrm>
        <a:off x="26730" y="1263782"/>
        <a:ext cx="6639288" cy="494099"/>
      </dsp:txXfrm>
    </dsp:sp>
    <dsp:sp modelId="{5830A0C9-6B31-4B63-B9A5-E99FA6E128AE}">
      <dsp:nvSpPr>
        <dsp:cNvPr id="0" name=""/>
        <dsp:cNvSpPr/>
      </dsp:nvSpPr>
      <dsp:spPr>
        <a:xfrm>
          <a:off x="0" y="185373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Choix des indicateurs</a:t>
          </a:r>
          <a:endParaRPr lang="en-US" sz="2400" kern="1200" dirty="0"/>
        </a:p>
      </dsp:txBody>
      <dsp:txXfrm>
        <a:off x="26730" y="1880462"/>
        <a:ext cx="6639288" cy="494099"/>
      </dsp:txXfrm>
    </dsp:sp>
    <dsp:sp modelId="{EECD8016-2386-440D-A99E-D00784068F3B}">
      <dsp:nvSpPr>
        <dsp:cNvPr id="0" name=""/>
        <dsp:cNvSpPr/>
      </dsp:nvSpPr>
      <dsp:spPr>
        <a:xfrm>
          <a:off x="0" y="247041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Analyses du jeu de données</a:t>
          </a:r>
        </a:p>
      </dsp:txBody>
      <dsp:txXfrm>
        <a:off x="26730" y="2497142"/>
        <a:ext cx="6639288" cy="494099"/>
      </dsp:txXfrm>
    </dsp:sp>
    <dsp:sp modelId="{2331457E-2331-4A0F-825C-490355ADDFFA}">
      <dsp:nvSpPr>
        <dsp:cNvPr id="0" name=""/>
        <dsp:cNvSpPr/>
      </dsp:nvSpPr>
      <dsp:spPr>
        <a:xfrm>
          <a:off x="0" y="308709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2757130"/>
                <a:satOff val="-14808"/>
                <a:lumOff val="50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757130"/>
                <a:satOff val="-14808"/>
                <a:lumOff val="50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Filtrage et classement des pays</a:t>
          </a:r>
        </a:p>
      </dsp:txBody>
      <dsp:txXfrm>
        <a:off x="26730" y="3113822"/>
        <a:ext cx="6639288" cy="494099"/>
      </dsp:txXfrm>
    </dsp:sp>
    <dsp:sp modelId="{CCE6B384-937C-4867-B58E-5F102B2E9A92}">
      <dsp:nvSpPr>
        <dsp:cNvPr id="0" name=""/>
        <dsp:cNvSpPr/>
      </dsp:nvSpPr>
      <dsp:spPr>
        <a:xfrm>
          <a:off x="0" y="3703772"/>
          <a:ext cx="6692748" cy="54755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26730" y="3730502"/>
        <a:ext cx="6639288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7B7B9-A8C3-4840-B400-2B1E0BB8B6A5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Récupération de différents jeux de données</a:t>
          </a:r>
          <a:endParaRPr lang="en-US" sz="2000" kern="1200" dirty="0"/>
        </a:p>
      </dsp:txBody>
      <dsp:txXfrm>
        <a:off x="20250" y="20250"/>
        <a:ext cx="7120304" cy="650898"/>
      </dsp:txXfrm>
    </dsp:sp>
    <dsp:sp modelId="{601756EB-4BCF-4C06-A4A3-E69681CB2E84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Prétraitement et nettoyage des données </a:t>
          </a:r>
          <a:endParaRPr lang="en-US" sz="2000" kern="1200" dirty="0"/>
        </a:p>
      </dsp:txBody>
      <dsp:txXfrm>
        <a:off x="683951" y="837357"/>
        <a:ext cx="6771188" cy="650898"/>
      </dsp:txXfrm>
    </dsp:sp>
    <dsp:sp modelId="{2AF217EB-F242-4246-B8CA-6D123EA931C7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Choix des indicateurs qui vont aider au choix de potentiels pays</a:t>
          </a:r>
          <a:endParaRPr lang="en-US" sz="2000" kern="1200" dirty="0"/>
        </a:p>
      </dsp:txBody>
      <dsp:txXfrm>
        <a:off x="1337748" y="1654464"/>
        <a:ext cx="6781094" cy="650898"/>
      </dsp:txXfrm>
    </dsp:sp>
    <dsp:sp modelId="{2BDF89C7-2DD5-4E16-8123-964383CB9E11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Analyses, filtrage et classement des pays </a:t>
          </a:r>
          <a:r>
            <a:rPr lang="en-US" sz="2000" kern="1200" dirty="0" err="1"/>
            <a:t>choisis</a:t>
          </a:r>
          <a:endParaRPr lang="en-US" sz="2000" kern="1200" dirty="0"/>
        </a:p>
      </dsp:txBody>
      <dsp:txXfrm>
        <a:off x="2001450" y="2471572"/>
        <a:ext cx="6771188" cy="650898"/>
      </dsp:txXfrm>
    </dsp:sp>
    <dsp:sp modelId="{1A256997-38BC-4EE4-82E3-29CE02E80E60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B6D79797-9FEC-4323-91D7-D83E89AFA1E8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75E03E76-8AC6-401E-97BF-3A0E0075397C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5CCD9-692F-44DC-913F-461D8CDF934A}">
      <dsp:nvSpPr>
        <dsp:cNvPr id="0" name=""/>
        <dsp:cNvSpPr/>
      </dsp:nvSpPr>
      <dsp:spPr>
        <a:xfrm>
          <a:off x="3385" y="1181514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59B835-3C85-4D3C-881E-81113B0B240F}">
      <dsp:nvSpPr>
        <dsp:cNvPr id="0" name=""/>
        <dsp:cNvSpPr/>
      </dsp:nvSpPr>
      <dsp:spPr>
        <a:xfrm>
          <a:off x="186704" y="1355667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Données géographiques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7389" y="1386352"/>
        <a:ext cx="1588501" cy="986298"/>
      </dsp:txXfrm>
    </dsp:sp>
    <dsp:sp modelId="{CCDEF3C9-16F7-462C-8837-863215A8E51E}">
      <dsp:nvSpPr>
        <dsp:cNvPr id="0" name=""/>
        <dsp:cNvSpPr/>
      </dsp:nvSpPr>
      <dsp:spPr>
        <a:xfrm>
          <a:off x="2019895" y="1181514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90CB30-E2D2-4136-8B4D-41E344210511}">
      <dsp:nvSpPr>
        <dsp:cNvPr id="0" name=""/>
        <dsp:cNvSpPr/>
      </dsp:nvSpPr>
      <dsp:spPr>
        <a:xfrm>
          <a:off x="2203214" y="1355667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Données financières</a:t>
          </a:r>
        </a:p>
      </dsp:txBody>
      <dsp:txXfrm>
        <a:off x="2233899" y="1386352"/>
        <a:ext cx="1588501" cy="986298"/>
      </dsp:txXfrm>
    </dsp:sp>
    <dsp:sp modelId="{77F73AF5-A122-4629-9A43-CE551E309D52}">
      <dsp:nvSpPr>
        <dsp:cNvPr id="0" name=""/>
        <dsp:cNvSpPr/>
      </dsp:nvSpPr>
      <dsp:spPr>
        <a:xfrm>
          <a:off x="4036404" y="1181514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BFFC1-910C-462C-9E10-812B3C58F05A}">
      <dsp:nvSpPr>
        <dsp:cNvPr id="0" name=""/>
        <dsp:cNvSpPr/>
      </dsp:nvSpPr>
      <dsp:spPr>
        <a:xfrm>
          <a:off x="4219723" y="1355667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Indicateurs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50408" y="1386352"/>
        <a:ext cx="1588501" cy="986298"/>
      </dsp:txXfrm>
    </dsp:sp>
    <dsp:sp modelId="{7F47F176-C233-4922-AD2B-572F43A4E180}">
      <dsp:nvSpPr>
        <dsp:cNvPr id="0" name=""/>
        <dsp:cNvSpPr/>
      </dsp:nvSpPr>
      <dsp:spPr>
        <a:xfrm>
          <a:off x="6052913" y="1181514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EA012A-187F-444E-B394-8D33F1C79529}">
      <dsp:nvSpPr>
        <dsp:cNvPr id="0" name=""/>
        <dsp:cNvSpPr/>
      </dsp:nvSpPr>
      <dsp:spPr>
        <a:xfrm>
          <a:off x="6236232" y="1355667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Sources des indicateurs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266917" y="1386352"/>
        <a:ext cx="1588501" cy="986298"/>
      </dsp:txXfrm>
    </dsp:sp>
    <dsp:sp modelId="{EE76CC57-3774-441D-AA55-FFC5176FCFA6}">
      <dsp:nvSpPr>
        <dsp:cNvPr id="0" name=""/>
        <dsp:cNvSpPr/>
      </dsp:nvSpPr>
      <dsp:spPr>
        <a:xfrm>
          <a:off x="8069422" y="1181514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C8661-ED8B-49B5-B47B-8060821913C5}">
      <dsp:nvSpPr>
        <dsp:cNvPr id="0" name=""/>
        <dsp:cNvSpPr/>
      </dsp:nvSpPr>
      <dsp:spPr>
        <a:xfrm>
          <a:off x="8252741" y="1355667"/>
          <a:ext cx="1649871" cy="1047668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Sujets d’études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83426" y="1386352"/>
        <a:ext cx="1588501" cy="98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49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7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B412C-404C-D7FB-EC37-FB08414BB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DB0A3-D142-BC14-7292-D3FE8A33B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</a:t>
            </a:r>
            <a:r>
              <a:rPr lang="fr-FR" dirty="0" err="1"/>
              <a:t>donnÉes</a:t>
            </a:r>
            <a:r>
              <a:rPr lang="fr-FR" dirty="0"/>
              <a:t> de systèmes éducatifs</a:t>
            </a:r>
          </a:p>
        </p:txBody>
      </p:sp>
    </p:spTree>
    <p:extLst>
      <p:ext uri="{BB962C8B-B14F-4D97-AF65-F5344CB8AC3E}">
        <p14:creationId xmlns:p14="http://schemas.microsoft.com/office/powerpoint/2010/main" val="228369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26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8731F3A-8E0D-CD39-2A2C-46C885C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 err="1"/>
              <a:t>stabilité</a:t>
            </a:r>
            <a:r>
              <a:rPr lang="en-US" dirty="0"/>
              <a:t> politique et </a:t>
            </a:r>
            <a:r>
              <a:rPr lang="en-US" dirty="0" err="1"/>
              <a:t>accès</a:t>
            </a:r>
            <a:r>
              <a:rPr lang="en-US" dirty="0"/>
              <a:t> à internet</a:t>
            </a:r>
            <a:br>
              <a:rPr lang="en-US" dirty="0"/>
            </a:br>
            <a:r>
              <a:rPr lang="en-US" dirty="0"/>
              <a:t>par </a:t>
            </a:r>
            <a:r>
              <a:rPr lang="en-US" dirty="0" err="1"/>
              <a:t>région</a:t>
            </a:r>
            <a:endParaRPr lang="en-US" dirty="0"/>
          </a:p>
        </p:txBody>
      </p:sp>
      <p:sp>
        <p:nvSpPr>
          <p:cNvPr id="87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06836C7-C9C3-6E8D-3C80-455170E82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962" y="970459"/>
            <a:ext cx="4944817" cy="29375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8827220-652D-8F52-959F-4562EE05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233" y="963512"/>
            <a:ext cx="5008669" cy="29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6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9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0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2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4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5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7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8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9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0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1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2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3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4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5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6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7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8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9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0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1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2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3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4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5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6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7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8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9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8731F3A-8E0D-CD39-2A2C-46C885C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49625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temporelle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des </a:t>
            </a: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scolarisation</a:t>
            </a:r>
            <a:endParaRPr lang="en-US" sz="3000" dirty="0"/>
          </a:p>
        </p:txBody>
      </p:sp>
      <p:sp>
        <p:nvSpPr>
          <p:cNvPr id="280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8827220-652D-8F52-959F-4562EE059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005070" y="963512"/>
            <a:ext cx="5008669" cy="29514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06836C7-C9C3-6E8D-3C80-455170E82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" b="358"/>
          <a:stretch/>
        </p:blipFill>
        <p:spPr>
          <a:xfrm>
            <a:off x="6245504" y="970459"/>
            <a:ext cx="4944817" cy="29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28A285-487E-14AA-FCED-E9FD64AC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Filtrage et classement des pays</a:t>
            </a:r>
            <a:endParaRPr lang="fr-FR" sz="32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76C45-F46B-3CC5-6D3C-65C9C567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227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>
                <a:solidFill>
                  <a:srgbClr val="FFFFFF"/>
                </a:solidFill>
              </a:rPr>
              <a:t>En prenant en compte les différents indicateurs, on retrouve un total de 20 pays avec un fort potentiel.</a:t>
            </a:r>
          </a:p>
          <a:p>
            <a:pPr marL="0" indent="0">
              <a:buNone/>
            </a:pPr>
            <a:r>
              <a:rPr lang="fr-FR" sz="1400">
                <a:solidFill>
                  <a:srgbClr val="FFFFFF"/>
                </a:solidFill>
              </a:rPr>
              <a:t>Certains pays et leurs voisins sont naturellement sélectionnés.</a:t>
            </a:r>
          </a:p>
          <a:p>
            <a:pPr marL="0" indent="0">
              <a:buNone/>
            </a:pPr>
            <a:r>
              <a:rPr lang="fr-FR" sz="1400">
                <a:solidFill>
                  <a:srgbClr val="FFFFFF"/>
                </a:solidFill>
              </a:rPr>
              <a:t>On retrouve quelques pays scandinaves également.</a:t>
            </a:r>
          </a:p>
          <a:p>
            <a:pPr marL="0" indent="0">
              <a:buNone/>
            </a:pPr>
            <a:endParaRPr lang="fr-FR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sz="1400" dirty="0">
              <a:solidFill>
                <a:srgbClr val="FFFFFF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6E5EDAE-D57B-CC57-3CF6-B17457AE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46177"/>
              </p:ext>
            </p:extLst>
          </p:nvPr>
        </p:nvGraphicFramePr>
        <p:xfrm>
          <a:off x="5162900" y="643467"/>
          <a:ext cx="5941800" cy="55665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7408">
                  <a:extLst>
                    <a:ext uri="{9D8B030D-6E8A-4147-A177-3AD203B41FA5}">
                      <a16:colId xmlns:a16="http://schemas.microsoft.com/office/drawing/2014/main" val="4101530299"/>
                    </a:ext>
                  </a:extLst>
                </a:gridCol>
                <a:gridCol w="2365414">
                  <a:extLst>
                    <a:ext uri="{9D8B030D-6E8A-4147-A177-3AD203B41FA5}">
                      <a16:colId xmlns:a16="http://schemas.microsoft.com/office/drawing/2014/main" val="953592974"/>
                    </a:ext>
                  </a:extLst>
                </a:gridCol>
                <a:gridCol w="1668978">
                  <a:extLst>
                    <a:ext uri="{9D8B030D-6E8A-4147-A177-3AD203B41FA5}">
                      <a16:colId xmlns:a16="http://schemas.microsoft.com/office/drawing/2014/main" val="94650913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Nom du pays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Région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Score du pays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655299893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Pays-Bas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0,69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615325145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Norvège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0,69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3034835151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Finlande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0,68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027072716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Australie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Asie de l’Est &amp; Pacifique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0,67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026571207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Danemark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0,67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023285751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Islande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0,65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774521800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Nouvelle-Zélande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Asie de l’Est &amp; Pacifique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0,65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269109686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Suède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 b="0" kern="1200">
                          <a:solidFill>
                            <a:schemeClr val="dk1"/>
                          </a:solidFill>
                          <a:effectLst/>
                        </a:rPr>
                        <a:t>Europe &amp; Asie centrale</a:t>
                      </a:r>
                      <a:endParaRPr lang="fr-FR" sz="1100"/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0,63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646574827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États-Unis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Amérique du Nord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0,63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595079430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Chine (Macao)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Asie de l’Est &amp; Pacifique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0,61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3853550301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Corée du Sud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Asie de l’Est &amp; Pacifique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0,61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605097437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Irlande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0,60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93338068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Belgique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0,60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4221309537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Suisse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0,60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98380765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Autriche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0,60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950946822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Espagne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0,59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720369536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Japon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0,57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4006376818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France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0,57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1966229456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Slovénie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Europe &amp; Asie centrale</a:t>
                      </a:r>
                      <a:endParaRPr kumimoji="0" lang="fr-F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2582722336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r>
                        <a:rPr lang="fr-FR" sz="1100"/>
                        <a:t>Estonie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Europe &amp; Asie centrale</a:t>
                      </a:r>
                    </a:p>
                  </a:txBody>
                  <a:tcPr marL="57213" marR="57213" marT="28606" marB="286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57213" marR="57213" marT="28606" marB="28606"/>
                </a:tc>
                <a:extLst>
                  <a:ext uri="{0D108BD9-81ED-4DB2-BD59-A6C34878D82A}">
                    <a16:rowId xmlns:a16="http://schemas.microsoft.com/office/drawing/2014/main" val="369864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1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8E53BEA-32E8-CF3B-522F-3B887287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Cartographie des pays sélectionnés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9784DF-1736-16AB-3833-D420A57A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L’affichage</a:t>
            </a:r>
            <a:r>
              <a:rPr lang="en-US" sz="1400" dirty="0">
                <a:solidFill>
                  <a:srgbClr val="FFFFFF"/>
                </a:solidFill>
              </a:rPr>
              <a:t> des pays </a:t>
            </a:r>
            <a:r>
              <a:rPr lang="en-US" sz="1400" dirty="0" err="1">
                <a:solidFill>
                  <a:srgbClr val="FFFFFF"/>
                </a:solidFill>
              </a:rPr>
              <a:t>confirme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proximité</a:t>
            </a:r>
            <a:r>
              <a:rPr lang="en-US" sz="1400" dirty="0">
                <a:solidFill>
                  <a:srgbClr val="FFFFFF"/>
                </a:solidFill>
              </a:rPr>
              <a:t> des pays </a:t>
            </a:r>
            <a:r>
              <a:rPr lang="en-US" sz="1400" dirty="0" err="1">
                <a:solidFill>
                  <a:srgbClr val="FFFFFF"/>
                </a:solidFill>
              </a:rPr>
              <a:t>sélectionnés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 potential export </a:t>
            </a:r>
            <a:r>
              <a:rPr lang="en-US" sz="1400" dirty="0" err="1">
                <a:solidFill>
                  <a:srgbClr val="FFFFFF"/>
                </a:solidFill>
              </a:rPr>
              <a:t>vers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reste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l’Amérique</a:t>
            </a:r>
            <a:r>
              <a:rPr lang="en-US" sz="1400" dirty="0">
                <a:solidFill>
                  <a:srgbClr val="FFFFFF"/>
                </a:solidFill>
              </a:rPr>
              <a:t> du Nord </a:t>
            </a:r>
            <a:r>
              <a:rPr lang="en-US" sz="1400" dirty="0" err="1">
                <a:solidFill>
                  <a:srgbClr val="FFFFFF"/>
                </a:solidFill>
              </a:rPr>
              <a:t>peut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être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envisageable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On note </a:t>
            </a:r>
            <a:r>
              <a:rPr lang="en-US" sz="1400" dirty="0" err="1">
                <a:solidFill>
                  <a:srgbClr val="FFFFFF"/>
                </a:solidFill>
              </a:rPr>
              <a:t>l’absence</a:t>
            </a:r>
            <a:r>
              <a:rPr lang="en-US" sz="1400" dirty="0">
                <a:solidFill>
                  <a:srgbClr val="FFFFFF"/>
                </a:solidFill>
              </a:rPr>
              <a:t> de pays </a:t>
            </a:r>
            <a:r>
              <a:rPr lang="en-US" sz="1400" dirty="0" err="1">
                <a:solidFill>
                  <a:srgbClr val="FFFFFF"/>
                </a:solidFill>
              </a:rPr>
              <a:t>en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Amérique</a:t>
            </a:r>
            <a:r>
              <a:rPr lang="en-US" sz="1400" dirty="0">
                <a:solidFill>
                  <a:srgbClr val="FFFFFF"/>
                </a:solidFill>
              </a:rPr>
              <a:t> du Sud/Afrique.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Espace réservé du contenu 4" descr="Une image contenant carte, texte, atlas&#10;&#10;Description générée automatiquement">
            <a:extLst>
              <a:ext uri="{FF2B5EF4-FFF2-40B4-BE49-F238E27FC236}">
                <a16:creationId xmlns:a16="http://schemas.microsoft.com/office/drawing/2014/main" id="{C5FA0050-138E-2004-193F-1A8718F65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433420"/>
            <a:ext cx="6844045" cy="39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3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15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C95BB74-0E65-1DF1-C596-813CF7FF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59AA78-FE7D-F13A-A701-4E860BC13353}"/>
              </a:ext>
            </a:extLst>
          </p:cNvPr>
          <p:cNvSpPr txBox="1"/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noProof="1"/>
              <a:t>Une approche centrée sur l’Europe est très envisageable (~75% des pays sont européens)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noProof="1"/>
              <a:t>Une première approche en Amérique du Nord est envisageable par les États-Unis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noProof="1"/>
              <a:t>Une approche sud-américaine peut être possible selon l’amelioration de différents Indicateurs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noProof="1"/>
              <a:t>L’Afrique du Sud peut être un bon candidat dans un futur proche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68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9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96C37E-A5B1-B78E-5BAC-FD22E9C9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3" name="Espace réservé du contenu 2">
            <a:extLst>
              <a:ext uri="{FF2B5EF4-FFF2-40B4-BE49-F238E27FC236}">
                <a16:creationId xmlns:a16="http://schemas.microsoft.com/office/drawing/2014/main" id="{AA94E384-E898-4907-0FF1-3BFB8B4EF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5576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301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D4E55-9A1F-81D2-8962-0CEBD6C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Présentation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48BC2563-06CA-187D-3B34-ADE67C4C7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862283"/>
              </p:ext>
            </p:extLst>
          </p:nvPr>
        </p:nvGraphicFramePr>
        <p:xfrm>
          <a:off x="1141411" y="2898214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6723D7F-3473-7D09-D240-56A7E5D8010A}"/>
              </a:ext>
            </a:extLst>
          </p:cNvPr>
          <p:cNvSpPr txBox="1"/>
          <p:nvPr/>
        </p:nvSpPr>
        <p:spPr>
          <a:xfrm>
            <a:off x="1141411" y="1811045"/>
            <a:ext cx="86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but est de présenter un projet d’expansion à l’international de l’entreprise « </a:t>
            </a:r>
            <a:r>
              <a:rPr lang="fr-FR" dirty="0" err="1"/>
              <a:t>academy</a:t>
            </a:r>
            <a:r>
              <a:rPr lang="fr-FR" dirty="0"/>
              <a:t> ». Pour ceci, il va falloir analyser et explorer les pays avec un fort potentiel de clients</a:t>
            </a:r>
          </a:p>
        </p:txBody>
      </p:sp>
    </p:spTree>
    <p:extLst>
      <p:ext uri="{BB962C8B-B14F-4D97-AF65-F5344CB8AC3E}">
        <p14:creationId xmlns:p14="http://schemas.microsoft.com/office/powerpoint/2010/main" val="15084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F4C757-3C3D-E7E6-431F-0C96F11B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Éléments du projet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0867E6-379E-66D1-D20F-54335F80C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3767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5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0624B3-8E25-5678-80B6-BACC8DBB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Prétraitement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C60A7-EAE7-2262-BB6F-66111747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768" y="1894075"/>
            <a:ext cx="9905999" cy="2997201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Vérifications et nettoyage des données géographiques et financières des pays</a:t>
            </a:r>
          </a:p>
          <a:p>
            <a:pPr lvl="1"/>
            <a:r>
              <a:rPr lang="fr-FR" sz="2400" dirty="0"/>
              <a:t>Définir de potentiels indicateurs intéressants pour les analyses</a:t>
            </a:r>
          </a:p>
          <a:p>
            <a:pPr lvl="1"/>
            <a:r>
              <a:rPr lang="fr-FR" sz="2400" dirty="0"/>
              <a:t>Ajout de données pour solidifier le projet (internet et stabilité politique)</a:t>
            </a:r>
          </a:p>
          <a:p>
            <a:pPr lvl="1"/>
            <a:r>
              <a:rPr lang="fr-FR" sz="2400" dirty="0"/>
              <a:t>Séparer les données en deux temporalités</a:t>
            </a:r>
          </a:p>
          <a:p>
            <a:pPr lvl="1"/>
            <a:r>
              <a:rPr lang="fr-FR" sz="2400" dirty="0"/>
              <a:t>Choix des indicateurs finaux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49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5A3B8-C3DB-865F-C4F1-C1086C89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67FD4-97D3-4799-13AE-5EC84314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Suite au prétraitement et nettoyage des données, les indicateurs pour l’analyse sont :</a:t>
            </a:r>
          </a:p>
          <a:p>
            <a:pPr lvl="1"/>
            <a:r>
              <a:rPr lang="fr-FR" dirty="0"/>
              <a:t>La population</a:t>
            </a:r>
          </a:p>
          <a:p>
            <a:pPr lvl="1"/>
            <a:r>
              <a:rPr lang="fr-FR" dirty="0"/>
              <a:t>Le PIB par pays</a:t>
            </a:r>
          </a:p>
          <a:p>
            <a:pPr lvl="1"/>
            <a:r>
              <a:rPr lang="fr-FR" dirty="0"/>
              <a:t>Le taux de scolarisation brut pour les études secondaires</a:t>
            </a:r>
          </a:p>
          <a:p>
            <a:pPr lvl="1"/>
            <a:r>
              <a:rPr lang="fr-FR" dirty="0"/>
              <a:t>Le taux de scolarisation brut pour les études supérieurs</a:t>
            </a:r>
          </a:p>
          <a:p>
            <a:pPr lvl="1"/>
            <a:r>
              <a:rPr lang="fr-FR" dirty="0"/>
              <a:t>La stabilité politique</a:t>
            </a:r>
          </a:p>
          <a:p>
            <a:pPr lvl="1"/>
            <a:r>
              <a:rPr lang="fr-FR" dirty="0"/>
              <a:t>L’accès à internet</a:t>
            </a:r>
          </a:p>
        </p:txBody>
      </p:sp>
    </p:spTree>
    <p:extLst>
      <p:ext uri="{BB962C8B-B14F-4D97-AF65-F5344CB8AC3E}">
        <p14:creationId xmlns:p14="http://schemas.microsoft.com/office/powerpoint/2010/main" val="216422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8A285-487E-14AA-FCED-E9FD64AC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du jeu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76C45-F46B-3CC5-6D3C-65C9C567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3360"/>
            <a:ext cx="9905999" cy="1795276"/>
          </a:xfrm>
        </p:spPr>
        <p:txBody>
          <a:bodyPr/>
          <a:lstStyle/>
          <a:p>
            <a:r>
              <a:rPr lang="fr-FR" dirty="0"/>
              <a:t>Analyse descriptive des données</a:t>
            </a:r>
          </a:p>
          <a:p>
            <a:r>
              <a:rPr lang="fr-FR" dirty="0"/>
              <a:t>Analyse par région</a:t>
            </a:r>
          </a:p>
          <a:p>
            <a:r>
              <a:rPr lang="fr-FR" dirty="0"/>
              <a:t>Analyse temporelle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28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26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8731F3A-8E0D-CD39-2A2C-46C885C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 err="1"/>
              <a:t>pib</a:t>
            </a:r>
            <a:r>
              <a:rPr lang="en-US" dirty="0"/>
              <a:t> et population</a:t>
            </a:r>
            <a:br>
              <a:rPr lang="en-US" dirty="0"/>
            </a:br>
            <a:r>
              <a:rPr lang="en-US" dirty="0"/>
              <a:t>par </a:t>
            </a:r>
            <a:r>
              <a:rPr lang="en-US" dirty="0" err="1"/>
              <a:t>région</a:t>
            </a:r>
            <a:endParaRPr lang="en-US" dirty="0"/>
          </a:p>
        </p:txBody>
      </p:sp>
      <p:sp>
        <p:nvSpPr>
          <p:cNvPr id="87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06836C7-C9C3-6E8D-3C80-455170E82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336" y="970459"/>
            <a:ext cx="4968069" cy="29375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8827220-652D-8F52-959F-4562EE05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233" y="951493"/>
            <a:ext cx="5008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7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26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8731F3A-8E0D-CD39-2A2C-46C885CB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scolarisation</a:t>
            </a:r>
            <a:br>
              <a:rPr lang="en-US" dirty="0"/>
            </a:br>
            <a:r>
              <a:rPr lang="en-US" dirty="0"/>
              <a:t>par </a:t>
            </a:r>
            <a:r>
              <a:rPr lang="en-US" dirty="0" err="1"/>
              <a:t>région</a:t>
            </a:r>
            <a:endParaRPr lang="en-US" dirty="0"/>
          </a:p>
        </p:txBody>
      </p:sp>
      <p:sp>
        <p:nvSpPr>
          <p:cNvPr id="87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06836C7-C9C3-6E8D-3C80-455170E82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44" y="970459"/>
            <a:ext cx="4935652" cy="29375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8827220-652D-8F52-959F-4562EE05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134" y="951493"/>
            <a:ext cx="5000866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9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613</TotalTime>
  <Words>506</Words>
  <Application>Microsoft Office PowerPoint</Application>
  <PresentationFormat>Grand écran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academy</vt:lpstr>
      <vt:lpstr>SOMMAIRE</vt:lpstr>
      <vt:lpstr>Présentation</vt:lpstr>
      <vt:lpstr>Éléments du projet</vt:lpstr>
      <vt:lpstr>Prétraitement des données</vt:lpstr>
      <vt:lpstr>Choix des indicateurs</vt:lpstr>
      <vt:lpstr>Analyses du jeu de données</vt:lpstr>
      <vt:lpstr>pib et population par région</vt:lpstr>
      <vt:lpstr>taux de scolarisation par région</vt:lpstr>
      <vt:lpstr>stabilité politique et accès à internet par région</vt:lpstr>
      <vt:lpstr>analyse temporelle  des taux de scolarisation</vt:lpstr>
      <vt:lpstr>Filtrage et classement des pays</vt:lpstr>
      <vt:lpstr>Cartographie des pays sélectionnés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POULE QUI CHANTE</dc:title>
  <dc:creator>Walid Didoune</dc:creator>
  <cp:lastModifiedBy>Walid Didoune</cp:lastModifiedBy>
  <cp:revision>31</cp:revision>
  <dcterms:created xsi:type="dcterms:W3CDTF">2023-04-03T13:06:46Z</dcterms:created>
  <dcterms:modified xsi:type="dcterms:W3CDTF">2024-03-12T20:52:50Z</dcterms:modified>
</cp:coreProperties>
</file>