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57D9-2F08-4D27-8410-46D1CDE8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FB49E-C6CA-45C8-89ED-67273F8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8C9C-34BB-467C-8C1F-4C3F84BA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0FC6-D808-4226-948D-AB682A3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4A70-A2BC-4293-BF0C-384315E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8E92-0B50-4C93-BD35-920D0559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7D632-A4CF-4690-9C34-1A0B1C36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89B9-DD88-495C-A7D7-C250F481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58C6-1302-497A-8879-0F7D7D8A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2220-DCE9-4E3E-B720-B5B8ED9B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B8E8A-F593-43C9-A39B-F4129DA1C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14A4-650E-4670-AA42-827F14E4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8D88-CA81-4AF9-8B0E-2F2D5D71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EED2-3D6D-419E-8F65-3EF67E78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E40A-0155-4C8E-BB2D-857B0235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26A5-F41F-4BA1-AC4C-5203E0D4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61EB-A823-4571-A7AB-77C953EE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8B78-6EDD-4803-A9D0-49D9E60F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A9E7-499C-43A0-BBC4-3E72192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9651-B92B-4E52-A3A2-336054D3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8-D22E-43F7-AEEA-92F41A9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F98B-CAF6-4BC5-A7CB-55AAE848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160B-2873-42F7-8309-C472176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0AF0-D19C-4612-91CC-36A1DFEE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82CC-A214-4955-917B-35359A02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758E-6BFD-4F53-8F3A-6F7A7BA1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04C1-1270-46ED-855A-9771CC2AB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008F-4F0A-48BA-9A1F-266C9C64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328A-3B6A-447B-8807-843FADBB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14FE-2EA9-44AD-8F27-81778EF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BCC19-16E6-4748-9B9D-68E24B42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72F9-036F-4F19-BF36-DEAC998B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927F-9F1A-4B84-AD3E-80E323312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56EC-B084-4837-82DC-5F3B8B92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0EAE5-5E24-4E80-BB37-9436395B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2E685-AFCE-4203-876F-ED9CB8E1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7315-C863-4F80-A5EF-3321D391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DE6EE-253D-4BB1-8FEF-DD388FF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CB3C1-C01A-4F9B-976D-8C12A1F8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FAA4-FC2F-49CC-AD0D-C085EF03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B3A0E-ACAB-4ECD-8F0F-8EFDA24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CE0B4-9D9C-4BE3-A3B2-E4155514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7EF79-D8E1-4458-B3AC-692E385B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77F9D-27BA-4D52-BB4C-C2F58FC7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2CFE7-C392-4F85-B4D3-F35C1A5E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495D-C658-463B-8FD2-45944768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79AB-5408-4B9D-8897-1D607328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EE75-5547-46BE-8DF0-0350F93D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D95E8-3CD8-4EE7-80E6-E8FFDF2F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D733-9159-497F-AAEA-09A8FFEE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9A95-DA80-4C2E-9505-8CBC6CBD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BA27A-1652-45BC-85FC-7632C1CF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135C-3C97-406B-8381-36DE05D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95A8F-A32A-4A9D-8798-9FD6869A3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036E-728D-425B-B503-C82ACB0D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5401-3B41-4F8F-A69F-A98E5001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96E-92F1-4A19-A244-AA505193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5886-D969-420E-9CC1-39B41743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F226D-ED37-4ED6-A3BB-0AC7D3DB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752B-1BE5-4A74-AAFB-F1ECCFBF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047F-84ED-4AFD-B4F0-27D65BA24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B878-08C7-49D8-A4C2-3372B326505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D002-E8E5-44FC-B9C0-8106B1E62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CFAA-02A2-4BCC-864C-F225A0139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F66D-36A3-4A1A-8045-5A79E8B8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AEB0556-7C60-4C4A-A2D4-C0CEEFE7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218375"/>
            <a:ext cx="7439320" cy="6583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A6FFDA-D6D3-432B-93F7-A6ECAA07DFC7}"/>
              </a:ext>
            </a:extLst>
          </p:cNvPr>
          <p:cNvCxnSpPr>
            <a:cxnSpLocks/>
          </p:cNvCxnSpPr>
          <p:nvPr/>
        </p:nvCxnSpPr>
        <p:spPr>
          <a:xfrm flipV="1">
            <a:off x="2971800" y="714375"/>
            <a:ext cx="4762" cy="1871663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761B6C4-A622-4A09-A3FA-C2B22E847732}"/>
              </a:ext>
            </a:extLst>
          </p:cNvPr>
          <p:cNvSpPr/>
          <p:nvPr/>
        </p:nvSpPr>
        <p:spPr>
          <a:xfrm>
            <a:off x="2895601" y="190150"/>
            <a:ext cx="161922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C6FCBB-B608-4357-B6FD-AE21F06542B7}"/>
              </a:ext>
            </a:extLst>
          </p:cNvPr>
          <p:cNvCxnSpPr>
            <a:cxnSpLocks/>
          </p:cNvCxnSpPr>
          <p:nvPr/>
        </p:nvCxnSpPr>
        <p:spPr>
          <a:xfrm flipV="1">
            <a:off x="3162300" y="2938463"/>
            <a:ext cx="2319338" cy="2298537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0A37F13-DE21-41FA-9FC2-8CEA9319432D}"/>
              </a:ext>
            </a:extLst>
          </p:cNvPr>
          <p:cNvSpPr/>
          <p:nvPr/>
        </p:nvSpPr>
        <p:spPr>
          <a:xfrm>
            <a:off x="2952750" y="5265225"/>
            <a:ext cx="161922" cy="171450"/>
          </a:xfrm>
          <a:prstGeom prst="ellipse">
            <a:avLst/>
          </a:prstGeom>
          <a:solidFill>
            <a:srgbClr val="008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B1B92E-C2CF-4840-AA03-713492C34853}"/>
              </a:ext>
            </a:extLst>
          </p:cNvPr>
          <p:cNvSpPr/>
          <p:nvPr/>
        </p:nvSpPr>
        <p:spPr>
          <a:xfrm>
            <a:off x="5457827" y="2799300"/>
            <a:ext cx="161922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D5D397-5978-43CF-A9EE-668C252277A9}"/>
              </a:ext>
            </a:extLst>
          </p:cNvPr>
          <p:cNvSpPr/>
          <p:nvPr/>
        </p:nvSpPr>
        <p:spPr>
          <a:xfrm>
            <a:off x="2900363" y="2727687"/>
            <a:ext cx="161922" cy="171450"/>
          </a:xfrm>
          <a:prstGeom prst="ellipse">
            <a:avLst/>
          </a:prstGeom>
          <a:solidFill>
            <a:srgbClr val="008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5DADA9-74A9-4AC0-9044-5D39CFC0BDB7}"/>
              </a:ext>
            </a:extLst>
          </p:cNvPr>
          <p:cNvSpPr txBox="1"/>
          <p:nvPr/>
        </p:nvSpPr>
        <p:spPr>
          <a:xfrm rot="16200000">
            <a:off x="1919435" y="803966"/>
            <a:ext cx="461665" cy="16621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SSR 210…1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434322-DBD7-46A8-B7DC-470C1D5F3ADA}"/>
              </a:ext>
            </a:extLst>
          </p:cNvPr>
          <p:cNvSpPr txBox="1"/>
          <p:nvPr/>
        </p:nvSpPr>
        <p:spPr>
          <a:xfrm>
            <a:off x="2716668" y="2927362"/>
            <a:ext cx="5293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LR1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E3F157-23E3-452B-B678-BDB4F9ABB605}"/>
              </a:ext>
            </a:extLst>
          </p:cNvPr>
          <p:cNvSpPr txBox="1"/>
          <p:nvPr/>
        </p:nvSpPr>
        <p:spPr>
          <a:xfrm>
            <a:off x="2716668" y="372701"/>
            <a:ext cx="5293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LR2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B2BC6C-3754-49AA-94A0-27E4904A460F}"/>
              </a:ext>
            </a:extLst>
          </p:cNvPr>
          <p:cNvSpPr txBox="1"/>
          <p:nvPr/>
        </p:nvSpPr>
        <p:spPr>
          <a:xfrm>
            <a:off x="2769055" y="5649943"/>
            <a:ext cx="5293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LR1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9D52DD-DFFA-42F3-94B0-5D82E5D0C1B0}"/>
              </a:ext>
            </a:extLst>
          </p:cNvPr>
          <p:cNvSpPr txBox="1"/>
          <p:nvPr/>
        </p:nvSpPr>
        <p:spPr>
          <a:xfrm>
            <a:off x="5286038" y="3103750"/>
            <a:ext cx="5293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LR2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381AAD-3258-4F7B-883A-D3D2F9E5FDF7}"/>
              </a:ext>
            </a:extLst>
          </p:cNvPr>
          <p:cNvSpPr txBox="1"/>
          <p:nvPr/>
        </p:nvSpPr>
        <p:spPr>
          <a:xfrm rot="16200000">
            <a:off x="4586605" y="3698283"/>
            <a:ext cx="461665" cy="16621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SSR 210…2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630829C-1D7C-4DB3-8ECF-9A96B858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41404"/>
              </p:ext>
            </p:extLst>
          </p:nvPr>
        </p:nvGraphicFramePr>
        <p:xfrm>
          <a:off x="5976938" y="969458"/>
          <a:ext cx="6076950" cy="117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96">
                  <a:extLst>
                    <a:ext uri="{9D8B030D-6E8A-4147-A177-3AD203B41FA5}">
                      <a16:colId xmlns:a16="http://schemas.microsoft.com/office/drawing/2014/main" val="4127835661"/>
                    </a:ext>
                  </a:extLst>
                </a:gridCol>
                <a:gridCol w="1803582">
                  <a:extLst>
                    <a:ext uri="{9D8B030D-6E8A-4147-A177-3AD203B41FA5}">
                      <a16:colId xmlns:a16="http://schemas.microsoft.com/office/drawing/2014/main" val="2074628500"/>
                    </a:ext>
                  </a:extLst>
                </a:gridCol>
                <a:gridCol w="1507420">
                  <a:extLst>
                    <a:ext uri="{9D8B030D-6E8A-4147-A177-3AD203B41FA5}">
                      <a16:colId xmlns:a16="http://schemas.microsoft.com/office/drawing/2014/main" val="2287812495"/>
                    </a:ext>
                  </a:extLst>
                </a:gridCol>
                <a:gridCol w="1736852">
                  <a:extLst>
                    <a:ext uri="{9D8B030D-6E8A-4147-A177-3AD203B41FA5}">
                      <a16:colId xmlns:a16="http://schemas.microsoft.com/office/drawing/2014/main" val="2797979068"/>
                    </a:ext>
                  </a:extLst>
                </a:gridCol>
              </a:tblGrid>
              <a:tr h="428381">
                <a:tc>
                  <a:txBody>
                    <a:bodyPr/>
                    <a:lstStyle/>
                    <a:p>
                      <a:r>
                        <a:rPr lang="en-US" sz="1400" dirty="0"/>
                        <a:t>SSID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Right_Parking_Lane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Right_Bike_Lane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Right_Bike_Buffer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5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SSR210…1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SSR210…2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2437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85E28B5-5109-4417-A02B-89D1E6D6D32A}"/>
              </a:ext>
            </a:extLst>
          </p:cNvPr>
          <p:cNvSpPr txBox="1"/>
          <p:nvPr/>
        </p:nvSpPr>
        <p:spPr>
          <a:xfrm>
            <a:off x="5927270" y="530608"/>
            <a:ext cx="46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Additive Representation Sample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E64DDF-722F-4B40-8D34-55DD40FA1303}"/>
              </a:ext>
            </a:extLst>
          </p:cNvPr>
          <p:cNvSpPr txBox="1"/>
          <p:nvPr/>
        </p:nvSpPr>
        <p:spPr>
          <a:xfrm>
            <a:off x="5927270" y="3344174"/>
            <a:ext cx="46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Slice Representation Sample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59308324-E40B-41D2-A5F1-8DF7DDC5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0" y="3713506"/>
            <a:ext cx="6126618" cy="304698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"type"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"Feature"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"properties"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“SSR210…1"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{“slice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s”:[{type: “sidewalk”, width:3,height:.1,direction:”reverse”},{type:“drive_lane”,width:3.048,height:0,direction: “reverse”},{type: “drive_lane”,width:3.048,height:0,direction “forward”}…..],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{“ends”:{[{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crosswalk_end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:{width:3,height:0,type: “continental”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}….],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"geometry"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"type"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"Point"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"coordinates"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74.003388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40.634538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]…. } 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5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SFMono-Regular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Wasserman</dc:creator>
  <cp:lastModifiedBy>David Wasserman</cp:lastModifiedBy>
  <cp:revision>10</cp:revision>
  <dcterms:created xsi:type="dcterms:W3CDTF">2019-06-16T23:31:09Z</dcterms:created>
  <dcterms:modified xsi:type="dcterms:W3CDTF">2019-06-17T01:48:33Z</dcterms:modified>
</cp:coreProperties>
</file>