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7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3BD1-D27B-4391-8806-EA2A7473B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C9C92-3490-41DB-B7ED-67B8D6908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82129-61B2-4E71-861E-85AE6E3F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9588-7F46-4A73-8A9A-FEEC0B882310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94E9F-AE9E-4E39-AF3F-C102AA0F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050BD-8EB7-451F-8B34-02857BA5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350F-DC19-45C6-8D67-C67F8E91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2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F3C0-7583-4015-93BA-33577090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72C3A-72D1-43B3-8C12-CF040BDAC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99358-CBBD-46EE-974B-3C14C37EE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9588-7F46-4A73-8A9A-FEEC0B882310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A9DB7-DFF4-4571-A847-B42A0562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DE8F6-1706-4714-8DA9-86168428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350F-DC19-45C6-8D67-C67F8E91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8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E3E92-A2FA-4F0C-82F4-716ADBE35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54781-4EC7-422D-AF52-C7E017F4B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34A78-00F9-4571-8789-CD50D406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9588-7F46-4A73-8A9A-FEEC0B882310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3C87C-2C90-4777-88CE-869C60DF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EA7E3-FDCE-47E5-9F60-54EC434C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350F-DC19-45C6-8D67-C67F8E91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9FA8-CF02-40B8-B8D6-3BF1A4D9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F6A89-D2F8-4AEF-8073-18029FF51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690CE-D018-476F-99FD-2D318D86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9588-7F46-4A73-8A9A-FEEC0B882310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703E2-845B-4991-BE3A-70CB9C7E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D3BA2-C931-4AB2-9BB4-CB594E4A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350F-DC19-45C6-8D67-C67F8E91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5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868B-02E3-4FC5-A205-B5F6EE6BF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71AAE-FFE6-4579-AF04-42A405D98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FF680-32EE-470C-ADBF-A9C84D3A2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9588-7F46-4A73-8A9A-FEEC0B882310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2980C-65F8-41EF-AC04-2C3DFE3A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274C1-49DE-4421-9BA5-521AAC36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350F-DC19-45C6-8D67-C67F8E91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3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82632-03BD-440E-9903-DA8DB61D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C5802-C878-42C7-A2EE-24885FF18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88AF3-3A7C-42EA-BE19-4FE38F3D0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3BC99-392A-4B92-8BD3-103CC38E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9588-7F46-4A73-8A9A-FEEC0B882310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3B63E-A79E-483F-A51D-1492AB2F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C8FB8-98BF-41B9-A89F-3D24A840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350F-DC19-45C6-8D67-C67F8E91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1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8C40A-FF25-4735-80C2-88CFD1D8E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EA003-5162-4985-A969-6D74CB6E6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B2B71-E7B8-472B-B4C6-229B99C7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867782-56D8-4B9D-9563-BD4A6C42F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DC528-ABE5-4577-9E29-F6A986DC8B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96F85-B1EF-4E0D-8BA4-5E3483C9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9588-7F46-4A73-8A9A-FEEC0B882310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20B924-FAB9-4D4F-A807-0D0573B1E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5FCDD-E186-48E1-AD1A-0E0FF677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350F-DC19-45C6-8D67-C67F8E91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4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561B7-CE9B-48C5-96A8-7756607E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F06B2-D6B0-4171-8291-458092BD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9588-7F46-4A73-8A9A-FEEC0B882310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FEE2A-B08F-4B68-8D80-994C42D49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BC48A-56AC-46FF-A5B6-8A138569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350F-DC19-45C6-8D67-C67F8E91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7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8EF84E-F7C8-4FE5-91E3-C21B677F6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9588-7F46-4A73-8A9A-FEEC0B882310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1399F-D7AD-4BD8-9854-B8810DC3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AB23A-FAD1-4563-9BD2-544BC048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350F-DC19-45C6-8D67-C67F8E91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4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E8AD-B33B-4135-A0EB-092BD570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55693-9C09-43DF-82F9-FC6B27BE5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68A46-69E1-4F52-8155-133FAA139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82742-4B4F-4ABF-93E8-91D4D281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9588-7F46-4A73-8A9A-FEEC0B882310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E947F-0D01-49D7-A387-BE23781D7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0DAA3-E196-481A-97EF-489BF92D3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350F-DC19-45C6-8D67-C67F8E91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1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ED08-3AE4-414B-A2B3-214C4797E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692EC-4A52-49BC-88BC-69C9F9E4A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859AE-B20F-46ED-9383-050D137A5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86D80-AF23-4925-B8C9-B4BFBA501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D9588-7F46-4A73-8A9A-FEEC0B882310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20317-EA80-4395-ACD5-5446472BB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0AD00-8E6E-4144-84B4-1BC92AB3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350F-DC19-45C6-8D67-C67F8E91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1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1C29FE-DFF7-4594-B6A3-C3A9F8D52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A7AD2-D048-4B4B-8727-18EE0F53C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9A7F6-E711-4B3F-8D21-8A460E142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D9588-7F46-4A73-8A9A-FEEC0B882310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6E51B-DF7D-4E03-9533-DC4EB3A52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B01E7-4877-47F3-A475-87A3F04BE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0350F-DC19-45C6-8D67-C67F8E91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8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2CB77C8-AF37-43CB-8B4D-7B820F0DC300}"/>
              </a:ext>
            </a:extLst>
          </p:cNvPr>
          <p:cNvSpPr/>
          <p:nvPr/>
        </p:nvSpPr>
        <p:spPr>
          <a:xfrm>
            <a:off x="2900647" y="3388056"/>
            <a:ext cx="2318041" cy="2045357"/>
          </a:xfrm>
          <a:custGeom>
            <a:avLst/>
            <a:gdLst>
              <a:gd name="connsiteX0" fmla="*/ 290671 w 2137637"/>
              <a:gd name="connsiteY0" fmla="*/ 865955 h 1937801"/>
              <a:gd name="connsiteX1" fmla="*/ 756954 w 2137637"/>
              <a:gd name="connsiteY1" fmla="*/ 1314072 h 1937801"/>
              <a:gd name="connsiteX2" fmla="*/ 1998358 w 2137637"/>
              <a:gd name="connsiteY2" fmla="*/ 0 h 1937801"/>
              <a:gd name="connsiteX3" fmla="*/ 2137637 w 2137637"/>
              <a:gd name="connsiteY3" fmla="*/ 199836 h 1937801"/>
              <a:gd name="connsiteX4" fmla="*/ 829622 w 2137637"/>
              <a:gd name="connsiteY4" fmla="*/ 1937801 h 1937801"/>
              <a:gd name="connsiteX5" fmla="*/ 0 w 2137637"/>
              <a:gd name="connsiteY5" fmla="*/ 1217182 h 1937801"/>
              <a:gd name="connsiteX6" fmla="*/ 290671 w 2137637"/>
              <a:gd name="connsiteY6" fmla="*/ 865955 h 1937801"/>
              <a:gd name="connsiteX0" fmla="*/ 320949 w 2167915"/>
              <a:gd name="connsiteY0" fmla="*/ 865955 h 1937801"/>
              <a:gd name="connsiteX1" fmla="*/ 787232 w 2167915"/>
              <a:gd name="connsiteY1" fmla="*/ 1314072 h 1937801"/>
              <a:gd name="connsiteX2" fmla="*/ 2028636 w 2167915"/>
              <a:gd name="connsiteY2" fmla="*/ 0 h 1937801"/>
              <a:gd name="connsiteX3" fmla="*/ 2167915 w 2167915"/>
              <a:gd name="connsiteY3" fmla="*/ 199836 h 1937801"/>
              <a:gd name="connsiteX4" fmla="*/ 859900 w 2167915"/>
              <a:gd name="connsiteY4" fmla="*/ 1937801 h 1937801"/>
              <a:gd name="connsiteX5" fmla="*/ 0 w 2167915"/>
              <a:gd name="connsiteY5" fmla="*/ 1205402 h 1937801"/>
              <a:gd name="connsiteX6" fmla="*/ 320949 w 2167915"/>
              <a:gd name="connsiteY6" fmla="*/ 865955 h 1937801"/>
              <a:gd name="connsiteX0" fmla="*/ 320949 w 2167915"/>
              <a:gd name="connsiteY0" fmla="*/ 865955 h 1949581"/>
              <a:gd name="connsiteX1" fmla="*/ 787232 w 2167915"/>
              <a:gd name="connsiteY1" fmla="*/ 1314072 h 1949581"/>
              <a:gd name="connsiteX2" fmla="*/ 2028636 w 2167915"/>
              <a:gd name="connsiteY2" fmla="*/ 0 h 1949581"/>
              <a:gd name="connsiteX3" fmla="*/ 2167915 w 2167915"/>
              <a:gd name="connsiteY3" fmla="*/ 199836 h 1949581"/>
              <a:gd name="connsiteX4" fmla="*/ 823566 w 2167915"/>
              <a:gd name="connsiteY4" fmla="*/ 1949581 h 1949581"/>
              <a:gd name="connsiteX5" fmla="*/ 0 w 2167915"/>
              <a:gd name="connsiteY5" fmla="*/ 1205402 h 1949581"/>
              <a:gd name="connsiteX6" fmla="*/ 320949 w 2167915"/>
              <a:gd name="connsiteY6" fmla="*/ 865955 h 1949581"/>
              <a:gd name="connsiteX0" fmla="*/ 320949 w 2263450"/>
              <a:gd name="connsiteY0" fmla="*/ 865955 h 1949581"/>
              <a:gd name="connsiteX1" fmla="*/ 787232 w 2263450"/>
              <a:gd name="connsiteY1" fmla="*/ 1314072 h 1949581"/>
              <a:gd name="connsiteX2" fmla="*/ 2028636 w 2263450"/>
              <a:gd name="connsiteY2" fmla="*/ 0 h 1949581"/>
              <a:gd name="connsiteX3" fmla="*/ 2263450 w 2263450"/>
              <a:gd name="connsiteY3" fmla="*/ 299395 h 1949581"/>
              <a:gd name="connsiteX4" fmla="*/ 823566 w 2263450"/>
              <a:gd name="connsiteY4" fmla="*/ 1949581 h 1949581"/>
              <a:gd name="connsiteX5" fmla="*/ 0 w 2263450"/>
              <a:gd name="connsiteY5" fmla="*/ 1205402 h 1949581"/>
              <a:gd name="connsiteX6" fmla="*/ 320949 w 2263450"/>
              <a:gd name="connsiteY6" fmla="*/ 865955 h 1949581"/>
              <a:gd name="connsiteX0" fmla="*/ 320949 w 2318041"/>
              <a:gd name="connsiteY0" fmla="*/ 865955 h 1949581"/>
              <a:gd name="connsiteX1" fmla="*/ 787232 w 2318041"/>
              <a:gd name="connsiteY1" fmla="*/ 1314072 h 1949581"/>
              <a:gd name="connsiteX2" fmla="*/ 2028636 w 2318041"/>
              <a:gd name="connsiteY2" fmla="*/ 0 h 1949581"/>
              <a:gd name="connsiteX3" fmla="*/ 2318041 w 2318041"/>
              <a:gd name="connsiteY3" fmla="*/ 319306 h 1949581"/>
              <a:gd name="connsiteX4" fmla="*/ 823566 w 2318041"/>
              <a:gd name="connsiteY4" fmla="*/ 1949581 h 1949581"/>
              <a:gd name="connsiteX5" fmla="*/ 0 w 2318041"/>
              <a:gd name="connsiteY5" fmla="*/ 1205402 h 1949581"/>
              <a:gd name="connsiteX6" fmla="*/ 320949 w 2318041"/>
              <a:gd name="connsiteY6" fmla="*/ 865955 h 1949581"/>
              <a:gd name="connsiteX0" fmla="*/ 382364 w 2318041"/>
              <a:gd name="connsiteY0" fmla="*/ 779672 h 1949581"/>
              <a:gd name="connsiteX1" fmla="*/ 787232 w 2318041"/>
              <a:gd name="connsiteY1" fmla="*/ 1314072 h 1949581"/>
              <a:gd name="connsiteX2" fmla="*/ 2028636 w 2318041"/>
              <a:gd name="connsiteY2" fmla="*/ 0 h 1949581"/>
              <a:gd name="connsiteX3" fmla="*/ 2318041 w 2318041"/>
              <a:gd name="connsiteY3" fmla="*/ 319306 h 1949581"/>
              <a:gd name="connsiteX4" fmla="*/ 823566 w 2318041"/>
              <a:gd name="connsiteY4" fmla="*/ 1949581 h 1949581"/>
              <a:gd name="connsiteX5" fmla="*/ 0 w 2318041"/>
              <a:gd name="connsiteY5" fmla="*/ 1205402 h 1949581"/>
              <a:gd name="connsiteX6" fmla="*/ 382364 w 2318041"/>
              <a:gd name="connsiteY6" fmla="*/ 779672 h 1949581"/>
              <a:gd name="connsiteX0" fmla="*/ 382364 w 2318041"/>
              <a:gd name="connsiteY0" fmla="*/ 779672 h 1949581"/>
              <a:gd name="connsiteX1" fmla="*/ 807703 w 2318041"/>
              <a:gd name="connsiteY1" fmla="*/ 1241062 h 1949581"/>
              <a:gd name="connsiteX2" fmla="*/ 2028636 w 2318041"/>
              <a:gd name="connsiteY2" fmla="*/ 0 h 1949581"/>
              <a:gd name="connsiteX3" fmla="*/ 2318041 w 2318041"/>
              <a:gd name="connsiteY3" fmla="*/ 319306 h 1949581"/>
              <a:gd name="connsiteX4" fmla="*/ 823566 w 2318041"/>
              <a:gd name="connsiteY4" fmla="*/ 1949581 h 1949581"/>
              <a:gd name="connsiteX5" fmla="*/ 0 w 2318041"/>
              <a:gd name="connsiteY5" fmla="*/ 1205402 h 1949581"/>
              <a:gd name="connsiteX6" fmla="*/ 382364 w 2318041"/>
              <a:gd name="connsiteY6" fmla="*/ 779672 h 1949581"/>
              <a:gd name="connsiteX0" fmla="*/ 382364 w 2318041"/>
              <a:gd name="connsiteY0" fmla="*/ 779672 h 1949581"/>
              <a:gd name="connsiteX1" fmla="*/ 821351 w 2318041"/>
              <a:gd name="connsiteY1" fmla="*/ 1227787 h 1949581"/>
              <a:gd name="connsiteX2" fmla="*/ 2028636 w 2318041"/>
              <a:gd name="connsiteY2" fmla="*/ 0 h 1949581"/>
              <a:gd name="connsiteX3" fmla="*/ 2318041 w 2318041"/>
              <a:gd name="connsiteY3" fmla="*/ 319306 h 1949581"/>
              <a:gd name="connsiteX4" fmla="*/ 823566 w 2318041"/>
              <a:gd name="connsiteY4" fmla="*/ 1949581 h 1949581"/>
              <a:gd name="connsiteX5" fmla="*/ 0 w 2318041"/>
              <a:gd name="connsiteY5" fmla="*/ 1205402 h 1949581"/>
              <a:gd name="connsiteX6" fmla="*/ 382364 w 2318041"/>
              <a:gd name="connsiteY6" fmla="*/ 779672 h 1949581"/>
              <a:gd name="connsiteX0" fmla="*/ 382364 w 2318041"/>
              <a:gd name="connsiteY0" fmla="*/ 859319 h 2029228"/>
              <a:gd name="connsiteX1" fmla="*/ 821351 w 2318041"/>
              <a:gd name="connsiteY1" fmla="*/ 1307434 h 2029228"/>
              <a:gd name="connsiteX2" fmla="*/ 1946749 w 2318041"/>
              <a:gd name="connsiteY2" fmla="*/ 0 h 2029228"/>
              <a:gd name="connsiteX3" fmla="*/ 2318041 w 2318041"/>
              <a:gd name="connsiteY3" fmla="*/ 398953 h 2029228"/>
              <a:gd name="connsiteX4" fmla="*/ 823566 w 2318041"/>
              <a:gd name="connsiteY4" fmla="*/ 2029228 h 2029228"/>
              <a:gd name="connsiteX5" fmla="*/ 0 w 2318041"/>
              <a:gd name="connsiteY5" fmla="*/ 1285049 h 2029228"/>
              <a:gd name="connsiteX6" fmla="*/ 382364 w 2318041"/>
              <a:gd name="connsiteY6" fmla="*/ 859319 h 2029228"/>
              <a:gd name="connsiteX0" fmla="*/ 382364 w 2318041"/>
              <a:gd name="connsiteY0" fmla="*/ 819496 h 1989405"/>
              <a:gd name="connsiteX1" fmla="*/ 821351 w 2318041"/>
              <a:gd name="connsiteY1" fmla="*/ 1267611 h 1989405"/>
              <a:gd name="connsiteX2" fmla="*/ 1980869 w 2318041"/>
              <a:gd name="connsiteY2" fmla="*/ 0 h 1989405"/>
              <a:gd name="connsiteX3" fmla="*/ 2318041 w 2318041"/>
              <a:gd name="connsiteY3" fmla="*/ 359130 h 1989405"/>
              <a:gd name="connsiteX4" fmla="*/ 823566 w 2318041"/>
              <a:gd name="connsiteY4" fmla="*/ 1989405 h 1989405"/>
              <a:gd name="connsiteX5" fmla="*/ 0 w 2318041"/>
              <a:gd name="connsiteY5" fmla="*/ 1245226 h 1989405"/>
              <a:gd name="connsiteX6" fmla="*/ 382364 w 2318041"/>
              <a:gd name="connsiteY6" fmla="*/ 819496 h 1989405"/>
              <a:gd name="connsiteX0" fmla="*/ 382364 w 2318041"/>
              <a:gd name="connsiteY0" fmla="*/ 819496 h 1989405"/>
              <a:gd name="connsiteX1" fmla="*/ 828175 w 2318041"/>
              <a:gd name="connsiteY1" fmla="*/ 1234425 h 1989405"/>
              <a:gd name="connsiteX2" fmla="*/ 1980869 w 2318041"/>
              <a:gd name="connsiteY2" fmla="*/ 0 h 1989405"/>
              <a:gd name="connsiteX3" fmla="*/ 2318041 w 2318041"/>
              <a:gd name="connsiteY3" fmla="*/ 359130 h 1989405"/>
              <a:gd name="connsiteX4" fmla="*/ 823566 w 2318041"/>
              <a:gd name="connsiteY4" fmla="*/ 1989405 h 1989405"/>
              <a:gd name="connsiteX5" fmla="*/ 0 w 2318041"/>
              <a:gd name="connsiteY5" fmla="*/ 1245226 h 1989405"/>
              <a:gd name="connsiteX6" fmla="*/ 382364 w 2318041"/>
              <a:gd name="connsiteY6" fmla="*/ 819496 h 198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18041" h="1989405">
                <a:moveTo>
                  <a:pt x="382364" y="819496"/>
                </a:moveTo>
                <a:lnTo>
                  <a:pt x="828175" y="1234425"/>
                </a:lnTo>
                <a:lnTo>
                  <a:pt x="1980869" y="0"/>
                </a:lnTo>
                <a:lnTo>
                  <a:pt x="2318041" y="359130"/>
                </a:lnTo>
                <a:lnTo>
                  <a:pt x="823566" y="1989405"/>
                </a:lnTo>
                <a:lnTo>
                  <a:pt x="0" y="1245226"/>
                </a:lnTo>
                <a:lnTo>
                  <a:pt x="382364" y="819496"/>
                </a:lnTo>
                <a:close/>
              </a:path>
            </a:pathLst>
          </a:custGeom>
          <a:solidFill>
            <a:srgbClr val="92D050"/>
          </a:solidFill>
          <a:ln w="133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5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</dc:creator>
  <cp:lastModifiedBy>d</cp:lastModifiedBy>
  <cp:revision>5</cp:revision>
  <dcterms:created xsi:type="dcterms:W3CDTF">2019-11-10T13:57:25Z</dcterms:created>
  <dcterms:modified xsi:type="dcterms:W3CDTF">2019-11-10T15:40:01Z</dcterms:modified>
</cp:coreProperties>
</file>