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138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9278-3C6C-46F3-88F3-38E346DD5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FE08F1-067D-492C-854D-537D5AB55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0CF7F-3E3F-4E87-B2E4-6143B4617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7AB23-4757-45C9-8A42-7564B0D6F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19C75-AA13-4223-8309-E11D7E62E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4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CCBE-6E82-40EF-9D28-C51411CA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A260B7-58DB-4960-9920-DF55307449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23146-8E2C-4B81-A79C-156E0BA71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78DA7-DC15-4166-9A21-F6498756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79F36-D817-4563-B4B8-F3ED9D103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54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EDB799-AD97-43B2-853C-1BFE54EE3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4F3214-7E9B-4325-9E91-FA9AA1728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47098-A00D-49B6-9F1C-6A836F329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67552-3232-4AEF-82DF-4EDC7EC06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9EAD1-A88E-4636-9852-644553391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8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523E-A728-4637-87A8-1AF3DA0E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97B78-BF10-4D86-ABCD-3254CBD8C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1856D-4829-4126-9FFB-82AC93E2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D546-CA7B-4B4E-9656-263F9858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C0F0C-934C-4417-AEA3-90B4BC74D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630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9E9FE-7979-4FC3-82DC-A4C278A5F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6859-550B-46E4-BCD9-5B6E2AC1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01638-D724-4541-8E0F-C5648479A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70D33-0BF9-4E88-93C0-F42BD3CA7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07BBC-275C-4516-8DF4-0B76CE3A5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03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9314-351D-4302-B426-0845159D7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2B8E2-289A-4B61-9DD7-57AD8E386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6FD9A-1272-48BC-B7A4-760472E4D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468A6-E8D4-43F1-B24B-AC234B418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C1063-2859-4C1A-9DC5-EB97A2C03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F0F93-0E88-422E-B5AC-E01BA89D0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60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D127-FEDE-400B-ADF9-88F95B18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098FE-E721-495E-ABF4-CCC0C649D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D76A0-D6E3-4445-A2EC-163614402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4B731-2052-450D-AFC3-6883682927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970C7A-26A9-4301-88E3-87EF33C16E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DCA95-7DC2-4B1C-94DC-B8368DF7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9A81A-A018-43BE-AE38-4ACC67C2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8288DE-F00B-4590-A012-BBEAC8F41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33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E85F2-A6F7-4B4D-8A3D-DF3E6928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D08A1-14A6-49D1-A948-D8EDE6AC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4258D7-BA6B-4F78-B8BD-C5A3802FC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91D317-A74A-465F-9559-AC914C1A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66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09E904-BAA1-4CDD-8E8D-A54A4FC14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5422AC-D2AD-403A-8E58-528C45BAF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43251-6F9C-468D-B221-D2E8CD42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7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573B2-4E96-4DA0-AD8F-1E9612928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565BF-BE28-44BA-895F-6B30C74D1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D62C5-5D6E-4A99-ADAC-6DD5AE464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4EEC3-2442-4311-BF13-DFE2BDA22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63A36-5F34-4D39-8F54-3A2D1DD6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DDC36F-5038-4FB0-BC16-1E6345F5D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12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9F060-AADF-4ACB-91C3-F257A0508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9946D-CA99-4F47-A924-C65048B65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30882-A505-410E-B7A1-30189F845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F40880-A563-4A63-9EDD-433943A7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85F93-726F-4BE1-B9EA-E67DE6CC7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F1240E-12C1-4B4F-906F-97DD1EA39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0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EFD6-1062-4F21-859F-52FA98610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5880A-5E3F-4EF6-AD7D-C0C2AD32F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9957C-A6A4-4988-B9B6-4D76F5303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A0FFB-BE80-4D30-8900-CDD2499A556F}" type="datetimeFigureOut">
              <a:rPr lang="en-US" smtClean="0"/>
              <a:t>11/10/2019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E8FAB-DB14-4FD1-8083-C283C7BCAA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C7737-8AE4-4748-8797-B7C166F5A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053C4-6D5C-4CAC-9A25-91D4F3C70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77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F595ED-9BD4-4D5A-A000-CDDC84CB546A}"/>
              </a:ext>
            </a:extLst>
          </p:cNvPr>
          <p:cNvSpPr/>
          <p:nvPr/>
        </p:nvSpPr>
        <p:spPr>
          <a:xfrm>
            <a:off x="2561531" y="593452"/>
            <a:ext cx="4717335" cy="483239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FFB91-B980-4B5E-A9D4-CACF3204C76A}"/>
              </a:ext>
            </a:extLst>
          </p:cNvPr>
          <p:cNvSpPr/>
          <p:nvPr/>
        </p:nvSpPr>
        <p:spPr>
          <a:xfrm>
            <a:off x="3778712" y="1865134"/>
            <a:ext cx="2418603" cy="240408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CC7A529-0671-47D1-A4EB-D4E1B1E3FD77}"/>
              </a:ext>
            </a:extLst>
          </p:cNvPr>
          <p:cNvSpPr/>
          <p:nvPr/>
        </p:nvSpPr>
        <p:spPr>
          <a:xfrm>
            <a:off x="4018735" y="3090731"/>
            <a:ext cx="2113806" cy="663973"/>
          </a:xfrm>
          <a:custGeom>
            <a:avLst/>
            <a:gdLst>
              <a:gd name="connsiteX0" fmla="*/ 0 w 2013044"/>
              <a:gd name="connsiteY0" fmla="*/ 1330358 h 1452511"/>
              <a:gd name="connsiteX1" fmla="*/ 348018 w 2013044"/>
              <a:gd name="connsiteY1" fmla="*/ 1323534 h 1452511"/>
              <a:gd name="connsiteX2" fmla="*/ 798394 w 2013044"/>
              <a:gd name="connsiteY2" fmla="*/ 6525 h 1452511"/>
              <a:gd name="connsiteX3" fmla="*/ 1241946 w 2013044"/>
              <a:gd name="connsiteY3" fmla="*/ 818567 h 1452511"/>
              <a:gd name="connsiteX4" fmla="*/ 2013044 w 2013044"/>
              <a:gd name="connsiteY4" fmla="*/ 852686 h 1452511"/>
              <a:gd name="connsiteX0" fmla="*/ 0 w 2080900"/>
              <a:gd name="connsiteY0" fmla="*/ 1260508 h 1424030"/>
              <a:gd name="connsiteX1" fmla="*/ 415874 w 2080900"/>
              <a:gd name="connsiteY1" fmla="*/ 1323534 h 1424030"/>
              <a:gd name="connsiteX2" fmla="*/ 866250 w 2080900"/>
              <a:gd name="connsiteY2" fmla="*/ 6525 h 1424030"/>
              <a:gd name="connsiteX3" fmla="*/ 1309802 w 2080900"/>
              <a:gd name="connsiteY3" fmla="*/ 818567 h 1424030"/>
              <a:gd name="connsiteX4" fmla="*/ 2080900 w 2080900"/>
              <a:gd name="connsiteY4" fmla="*/ 852686 h 1424030"/>
              <a:gd name="connsiteX0" fmla="*/ 0 w 2124081"/>
              <a:gd name="connsiteY0" fmla="*/ 1260501 h 1424023"/>
              <a:gd name="connsiteX1" fmla="*/ 415874 w 2124081"/>
              <a:gd name="connsiteY1" fmla="*/ 1323527 h 1424023"/>
              <a:gd name="connsiteX2" fmla="*/ 866250 w 2124081"/>
              <a:gd name="connsiteY2" fmla="*/ 6518 h 1424023"/>
              <a:gd name="connsiteX3" fmla="*/ 1309802 w 2124081"/>
              <a:gd name="connsiteY3" fmla="*/ 818560 h 1424023"/>
              <a:gd name="connsiteX4" fmla="*/ 2124081 w 2124081"/>
              <a:gd name="connsiteY4" fmla="*/ 846329 h 1424023"/>
              <a:gd name="connsiteX0" fmla="*/ 0 w 2057458"/>
              <a:gd name="connsiteY0" fmla="*/ 1428141 h 1506521"/>
              <a:gd name="connsiteX1" fmla="*/ 349251 w 2057458"/>
              <a:gd name="connsiteY1" fmla="*/ 1323527 h 1506521"/>
              <a:gd name="connsiteX2" fmla="*/ 799627 w 2057458"/>
              <a:gd name="connsiteY2" fmla="*/ 6518 h 1506521"/>
              <a:gd name="connsiteX3" fmla="*/ 1243179 w 2057458"/>
              <a:gd name="connsiteY3" fmla="*/ 818560 h 1506521"/>
              <a:gd name="connsiteX4" fmla="*/ 2057458 w 2057458"/>
              <a:gd name="connsiteY4" fmla="*/ 846329 h 1506521"/>
              <a:gd name="connsiteX0" fmla="*/ 0 w 2109276"/>
              <a:gd name="connsiteY0" fmla="*/ 1367181 h 1470779"/>
              <a:gd name="connsiteX1" fmla="*/ 401069 w 2109276"/>
              <a:gd name="connsiteY1" fmla="*/ 1323527 h 1470779"/>
              <a:gd name="connsiteX2" fmla="*/ 851445 w 2109276"/>
              <a:gd name="connsiteY2" fmla="*/ 6518 h 1470779"/>
              <a:gd name="connsiteX3" fmla="*/ 1294997 w 2109276"/>
              <a:gd name="connsiteY3" fmla="*/ 818560 h 1470779"/>
              <a:gd name="connsiteX4" fmla="*/ 2109276 w 2109276"/>
              <a:gd name="connsiteY4" fmla="*/ 846329 h 1470779"/>
              <a:gd name="connsiteX0" fmla="*/ 0 w 2131484"/>
              <a:gd name="connsiteY0" fmla="*/ 1313841 h 1445078"/>
              <a:gd name="connsiteX1" fmla="*/ 423277 w 2131484"/>
              <a:gd name="connsiteY1" fmla="*/ 1323527 h 1445078"/>
              <a:gd name="connsiteX2" fmla="*/ 873653 w 2131484"/>
              <a:gd name="connsiteY2" fmla="*/ 6518 h 1445078"/>
              <a:gd name="connsiteX3" fmla="*/ 1317205 w 2131484"/>
              <a:gd name="connsiteY3" fmla="*/ 818560 h 1445078"/>
              <a:gd name="connsiteX4" fmla="*/ 2131484 w 2131484"/>
              <a:gd name="connsiteY4" fmla="*/ 846329 h 1445078"/>
              <a:gd name="connsiteX0" fmla="*/ 0 w 2146289"/>
              <a:gd name="connsiteY0" fmla="*/ 1298601 h 1438620"/>
              <a:gd name="connsiteX1" fmla="*/ 438082 w 2146289"/>
              <a:gd name="connsiteY1" fmla="*/ 1323527 h 1438620"/>
              <a:gd name="connsiteX2" fmla="*/ 888458 w 2146289"/>
              <a:gd name="connsiteY2" fmla="*/ 6518 h 1438620"/>
              <a:gd name="connsiteX3" fmla="*/ 1332010 w 2146289"/>
              <a:gd name="connsiteY3" fmla="*/ 818560 h 1438620"/>
              <a:gd name="connsiteX4" fmla="*/ 2146289 w 2146289"/>
              <a:gd name="connsiteY4" fmla="*/ 846329 h 1438620"/>
              <a:gd name="connsiteX0" fmla="*/ 0 w 2072264"/>
              <a:gd name="connsiteY0" fmla="*/ 1230021 h 1413782"/>
              <a:gd name="connsiteX1" fmla="*/ 364057 w 2072264"/>
              <a:gd name="connsiteY1" fmla="*/ 1323527 h 1413782"/>
              <a:gd name="connsiteX2" fmla="*/ 814433 w 2072264"/>
              <a:gd name="connsiteY2" fmla="*/ 6518 h 1413782"/>
              <a:gd name="connsiteX3" fmla="*/ 1257985 w 2072264"/>
              <a:gd name="connsiteY3" fmla="*/ 818560 h 1413782"/>
              <a:gd name="connsiteX4" fmla="*/ 2072264 w 2072264"/>
              <a:gd name="connsiteY4" fmla="*/ 846329 h 1413782"/>
              <a:gd name="connsiteX0" fmla="*/ 0 w 2072264"/>
              <a:gd name="connsiteY0" fmla="*/ 1230021 h 1397282"/>
              <a:gd name="connsiteX1" fmla="*/ 364057 w 2072264"/>
              <a:gd name="connsiteY1" fmla="*/ 1323527 h 1397282"/>
              <a:gd name="connsiteX2" fmla="*/ 814433 w 2072264"/>
              <a:gd name="connsiteY2" fmla="*/ 6518 h 1397282"/>
              <a:gd name="connsiteX3" fmla="*/ 1257985 w 2072264"/>
              <a:gd name="connsiteY3" fmla="*/ 818560 h 1397282"/>
              <a:gd name="connsiteX4" fmla="*/ 2072264 w 2072264"/>
              <a:gd name="connsiteY4" fmla="*/ 846329 h 1397282"/>
              <a:gd name="connsiteX0" fmla="*/ 0 w 2079667"/>
              <a:gd name="connsiteY0" fmla="*/ 1191921 h 1388621"/>
              <a:gd name="connsiteX1" fmla="*/ 371460 w 2079667"/>
              <a:gd name="connsiteY1" fmla="*/ 1323527 h 1388621"/>
              <a:gd name="connsiteX2" fmla="*/ 821836 w 2079667"/>
              <a:gd name="connsiteY2" fmla="*/ 6518 h 1388621"/>
              <a:gd name="connsiteX3" fmla="*/ 1265388 w 2079667"/>
              <a:gd name="connsiteY3" fmla="*/ 818560 h 1388621"/>
              <a:gd name="connsiteX4" fmla="*/ 2079667 w 2079667"/>
              <a:gd name="connsiteY4" fmla="*/ 846329 h 1388621"/>
              <a:gd name="connsiteX0" fmla="*/ 0 w 2087070"/>
              <a:gd name="connsiteY0" fmla="*/ 1184301 h 1387026"/>
              <a:gd name="connsiteX1" fmla="*/ 378863 w 2087070"/>
              <a:gd name="connsiteY1" fmla="*/ 1323527 h 1387026"/>
              <a:gd name="connsiteX2" fmla="*/ 829239 w 2087070"/>
              <a:gd name="connsiteY2" fmla="*/ 6518 h 1387026"/>
              <a:gd name="connsiteX3" fmla="*/ 1272791 w 2087070"/>
              <a:gd name="connsiteY3" fmla="*/ 818560 h 1387026"/>
              <a:gd name="connsiteX4" fmla="*/ 2087070 w 2087070"/>
              <a:gd name="connsiteY4" fmla="*/ 846329 h 1387026"/>
              <a:gd name="connsiteX0" fmla="*/ 0 w 2087070"/>
              <a:gd name="connsiteY0" fmla="*/ 1130961 h 1376963"/>
              <a:gd name="connsiteX1" fmla="*/ 378863 w 2087070"/>
              <a:gd name="connsiteY1" fmla="*/ 1323527 h 1376963"/>
              <a:gd name="connsiteX2" fmla="*/ 829239 w 2087070"/>
              <a:gd name="connsiteY2" fmla="*/ 6518 h 1376963"/>
              <a:gd name="connsiteX3" fmla="*/ 1272791 w 2087070"/>
              <a:gd name="connsiteY3" fmla="*/ 818560 h 1376963"/>
              <a:gd name="connsiteX4" fmla="*/ 2087070 w 2087070"/>
              <a:gd name="connsiteY4" fmla="*/ 846329 h 1376963"/>
              <a:gd name="connsiteX0" fmla="*/ 0 w 2094473"/>
              <a:gd name="connsiteY0" fmla="*/ 1130961 h 1376963"/>
              <a:gd name="connsiteX1" fmla="*/ 386266 w 2094473"/>
              <a:gd name="connsiteY1" fmla="*/ 1323527 h 1376963"/>
              <a:gd name="connsiteX2" fmla="*/ 836642 w 2094473"/>
              <a:gd name="connsiteY2" fmla="*/ 6518 h 1376963"/>
              <a:gd name="connsiteX3" fmla="*/ 1280194 w 2094473"/>
              <a:gd name="connsiteY3" fmla="*/ 818560 h 1376963"/>
              <a:gd name="connsiteX4" fmla="*/ 2094473 w 2094473"/>
              <a:gd name="connsiteY4" fmla="*/ 846329 h 1376963"/>
              <a:gd name="connsiteX0" fmla="*/ 0 w 2094473"/>
              <a:gd name="connsiteY0" fmla="*/ 1128654 h 1282525"/>
              <a:gd name="connsiteX1" fmla="*/ 334448 w 2094473"/>
              <a:gd name="connsiteY1" fmla="*/ 1214540 h 1282525"/>
              <a:gd name="connsiteX2" fmla="*/ 836642 w 2094473"/>
              <a:gd name="connsiteY2" fmla="*/ 4211 h 1282525"/>
              <a:gd name="connsiteX3" fmla="*/ 1280194 w 2094473"/>
              <a:gd name="connsiteY3" fmla="*/ 816253 h 1282525"/>
              <a:gd name="connsiteX4" fmla="*/ 2094473 w 2094473"/>
              <a:gd name="connsiteY4" fmla="*/ 844022 h 1282525"/>
              <a:gd name="connsiteX0" fmla="*/ 0 w 2094473"/>
              <a:gd name="connsiteY0" fmla="*/ 1129112 h 1302105"/>
              <a:gd name="connsiteX1" fmla="*/ 371461 w 2094473"/>
              <a:gd name="connsiteY1" fmla="*/ 1237858 h 1302105"/>
              <a:gd name="connsiteX2" fmla="*/ 836642 w 2094473"/>
              <a:gd name="connsiteY2" fmla="*/ 4669 h 1302105"/>
              <a:gd name="connsiteX3" fmla="*/ 1280194 w 2094473"/>
              <a:gd name="connsiteY3" fmla="*/ 816711 h 1302105"/>
              <a:gd name="connsiteX4" fmla="*/ 2094473 w 2094473"/>
              <a:gd name="connsiteY4" fmla="*/ 844480 h 1302105"/>
              <a:gd name="connsiteX0" fmla="*/ 0 w 2103726"/>
              <a:gd name="connsiteY0" fmla="*/ 1033862 h 1284072"/>
              <a:gd name="connsiteX1" fmla="*/ 380714 w 2103726"/>
              <a:gd name="connsiteY1" fmla="*/ 1237858 h 1284072"/>
              <a:gd name="connsiteX2" fmla="*/ 845895 w 2103726"/>
              <a:gd name="connsiteY2" fmla="*/ 4669 h 1284072"/>
              <a:gd name="connsiteX3" fmla="*/ 1289447 w 2103726"/>
              <a:gd name="connsiteY3" fmla="*/ 816711 h 1284072"/>
              <a:gd name="connsiteX4" fmla="*/ 2103726 w 2103726"/>
              <a:gd name="connsiteY4" fmla="*/ 844480 h 1284072"/>
              <a:gd name="connsiteX0" fmla="*/ 0 w 2117606"/>
              <a:gd name="connsiteY0" fmla="*/ 1033862 h 1284072"/>
              <a:gd name="connsiteX1" fmla="*/ 394594 w 2117606"/>
              <a:gd name="connsiteY1" fmla="*/ 1237858 h 1284072"/>
              <a:gd name="connsiteX2" fmla="*/ 859775 w 2117606"/>
              <a:gd name="connsiteY2" fmla="*/ 4669 h 1284072"/>
              <a:gd name="connsiteX3" fmla="*/ 1303327 w 2117606"/>
              <a:gd name="connsiteY3" fmla="*/ 816711 h 1284072"/>
              <a:gd name="connsiteX4" fmla="*/ 2117606 w 2117606"/>
              <a:gd name="connsiteY4" fmla="*/ 844480 h 1284072"/>
              <a:gd name="connsiteX0" fmla="*/ 0 w 2117606"/>
              <a:gd name="connsiteY0" fmla="*/ 1033862 h 1284072"/>
              <a:gd name="connsiteX1" fmla="*/ 394594 w 2117606"/>
              <a:gd name="connsiteY1" fmla="*/ 1237858 h 1284072"/>
              <a:gd name="connsiteX2" fmla="*/ 859775 w 2117606"/>
              <a:gd name="connsiteY2" fmla="*/ 4669 h 1284072"/>
              <a:gd name="connsiteX3" fmla="*/ 1303327 w 2117606"/>
              <a:gd name="connsiteY3" fmla="*/ 816711 h 1284072"/>
              <a:gd name="connsiteX4" fmla="*/ 2117606 w 2117606"/>
              <a:gd name="connsiteY4" fmla="*/ 844480 h 1284072"/>
              <a:gd name="connsiteX0" fmla="*/ 0 w 2111437"/>
              <a:gd name="connsiteY0" fmla="*/ 938612 h 1271174"/>
              <a:gd name="connsiteX1" fmla="*/ 388425 w 2111437"/>
              <a:gd name="connsiteY1" fmla="*/ 1237858 h 1271174"/>
              <a:gd name="connsiteX2" fmla="*/ 853606 w 2111437"/>
              <a:gd name="connsiteY2" fmla="*/ 4669 h 1271174"/>
              <a:gd name="connsiteX3" fmla="*/ 1297158 w 2111437"/>
              <a:gd name="connsiteY3" fmla="*/ 816711 h 1271174"/>
              <a:gd name="connsiteX4" fmla="*/ 2111437 w 2111437"/>
              <a:gd name="connsiteY4" fmla="*/ 844480 h 1271174"/>
              <a:gd name="connsiteX0" fmla="*/ 0 w 2114521"/>
              <a:gd name="connsiteY0" fmla="*/ 713187 h 1252649"/>
              <a:gd name="connsiteX1" fmla="*/ 391509 w 2114521"/>
              <a:gd name="connsiteY1" fmla="*/ 1237858 h 1252649"/>
              <a:gd name="connsiteX2" fmla="*/ 856690 w 2114521"/>
              <a:gd name="connsiteY2" fmla="*/ 4669 h 1252649"/>
              <a:gd name="connsiteX3" fmla="*/ 1300242 w 2114521"/>
              <a:gd name="connsiteY3" fmla="*/ 816711 h 1252649"/>
              <a:gd name="connsiteX4" fmla="*/ 2114521 w 2114521"/>
              <a:gd name="connsiteY4" fmla="*/ 844480 h 1252649"/>
              <a:gd name="connsiteX0" fmla="*/ 0 w 2043580"/>
              <a:gd name="connsiteY0" fmla="*/ 951312 h 1272665"/>
              <a:gd name="connsiteX1" fmla="*/ 320568 w 2043580"/>
              <a:gd name="connsiteY1" fmla="*/ 1237858 h 1272665"/>
              <a:gd name="connsiteX2" fmla="*/ 785749 w 2043580"/>
              <a:gd name="connsiteY2" fmla="*/ 4669 h 1272665"/>
              <a:gd name="connsiteX3" fmla="*/ 1229301 w 2043580"/>
              <a:gd name="connsiteY3" fmla="*/ 816711 h 1272665"/>
              <a:gd name="connsiteX4" fmla="*/ 2043580 w 2043580"/>
              <a:gd name="connsiteY4" fmla="*/ 844480 h 1272665"/>
              <a:gd name="connsiteX0" fmla="*/ 0 w 2080593"/>
              <a:gd name="connsiteY0" fmla="*/ 957662 h 1273434"/>
              <a:gd name="connsiteX1" fmla="*/ 357581 w 2080593"/>
              <a:gd name="connsiteY1" fmla="*/ 1237858 h 1273434"/>
              <a:gd name="connsiteX2" fmla="*/ 822762 w 2080593"/>
              <a:gd name="connsiteY2" fmla="*/ 4669 h 1273434"/>
              <a:gd name="connsiteX3" fmla="*/ 1266314 w 2080593"/>
              <a:gd name="connsiteY3" fmla="*/ 816711 h 1273434"/>
              <a:gd name="connsiteX4" fmla="*/ 2080593 w 2080593"/>
              <a:gd name="connsiteY4" fmla="*/ 844480 h 1273434"/>
              <a:gd name="connsiteX0" fmla="*/ 0 w 2096015"/>
              <a:gd name="connsiteY0" fmla="*/ 957662 h 1273434"/>
              <a:gd name="connsiteX1" fmla="*/ 373003 w 2096015"/>
              <a:gd name="connsiteY1" fmla="*/ 1237858 h 1273434"/>
              <a:gd name="connsiteX2" fmla="*/ 838184 w 2096015"/>
              <a:gd name="connsiteY2" fmla="*/ 4669 h 1273434"/>
              <a:gd name="connsiteX3" fmla="*/ 1281736 w 2096015"/>
              <a:gd name="connsiteY3" fmla="*/ 816711 h 1273434"/>
              <a:gd name="connsiteX4" fmla="*/ 2096015 w 2096015"/>
              <a:gd name="connsiteY4" fmla="*/ 844480 h 1273434"/>
              <a:gd name="connsiteX0" fmla="*/ 0 w 2108353"/>
              <a:gd name="connsiteY0" fmla="*/ 954487 h 1273048"/>
              <a:gd name="connsiteX1" fmla="*/ 385341 w 2108353"/>
              <a:gd name="connsiteY1" fmla="*/ 1237858 h 1273048"/>
              <a:gd name="connsiteX2" fmla="*/ 850522 w 2108353"/>
              <a:gd name="connsiteY2" fmla="*/ 4669 h 1273048"/>
              <a:gd name="connsiteX3" fmla="*/ 1294074 w 2108353"/>
              <a:gd name="connsiteY3" fmla="*/ 816711 h 1273048"/>
              <a:gd name="connsiteX4" fmla="*/ 2108353 w 2108353"/>
              <a:gd name="connsiteY4" fmla="*/ 844480 h 1273048"/>
              <a:gd name="connsiteX0" fmla="*/ 0 w 2108353"/>
              <a:gd name="connsiteY0" fmla="*/ 952983 h 1198268"/>
              <a:gd name="connsiteX1" fmla="*/ 413100 w 2108353"/>
              <a:gd name="connsiteY1" fmla="*/ 1156979 h 1198268"/>
              <a:gd name="connsiteX2" fmla="*/ 850522 w 2108353"/>
              <a:gd name="connsiteY2" fmla="*/ 3165 h 1198268"/>
              <a:gd name="connsiteX3" fmla="*/ 1294074 w 2108353"/>
              <a:gd name="connsiteY3" fmla="*/ 815207 h 1198268"/>
              <a:gd name="connsiteX4" fmla="*/ 2108353 w 2108353"/>
              <a:gd name="connsiteY4" fmla="*/ 842976 h 1198268"/>
              <a:gd name="connsiteX0" fmla="*/ 0 w 2331899"/>
              <a:gd name="connsiteY0" fmla="*/ 662313 h 1170625"/>
              <a:gd name="connsiteX1" fmla="*/ 636646 w 2331899"/>
              <a:gd name="connsiteY1" fmla="*/ 1156979 h 1170625"/>
              <a:gd name="connsiteX2" fmla="*/ 1074068 w 2331899"/>
              <a:gd name="connsiteY2" fmla="*/ 3165 h 1170625"/>
              <a:gd name="connsiteX3" fmla="*/ 1517620 w 2331899"/>
              <a:gd name="connsiteY3" fmla="*/ 815207 h 1170625"/>
              <a:gd name="connsiteX4" fmla="*/ 2331899 w 2331899"/>
              <a:gd name="connsiteY4" fmla="*/ 842976 h 1170625"/>
              <a:gd name="connsiteX0" fmla="*/ 0 w 2343664"/>
              <a:gd name="connsiteY0" fmla="*/ 395865 h 1160736"/>
              <a:gd name="connsiteX1" fmla="*/ 648411 w 2343664"/>
              <a:gd name="connsiteY1" fmla="*/ 1156979 h 1160736"/>
              <a:gd name="connsiteX2" fmla="*/ 1085833 w 2343664"/>
              <a:gd name="connsiteY2" fmla="*/ 3165 h 1160736"/>
              <a:gd name="connsiteX3" fmla="*/ 1529385 w 2343664"/>
              <a:gd name="connsiteY3" fmla="*/ 815207 h 1160736"/>
              <a:gd name="connsiteX4" fmla="*/ 2343664 w 2343664"/>
              <a:gd name="connsiteY4" fmla="*/ 842976 h 1160736"/>
              <a:gd name="connsiteX0" fmla="*/ 0 w 2343664"/>
              <a:gd name="connsiteY0" fmla="*/ 396297 h 1185287"/>
              <a:gd name="connsiteX1" fmla="*/ 542521 w 2343664"/>
              <a:gd name="connsiteY1" fmla="*/ 1181634 h 1185287"/>
              <a:gd name="connsiteX2" fmla="*/ 1085833 w 2343664"/>
              <a:gd name="connsiteY2" fmla="*/ 3597 h 1185287"/>
              <a:gd name="connsiteX3" fmla="*/ 1529385 w 2343664"/>
              <a:gd name="connsiteY3" fmla="*/ 815639 h 1185287"/>
              <a:gd name="connsiteX4" fmla="*/ 2343664 w 2343664"/>
              <a:gd name="connsiteY4" fmla="*/ 843408 h 1185287"/>
              <a:gd name="connsiteX0" fmla="*/ 0 w 2326016"/>
              <a:gd name="connsiteY0" fmla="*/ 396297 h 1185287"/>
              <a:gd name="connsiteX1" fmla="*/ 542521 w 2326016"/>
              <a:gd name="connsiteY1" fmla="*/ 1181634 h 1185287"/>
              <a:gd name="connsiteX2" fmla="*/ 1085833 w 2326016"/>
              <a:gd name="connsiteY2" fmla="*/ 3597 h 1185287"/>
              <a:gd name="connsiteX3" fmla="*/ 1529385 w 2326016"/>
              <a:gd name="connsiteY3" fmla="*/ 815639 h 1185287"/>
              <a:gd name="connsiteX4" fmla="*/ 2326016 w 2326016"/>
              <a:gd name="connsiteY4" fmla="*/ 80399 h 1185287"/>
              <a:gd name="connsiteX0" fmla="*/ 0 w 2326016"/>
              <a:gd name="connsiteY0" fmla="*/ 394767 h 1183757"/>
              <a:gd name="connsiteX1" fmla="*/ 542521 w 2326016"/>
              <a:gd name="connsiteY1" fmla="*/ 1180104 h 1183757"/>
              <a:gd name="connsiteX2" fmla="*/ 1085833 w 2326016"/>
              <a:gd name="connsiteY2" fmla="*/ 2067 h 1183757"/>
              <a:gd name="connsiteX3" fmla="*/ 1682338 w 2326016"/>
              <a:gd name="connsiteY3" fmla="*/ 892832 h 1183757"/>
              <a:gd name="connsiteX4" fmla="*/ 2326016 w 2326016"/>
              <a:gd name="connsiteY4" fmla="*/ 78869 h 1183757"/>
              <a:gd name="connsiteX0" fmla="*/ 0 w 2326016"/>
              <a:gd name="connsiteY0" fmla="*/ 392854 h 971056"/>
              <a:gd name="connsiteX1" fmla="*/ 536639 w 2326016"/>
              <a:gd name="connsiteY1" fmla="*/ 966243 h 971056"/>
              <a:gd name="connsiteX2" fmla="*/ 1085833 w 2326016"/>
              <a:gd name="connsiteY2" fmla="*/ 154 h 971056"/>
              <a:gd name="connsiteX3" fmla="*/ 1682338 w 2326016"/>
              <a:gd name="connsiteY3" fmla="*/ 890919 h 971056"/>
              <a:gd name="connsiteX4" fmla="*/ 2326016 w 2326016"/>
              <a:gd name="connsiteY4" fmla="*/ 76956 h 971056"/>
              <a:gd name="connsiteX0" fmla="*/ 0 w 2326016"/>
              <a:gd name="connsiteY0" fmla="*/ 392854 h 971056"/>
              <a:gd name="connsiteX1" fmla="*/ 536639 w 2326016"/>
              <a:gd name="connsiteY1" fmla="*/ 966243 h 971056"/>
              <a:gd name="connsiteX2" fmla="*/ 1238787 w 2326016"/>
              <a:gd name="connsiteY2" fmla="*/ 153 h 971056"/>
              <a:gd name="connsiteX3" fmla="*/ 1682338 w 2326016"/>
              <a:gd name="connsiteY3" fmla="*/ 890919 h 971056"/>
              <a:gd name="connsiteX4" fmla="*/ 2326016 w 2326016"/>
              <a:gd name="connsiteY4" fmla="*/ 76956 h 971056"/>
              <a:gd name="connsiteX0" fmla="*/ 0 w 2326016"/>
              <a:gd name="connsiteY0" fmla="*/ 392854 h 971056"/>
              <a:gd name="connsiteX1" fmla="*/ 536639 w 2326016"/>
              <a:gd name="connsiteY1" fmla="*/ 966243 h 971056"/>
              <a:gd name="connsiteX2" fmla="*/ 1238787 w 2326016"/>
              <a:gd name="connsiteY2" fmla="*/ 153 h 971056"/>
              <a:gd name="connsiteX3" fmla="*/ 1852940 w 2326016"/>
              <a:gd name="connsiteY3" fmla="*/ 890918 h 971056"/>
              <a:gd name="connsiteX4" fmla="*/ 2326016 w 2326016"/>
              <a:gd name="connsiteY4" fmla="*/ 76956 h 971056"/>
              <a:gd name="connsiteX0" fmla="*/ 0 w 2326016"/>
              <a:gd name="connsiteY0" fmla="*/ 392891 h 979953"/>
              <a:gd name="connsiteX1" fmla="*/ 707239 w 2326016"/>
              <a:gd name="connsiteY1" fmla="*/ 975205 h 979953"/>
              <a:gd name="connsiteX2" fmla="*/ 1238787 w 2326016"/>
              <a:gd name="connsiteY2" fmla="*/ 190 h 979953"/>
              <a:gd name="connsiteX3" fmla="*/ 1852940 w 2326016"/>
              <a:gd name="connsiteY3" fmla="*/ 890955 h 979953"/>
              <a:gd name="connsiteX4" fmla="*/ 2326016 w 2326016"/>
              <a:gd name="connsiteY4" fmla="*/ 76993 h 979953"/>
              <a:gd name="connsiteX0" fmla="*/ 0 w 2331898"/>
              <a:gd name="connsiteY0" fmla="*/ 0 h 1001854"/>
              <a:gd name="connsiteX1" fmla="*/ 713121 w 2331898"/>
              <a:gd name="connsiteY1" fmla="*/ 1001839 h 1001854"/>
              <a:gd name="connsiteX2" fmla="*/ 1244669 w 2331898"/>
              <a:gd name="connsiteY2" fmla="*/ 26824 h 1001854"/>
              <a:gd name="connsiteX3" fmla="*/ 1858822 w 2331898"/>
              <a:gd name="connsiteY3" fmla="*/ 917589 h 1001854"/>
              <a:gd name="connsiteX4" fmla="*/ 2331898 w 2331898"/>
              <a:gd name="connsiteY4" fmla="*/ 103627 h 1001854"/>
              <a:gd name="connsiteX0" fmla="*/ 0 w 2331898"/>
              <a:gd name="connsiteY0" fmla="*/ 0 h 1001845"/>
              <a:gd name="connsiteX1" fmla="*/ 713121 w 2331898"/>
              <a:gd name="connsiteY1" fmla="*/ 1001839 h 1001845"/>
              <a:gd name="connsiteX2" fmla="*/ 1421153 w 2331898"/>
              <a:gd name="connsiteY2" fmla="*/ 17897 h 1001845"/>
              <a:gd name="connsiteX3" fmla="*/ 1858822 w 2331898"/>
              <a:gd name="connsiteY3" fmla="*/ 917589 h 1001845"/>
              <a:gd name="connsiteX4" fmla="*/ 2331898 w 2331898"/>
              <a:gd name="connsiteY4" fmla="*/ 103627 h 1001845"/>
              <a:gd name="connsiteX0" fmla="*/ 0 w 2331898"/>
              <a:gd name="connsiteY0" fmla="*/ 0 h 1001854"/>
              <a:gd name="connsiteX1" fmla="*/ 713121 w 2331898"/>
              <a:gd name="connsiteY1" fmla="*/ 1001839 h 1001854"/>
              <a:gd name="connsiteX2" fmla="*/ 1203490 w 2331898"/>
              <a:gd name="connsiteY2" fmla="*/ 26823 h 1001854"/>
              <a:gd name="connsiteX3" fmla="*/ 1858822 w 2331898"/>
              <a:gd name="connsiteY3" fmla="*/ 917589 h 1001854"/>
              <a:gd name="connsiteX4" fmla="*/ 2331898 w 2331898"/>
              <a:gd name="connsiteY4" fmla="*/ 103627 h 1001854"/>
              <a:gd name="connsiteX0" fmla="*/ 0 w 2053475"/>
              <a:gd name="connsiteY0" fmla="*/ 345532 h 978703"/>
              <a:gd name="connsiteX1" fmla="*/ 434698 w 2053475"/>
              <a:gd name="connsiteY1" fmla="*/ 975207 h 978703"/>
              <a:gd name="connsiteX2" fmla="*/ 925067 w 2053475"/>
              <a:gd name="connsiteY2" fmla="*/ 191 h 978703"/>
              <a:gd name="connsiteX3" fmla="*/ 1580399 w 2053475"/>
              <a:gd name="connsiteY3" fmla="*/ 890957 h 978703"/>
              <a:gd name="connsiteX4" fmla="*/ 2053475 w 2053475"/>
              <a:gd name="connsiteY4" fmla="*/ 76995 h 978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53475" h="978703">
                <a:moveTo>
                  <a:pt x="0" y="345532"/>
                </a:moveTo>
                <a:cubicBezTo>
                  <a:pt x="26049" y="360999"/>
                  <a:pt x="280520" y="1032764"/>
                  <a:pt x="434698" y="975207"/>
                </a:cubicBezTo>
                <a:cubicBezTo>
                  <a:pt x="588876" y="917650"/>
                  <a:pt x="734117" y="14233"/>
                  <a:pt x="925067" y="191"/>
                </a:cubicBezTo>
                <a:cubicBezTo>
                  <a:pt x="1116017" y="-13851"/>
                  <a:pt x="1370760" y="750988"/>
                  <a:pt x="1580399" y="890957"/>
                </a:cubicBezTo>
                <a:cubicBezTo>
                  <a:pt x="1790038" y="1030926"/>
                  <a:pt x="1936332" y="74720"/>
                  <a:pt x="2053475" y="76995"/>
                </a:cubicBezTo>
              </a:path>
            </a:pathLst>
          </a:custGeom>
          <a:noFill/>
          <a:ln w="2032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B0D939E-ED22-4530-ABDD-95E35A1D24BE}"/>
              </a:ext>
            </a:extLst>
          </p:cNvPr>
          <p:cNvSpPr/>
          <p:nvPr/>
        </p:nvSpPr>
        <p:spPr>
          <a:xfrm>
            <a:off x="4049524" y="2128552"/>
            <a:ext cx="2121398" cy="980534"/>
          </a:xfrm>
          <a:custGeom>
            <a:avLst/>
            <a:gdLst>
              <a:gd name="connsiteX0" fmla="*/ 0 w 2013044"/>
              <a:gd name="connsiteY0" fmla="*/ 1330358 h 1452511"/>
              <a:gd name="connsiteX1" fmla="*/ 348018 w 2013044"/>
              <a:gd name="connsiteY1" fmla="*/ 1323534 h 1452511"/>
              <a:gd name="connsiteX2" fmla="*/ 798394 w 2013044"/>
              <a:gd name="connsiteY2" fmla="*/ 6525 h 1452511"/>
              <a:gd name="connsiteX3" fmla="*/ 1241946 w 2013044"/>
              <a:gd name="connsiteY3" fmla="*/ 818567 h 1452511"/>
              <a:gd name="connsiteX4" fmla="*/ 2013044 w 2013044"/>
              <a:gd name="connsiteY4" fmla="*/ 852686 h 1452511"/>
              <a:gd name="connsiteX0" fmla="*/ 0 w 2080900"/>
              <a:gd name="connsiteY0" fmla="*/ 1260508 h 1424030"/>
              <a:gd name="connsiteX1" fmla="*/ 415874 w 2080900"/>
              <a:gd name="connsiteY1" fmla="*/ 1323534 h 1424030"/>
              <a:gd name="connsiteX2" fmla="*/ 866250 w 2080900"/>
              <a:gd name="connsiteY2" fmla="*/ 6525 h 1424030"/>
              <a:gd name="connsiteX3" fmla="*/ 1309802 w 2080900"/>
              <a:gd name="connsiteY3" fmla="*/ 818567 h 1424030"/>
              <a:gd name="connsiteX4" fmla="*/ 2080900 w 2080900"/>
              <a:gd name="connsiteY4" fmla="*/ 852686 h 1424030"/>
              <a:gd name="connsiteX0" fmla="*/ 0 w 2124081"/>
              <a:gd name="connsiteY0" fmla="*/ 1260501 h 1424023"/>
              <a:gd name="connsiteX1" fmla="*/ 415874 w 2124081"/>
              <a:gd name="connsiteY1" fmla="*/ 1323527 h 1424023"/>
              <a:gd name="connsiteX2" fmla="*/ 866250 w 2124081"/>
              <a:gd name="connsiteY2" fmla="*/ 6518 h 1424023"/>
              <a:gd name="connsiteX3" fmla="*/ 1309802 w 2124081"/>
              <a:gd name="connsiteY3" fmla="*/ 818560 h 1424023"/>
              <a:gd name="connsiteX4" fmla="*/ 2124081 w 2124081"/>
              <a:gd name="connsiteY4" fmla="*/ 846329 h 1424023"/>
              <a:gd name="connsiteX0" fmla="*/ 0 w 2057458"/>
              <a:gd name="connsiteY0" fmla="*/ 1428141 h 1506521"/>
              <a:gd name="connsiteX1" fmla="*/ 349251 w 2057458"/>
              <a:gd name="connsiteY1" fmla="*/ 1323527 h 1506521"/>
              <a:gd name="connsiteX2" fmla="*/ 799627 w 2057458"/>
              <a:gd name="connsiteY2" fmla="*/ 6518 h 1506521"/>
              <a:gd name="connsiteX3" fmla="*/ 1243179 w 2057458"/>
              <a:gd name="connsiteY3" fmla="*/ 818560 h 1506521"/>
              <a:gd name="connsiteX4" fmla="*/ 2057458 w 2057458"/>
              <a:gd name="connsiteY4" fmla="*/ 846329 h 1506521"/>
              <a:gd name="connsiteX0" fmla="*/ 0 w 2109276"/>
              <a:gd name="connsiteY0" fmla="*/ 1367181 h 1470779"/>
              <a:gd name="connsiteX1" fmla="*/ 401069 w 2109276"/>
              <a:gd name="connsiteY1" fmla="*/ 1323527 h 1470779"/>
              <a:gd name="connsiteX2" fmla="*/ 851445 w 2109276"/>
              <a:gd name="connsiteY2" fmla="*/ 6518 h 1470779"/>
              <a:gd name="connsiteX3" fmla="*/ 1294997 w 2109276"/>
              <a:gd name="connsiteY3" fmla="*/ 818560 h 1470779"/>
              <a:gd name="connsiteX4" fmla="*/ 2109276 w 2109276"/>
              <a:gd name="connsiteY4" fmla="*/ 846329 h 1470779"/>
              <a:gd name="connsiteX0" fmla="*/ 0 w 2131484"/>
              <a:gd name="connsiteY0" fmla="*/ 1313841 h 1445078"/>
              <a:gd name="connsiteX1" fmla="*/ 423277 w 2131484"/>
              <a:gd name="connsiteY1" fmla="*/ 1323527 h 1445078"/>
              <a:gd name="connsiteX2" fmla="*/ 873653 w 2131484"/>
              <a:gd name="connsiteY2" fmla="*/ 6518 h 1445078"/>
              <a:gd name="connsiteX3" fmla="*/ 1317205 w 2131484"/>
              <a:gd name="connsiteY3" fmla="*/ 818560 h 1445078"/>
              <a:gd name="connsiteX4" fmla="*/ 2131484 w 2131484"/>
              <a:gd name="connsiteY4" fmla="*/ 846329 h 1445078"/>
              <a:gd name="connsiteX0" fmla="*/ 0 w 2146289"/>
              <a:gd name="connsiteY0" fmla="*/ 1298601 h 1438620"/>
              <a:gd name="connsiteX1" fmla="*/ 438082 w 2146289"/>
              <a:gd name="connsiteY1" fmla="*/ 1323527 h 1438620"/>
              <a:gd name="connsiteX2" fmla="*/ 888458 w 2146289"/>
              <a:gd name="connsiteY2" fmla="*/ 6518 h 1438620"/>
              <a:gd name="connsiteX3" fmla="*/ 1332010 w 2146289"/>
              <a:gd name="connsiteY3" fmla="*/ 818560 h 1438620"/>
              <a:gd name="connsiteX4" fmla="*/ 2146289 w 2146289"/>
              <a:gd name="connsiteY4" fmla="*/ 846329 h 1438620"/>
              <a:gd name="connsiteX0" fmla="*/ 0 w 2072264"/>
              <a:gd name="connsiteY0" fmla="*/ 1230021 h 1413782"/>
              <a:gd name="connsiteX1" fmla="*/ 364057 w 2072264"/>
              <a:gd name="connsiteY1" fmla="*/ 1323527 h 1413782"/>
              <a:gd name="connsiteX2" fmla="*/ 814433 w 2072264"/>
              <a:gd name="connsiteY2" fmla="*/ 6518 h 1413782"/>
              <a:gd name="connsiteX3" fmla="*/ 1257985 w 2072264"/>
              <a:gd name="connsiteY3" fmla="*/ 818560 h 1413782"/>
              <a:gd name="connsiteX4" fmla="*/ 2072264 w 2072264"/>
              <a:gd name="connsiteY4" fmla="*/ 846329 h 1413782"/>
              <a:gd name="connsiteX0" fmla="*/ 0 w 2072264"/>
              <a:gd name="connsiteY0" fmla="*/ 1230021 h 1397282"/>
              <a:gd name="connsiteX1" fmla="*/ 364057 w 2072264"/>
              <a:gd name="connsiteY1" fmla="*/ 1323527 h 1397282"/>
              <a:gd name="connsiteX2" fmla="*/ 814433 w 2072264"/>
              <a:gd name="connsiteY2" fmla="*/ 6518 h 1397282"/>
              <a:gd name="connsiteX3" fmla="*/ 1257985 w 2072264"/>
              <a:gd name="connsiteY3" fmla="*/ 818560 h 1397282"/>
              <a:gd name="connsiteX4" fmla="*/ 2072264 w 2072264"/>
              <a:gd name="connsiteY4" fmla="*/ 846329 h 1397282"/>
              <a:gd name="connsiteX0" fmla="*/ 0 w 2079667"/>
              <a:gd name="connsiteY0" fmla="*/ 1191921 h 1388621"/>
              <a:gd name="connsiteX1" fmla="*/ 371460 w 2079667"/>
              <a:gd name="connsiteY1" fmla="*/ 1323527 h 1388621"/>
              <a:gd name="connsiteX2" fmla="*/ 821836 w 2079667"/>
              <a:gd name="connsiteY2" fmla="*/ 6518 h 1388621"/>
              <a:gd name="connsiteX3" fmla="*/ 1265388 w 2079667"/>
              <a:gd name="connsiteY3" fmla="*/ 818560 h 1388621"/>
              <a:gd name="connsiteX4" fmla="*/ 2079667 w 2079667"/>
              <a:gd name="connsiteY4" fmla="*/ 846329 h 1388621"/>
              <a:gd name="connsiteX0" fmla="*/ 0 w 2087070"/>
              <a:gd name="connsiteY0" fmla="*/ 1184301 h 1387026"/>
              <a:gd name="connsiteX1" fmla="*/ 378863 w 2087070"/>
              <a:gd name="connsiteY1" fmla="*/ 1323527 h 1387026"/>
              <a:gd name="connsiteX2" fmla="*/ 829239 w 2087070"/>
              <a:gd name="connsiteY2" fmla="*/ 6518 h 1387026"/>
              <a:gd name="connsiteX3" fmla="*/ 1272791 w 2087070"/>
              <a:gd name="connsiteY3" fmla="*/ 818560 h 1387026"/>
              <a:gd name="connsiteX4" fmla="*/ 2087070 w 2087070"/>
              <a:gd name="connsiteY4" fmla="*/ 846329 h 1387026"/>
              <a:gd name="connsiteX0" fmla="*/ 0 w 2087070"/>
              <a:gd name="connsiteY0" fmla="*/ 1130961 h 1376963"/>
              <a:gd name="connsiteX1" fmla="*/ 378863 w 2087070"/>
              <a:gd name="connsiteY1" fmla="*/ 1323527 h 1376963"/>
              <a:gd name="connsiteX2" fmla="*/ 829239 w 2087070"/>
              <a:gd name="connsiteY2" fmla="*/ 6518 h 1376963"/>
              <a:gd name="connsiteX3" fmla="*/ 1272791 w 2087070"/>
              <a:gd name="connsiteY3" fmla="*/ 818560 h 1376963"/>
              <a:gd name="connsiteX4" fmla="*/ 2087070 w 2087070"/>
              <a:gd name="connsiteY4" fmla="*/ 846329 h 1376963"/>
              <a:gd name="connsiteX0" fmla="*/ 0 w 2094473"/>
              <a:gd name="connsiteY0" fmla="*/ 1130961 h 1376963"/>
              <a:gd name="connsiteX1" fmla="*/ 386266 w 2094473"/>
              <a:gd name="connsiteY1" fmla="*/ 1323527 h 1376963"/>
              <a:gd name="connsiteX2" fmla="*/ 836642 w 2094473"/>
              <a:gd name="connsiteY2" fmla="*/ 6518 h 1376963"/>
              <a:gd name="connsiteX3" fmla="*/ 1280194 w 2094473"/>
              <a:gd name="connsiteY3" fmla="*/ 818560 h 1376963"/>
              <a:gd name="connsiteX4" fmla="*/ 2094473 w 2094473"/>
              <a:gd name="connsiteY4" fmla="*/ 846329 h 1376963"/>
              <a:gd name="connsiteX0" fmla="*/ 0 w 2094473"/>
              <a:gd name="connsiteY0" fmla="*/ 1128654 h 1282525"/>
              <a:gd name="connsiteX1" fmla="*/ 334448 w 2094473"/>
              <a:gd name="connsiteY1" fmla="*/ 1214540 h 1282525"/>
              <a:gd name="connsiteX2" fmla="*/ 836642 w 2094473"/>
              <a:gd name="connsiteY2" fmla="*/ 4211 h 1282525"/>
              <a:gd name="connsiteX3" fmla="*/ 1280194 w 2094473"/>
              <a:gd name="connsiteY3" fmla="*/ 816253 h 1282525"/>
              <a:gd name="connsiteX4" fmla="*/ 2094473 w 2094473"/>
              <a:gd name="connsiteY4" fmla="*/ 844022 h 1282525"/>
              <a:gd name="connsiteX0" fmla="*/ 0 w 2094473"/>
              <a:gd name="connsiteY0" fmla="*/ 1129112 h 1302105"/>
              <a:gd name="connsiteX1" fmla="*/ 371461 w 2094473"/>
              <a:gd name="connsiteY1" fmla="*/ 1237858 h 1302105"/>
              <a:gd name="connsiteX2" fmla="*/ 836642 w 2094473"/>
              <a:gd name="connsiteY2" fmla="*/ 4669 h 1302105"/>
              <a:gd name="connsiteX3" fmla="*/ 1280194 w 2094473"/>
              <a:gd name="connsiteY3" fmla="*/ 816711 h 1302105"/>
              <a:gd name="connsiteX4" fmla="*/ 2094473 w 2094473"/>
              <a:gd name="connsiteY4" fmla="*/ 844480 h 1302105"/>
              <a:gd name="connsiteX0" fmla="*/ 0 w 2103726"/>
              <a:gd name="connsiteY0" fmla="*/ 1033862 h 1284072"/>
              <a:gd name="connsiteX1" fmla="*/ 380714 w 2103726"/>
              <a:gd name="connsiteY1" fmla="*/ 1237858 h 1284072"/>
              <a:gd name="connsiteX2" fmla="*/ 845895 w 2103726"/>
              <a:gd name="connsiteY2" fmla="*/ 4669 h 1284072"/>
              <a:gd name="connsiteX3" fmla="*/ 1289447 w 2103726"/>
              <a:gd name="connsiteY3" fmla="*/ 816711 h 1284072"/>
              <a:gd name="connsiteX4" fmla="*/ 2103726 w 2103726"/>
              <a:gd name="connsiteY4" fmla="*/ 844480 h 1284072"/>
              <a:gd name="connsiteX0" fmla="*/ 0 w 2117606"/>
              <a:gd name="connsiteY0" fmla="*/ 1033862 h 1284072"/>
              <a:gd name="connsiteX1" fmla="*/ 394594 w 2117606"/>
              <a:gd name="connsiteY1" fmla="*/ 1237858 h 1284072"/>
              <a:gd name="connsiteX2" fmla="*/ 859775 w 2117606"/>
              <a:gd name="connsiteY2" fmla="*/ 4669 h 1284072"/>
              <a:gd name="connsiteX3" fmla="*/ 1303327 w 2117606"/>
              <a:gd name="connsiteY3" fmla="*/ 816711 h 1284072"/>
              <a:gd name="connsiteX4" fmla="*/ 2117606 w 2117606"/>
              <a:gd name="connsiteY4" fmla="*/ 844480 h 1284072"/>
              <a:gd name="connsiteX0" fmla="*/ 0 w 2117606"/>
              <a:gd name="connsiteY0" fmla="*/ 1033862 h 1284072"/>
              <a:gd name="connsiteX1" fmla="*/ 394594 w 2117606"/>
              <a:gd name="connsiteY1" fmla="*/ 1237858 h 1284072"/>
              <a:gd name="connsiteX2" fmla="*/ 859775 w 2117606"/>
              <a:gd name="connsiteY2" fmla="*/ 4669 h 1284072"/>
              <a:gd name="connsiteX3" fmla="*/ 1303327 w 2117606"/>
              <a:gd name="connsiteY3" fmla="*/ 816711 h 1284072"/>
              <a:gd name="connsiteX4" fmla="*/ 2117606 w 2117606"/>
              <a:gd name="connsiteY4" fmla="*/ 844480 h 1284072"/>
              <a:gd name="connsiteX0" fmla="*/ 0 w 2111437"/>
              <a:gd name="connsiteY0" fmla="*/ 938612 h 1271174"/>
              <a:gd name="connsiteX1" fmla="*/ 388425 w 2111437"/>
              <a:gd name="connsiteY1" fmla="*/ 1237858 h 1271174"/>
              <a:gd name="connsiteX2" fmla="*/ 853606 w 2111437"/>
              <a:gd name="connsiteY2" fmla="*/ 4669 h 1271174"/>
              <a:gd name="connsiteX3" fmla="*/ 1297158 w 2111437"/>
              <a:gd name="connsiteY3" fmla="*/ 816711 h 1271174"/>
              <a:gd name="connsiteX4" fmla="*/ 2111437 w 2111437"/>
              <a:gd name="connsiteY4" fmla="*/ 844480 h 1271174"/>
              <a:gd name="connsiteX0" fmla="*/ 0 w 2114521"/>
              <a:gd name="connsiteY0" fmla="*/ 713187 h 1252649"/>
              <a:gd name="connsiteX1" fmla="*/ 391509 w 2114521"/>
              <a:gd name="connsiteY1" fmla="*/ 1237858 h 1252649"/>
              <a:gd name="connsiteX2" fmla="*/ 856690 w 2114521"/>
              <a:gd name="connsiteY2" fmla="*/ 4669 h 1252649"/>
              <a:gd name="connsiteX3" fmla="*/ 1300242 w 2114521"/>
              <a:gd name="connsiteY3" fmla="*/ 816711 h 1252649"/>
              <a:gd name="connsiteX4" fmla="*/ 2114521 w 2114521"/>
              <a:gd name="connsiteY4" fmla="*/ 844480 h 1252649"/>
              <a:gd name="connsiteX0" fmla="*/ 0 w 2043580"/>
              <a:gd name="connsiteY0" fmla="*/ 951312 h 1272665"/>
              <a:gd name="connsiteX1" fmla="*/ 320568 w 2043580"/>
              <a:gd name="connsiteY1" fmla="*/ 1237858 h 1272665"/>
              <a:gd name="connsiteX2" fmla="*/ 785749 w 2043580"/>
              <a:gd name="connsiteY2" fmla="*/ 4669 h 1272665"/>
              <a:gd name="connsiteX3" fmla="*/ 1229301 w 2043580"/>
              <a:gd name="connsiteY3" fmla="*/ 816711 h 1272665"/>
              <a:gd name="connsiteX4" fmla="*/ 2043580 w 2043580"/>
              <a:gd name="connsiteY4" fmla="*/ 844480 h 1272665"/>
              <a:gd name="connsiteX0" fmla="*/ 0 w 2080593"/>
              <a:gd name="connsiteY0" fmla="*/ 957662 h 1273434"/>
              <a:gd name="connsiteX1" fmla="*/ 357581 w 2080593"/>
              <a:gd name="connsiteY1" fmla="*/ 1237858 h 1273434"/>
              <a:gd name="connsiteX2" fmla="*/ 822762 w 2080593"/>
              <a:gd name="connsiteY2" fmla="*/ 4669 h 1273434"/>
              <a:gd name="connsiteX3" fmla="*/ 1266314 w 2080593"/>
              <a:gd name="connsiteY3" fmla="*/ 816711 h 1273434"/>
              <a:gd name="connsiteX4" fmla="*/ 2080593 w 2080593"/>
              <a:gd name="connsiteY4" fmla="*/ 844480 h 1273434"/>
              <a:gd name="connsiteX0" fmla="*/ 0 w 2096015"/>
              <a:gd name="connsiteY0" fmla="*/ 957662 h 1273434"/>
              <a:gd name="connsiteX1" fmla="*/ 373003 w 2096015"/>
              <a:gd name="connsiteY1" fmla="*/ 1237858 h 1273434"/>
              <a:gd name="connsiteX2" fmla="*/ 838184 w 2096015"/>
              <a:gd name="connsiteY2" fmla="*/ 4669 h 1273434"/>
              <a:gd name="connsiteX3" fmla="*/ 1281736 w 2096015"/>
              <a:gd name="connsiteY3" fmla="*/ 816711 h 1273434"/>
              <a:gd name="connsiteX4" fmla="*/ 2096015 w 2096015"/>
              <a:gd name="connsiteY4" fmla="*/ 844480 h 1273434"/>
              <a:gd name="connsiteX0" fmla="*/ 0 w 2108353"/>
              <a:gd name="connsiteY0" fmla="*/ 954487 h 1273048"/>
              <a:gd name="connsiteX1" fmla="*/ 385341 w 2108353"/>
              <a:gd name="connsiteY1" fmla="*/ 1237858 h 1273048"/>
              <a:gd name="connsiteX2" fmla="*/ 850522 w 2108353"/>
              <a:gd name="connsiteY2" fmla="*/ 4669 h 1273048"/>
              <a:gd name="connsiteX3" fmla="*/ 1294074 w 2108353"/>
              <a:gd name="connsiteY3" fmla="*/ 816711 h 1273048"/>
              <a:gd name="connsiteX4" fmla="*/ 2108353 w 2108353"/>
              <a:gd name="connsiteY4" fmla="*/ 844480 h 1273048"/>
              <a:gd name="connsiteX0" fmla="*/ 0 w 2108353"/>
              <a:gd name="connsiteY0" fmla="*/ 952983 h 1198268"/>
              <a:gd name="connsiteX1" fmla="*/ 413100 w 2108353"/>
              <a:gd name="connsiteY1" fmla="*/ 1156979 h 1198268"/>
              <a:gd name="connsiteX2" fmla="*/ 850522 w 2108353"/>
              <a:gd name="connsiteY2" fmla="*/ 3165 h 1198268"/>
              <a:gd name="connsiteX3" fmla="*/ 1294074 w 2108353"/>
              <a:gd name="connsiteY3" fmla="*/ 815207 h 1198268"/>
              <a:gd name="connsiteX4" fmla="*/ 2108353 w 2108353"/>
              <a:gd name="connsiteY4" fmla="*/ 842976 h 1198268"/>
              <a:gd name="connsiteX0" fmla="*/ 0 w 2331899"/>
              <a:gd name="connsiteY0" fmla="*/ 662313 h 1170625"/>
              <a:gd name="connsiteX1" fmla="*/ 636646 w 2331899"/>
              <a:gd name="connsiteY1" fmla="*/ 1156979 h 1170625"/>
              <a:gd name="connsiteX2" fmla="*/ 1074068 w 2331899"/>
              <a:gd name="connsiteY2" fmla="*/ 3165 h 1170625"/>
              <a:gd name="connsiteX3" fmla="*/ 1517620 w 2331899"/>
              <a:gd name="connsiteY3" fmla="*/ 815207 h 1170625"/>
              <a:gd name="connsiteX4" fmla="*/ 2331899 w 2331899"/>
              <a:gd name="connsiteY4" fmla="*/ 842976 h 1170625"/>
              <a:gd name="connsiteX0" fmla="*/ 0 w 2343664"/>
              <a:gd name="connsiteY0" fmla="*/ 395865 h 1160736"/>
              <a:gd name="connsiteX1" fmla="*/ 648411 w 2343664"/>
              <a:gd name="connsiteY1" fmla="*/ 1156979 h 1160736"/>
              <a:gd name="connsiteX2" fmla="*/ 1085833 w 2343664"/>
              <a:gd name="connsiteY2" fmla="*/ 3165 h 1160736"/>
              <a:gd name="connsiteX3" fmla="*/ 1529385 w 2343664"/>
              <a:gd name="connsiteY3" fmla="*/ 815207 h 1160736"/>
              <a:gd name="connsiteX4" fmla="*/ 2343664 w 2343664"/>
              <a:gd name="connsiteY4" fmla="*/ 842976 h 1160736"/>
              <a:gd name="connsiteX0" fmla="*/ 0 w 2343664"/>
              <a:gd name="connsiteY0" fmla="*/ 396297 h 1185287"/>
              <a:gd name="connsiteX1" fmla="*/ 542521 w 2343664"/>
              <a:gd name="connsiteY1" fmla="*/ 1181634 h 1185287"/>
              <a:gd name="connsiteX2" fmla="*/ 1085833 w 2343664"/>
              <a:gd name="connsiteY2" fmla="*/ 3597 h 1185287"/>
              <a:gd name="connsiteX3" fmla="*/ 1529385 w 2343664"/>
              <a:gd name="connsiteY3" fmla="*/ 815639 h 1185287"/>
              <a:gd name="connsiteX4" fmla="*/ 2343664 w 2343664"/>
              <a:gd name="connsiteY4" fmla="*/ 843408 h 1185287"/>
              <a:gd name="connsiteX0" fmla="*/ 0 w 2326016"/>
              <a:gd name="connsiteY0" fmla="*/ 396297 h 1185287"/>
              <a:gd name="connsiteX1" fmla="*/ 542521 w 2326016"/>
              <a:gd name="connsiteY1" fmla="*/ 1181634 h 1185287"/>
              <a:gd name="connsiteX2" fmla="*/ 1085833 w 2326016"/>
              <a:gd name="connsiteY2" fmla="*/ 3597 h 1185287"/>
              <a:gd name="connsiteX3" fmla="*/ 1529385 w 2326016"/>
              <a:gd name="connsiteY3" fmla="*/ 815639 h 1185287"/>
              <a:gd name="connsiteX4" fmla="*/ 2326016 w 2326016"/>
              <a:gd name="connsiteY4" fmla="*/ 80399 h 1185287"/>
              <a:gd name="connsiteX0" fmla="*/ 0 w 2326016"/>
              <a:gd name="connsiteY0" fmla="*/ 394767 h 1183757"/>
              <a:gd name="connsiteX1" fmla="*/ 542521 w 2326016"/>
              <a:gd name="connsiteY1" fmla="*/ 1180104 h 1183757"/>
              <a:gd name="connsiteX2" fmla="*/ 1085833 w 2326016"/>
              <a:gd name="connsiteY2" fmla="*/ 2067 h 1183757"/>
              <a:gd name="connsiteX3" fmla="*/ 1682338 w 2326016"/>
              <a:gd name="connsiteY3" fmla="*/ 892832 h 1183757"/>
              <a:gd name="connsiteX4" fmla="*/ 2326016 w 2326016"/>
              <a:gd name="connsiteY4" fmla="*/ 78869 h 1183757"/>
              <a:gd name="connsiteX0" fmla="*/ 0 w 2326016"/>
              <a:gd name="connsiteY0" fmla="*/ 392854 h 971056"/>
              <a:gd name="connsiteX1" fmla="*/ 536639 w 2326016"/>
              <a:gd name="connsiteY1" fmla="*/ 966243 h 971056"/>
              <a:gd name="connsiteX2" fmla="*/ 1085833 w 2326016"/>
              <a:gd name="connsiteY2" fmla="*/ 154 h 971056"/>
              <a:gd name="connsiteX3" fmla="*/ 1682338 w 2326016"/>
              <a:gd name="connsiteY3" fmla="*/ 890919 h 971056"/>
              <a:gd name="connsiteX4" fmla="*/ 2326016 w 2326016"/>
              <a:gd name="connsiteY4" fmla="*/ 76956 h 971056"/>
              <a:gd name="connsiteX0" fmla="*/ 0 w 2087367"/>
              <a:gd name="connsiteY0" fmla="*/ 597570 h 980534"/>
              <a:gd name="connsiteX1" fmla="*/ 297990 w 2087367"/>
              <a:gd name="connsiteY1" fmla="*/ 966243 h 980534"/>
              <a:gd name="connsiteX2" fmla="*/ 847184 w 2087367"/>
              <a:gd name="connsiteY2" fmla="*/ 154 h 980534"/>
              <a:gd name="connsiteX3" fmla="*/ 1443689 w 2087367"/>
              <a:gd name="connsiteY3" fmla="*/ 890919 h 980534"/>
              <a:gd name="connsiteX4" fmla="*/ 2087367 w 2087367"/>
              <a:gd name="connsiteY4" fmla="*/ 76956 h 980534"/>
              <a:gd name="connsiteX0" fmla="*/ 0 w 2060850"/>
              <a:gd name="connsiteY0" fmla="*/ 597570 h 980534"/>
              <a:gd name="connsiteX1" fmla="*/ 271473 w 2060850"/>
              <a:gd name="connsiteY1" fmla="*/ 966243 h 980534"/>
              <a:gd name="connsiteX2" fmla="*/ 820667 w 2060850"/>
              <a:gd name="connsiteY2" fmla="*/ 154 h 980534"/>
              <a:gd name="connsiteX3" fmla="*/ 1417172 w 2060850"/>
              <a:gd name="connsiteY3" fmla="*/ 890919 h 980534"/>
              <a:gd name="connsiteX4" fmla="*/ 2060850 w 2060850"/>
              <a:gd name="connsiteY4" fmla="*/ 76956 h 980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60850" h="980534">
                <a:moveTo>
                  <a:pt x="0" y="597570"/>
                </a:moveTo>
                <a:cubicBezTo>
                  <a:pt x="26049" y="613037"/>
                  <a:pt x="134695" y="1065812"/>
                  <a:pt x="271473" y="966243"/>
                </a:cubicBezTo>
                <a:cubicBezTo>
                  <a:pt x="408251" y="866674"/>
                  <a:pt x="629717" y="12708"/>
                  <a:pt x="820667" y="154"/>
                </a:cubicBezTo>
                <a:cubicBezTo>
                  <a:pt x="1011617" y="-12400"/>
                  <a:pt x="1207533" y="750950"/>
                  <a:pt x="1417172" y="890919"/>
                </a:cubicBezTo>
                <a:cubicBezTo>
                  <a:pt x="1626811" y="1030888"/>
                  <a:pt x="1943707" y="74681"/>
                  <a:pt x="2060850" y="76956"/>
                </a:cubicBezTo>
              </a:path>
            </a:pathLst>
          </a:custGeom>
          <a:noFill/>
          <a:ln w="203200">
            <a:solidFill>
              <a:srgbClr val="00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818F1D9-2C85-4C72-B1FF-3DB71BC5F3E2}"/>
              </a:ext>
            </a:extLst>
          </p:cNvPr>
          <p:cNvSpPr/>
          <p:nvPr/>
        </p:nvSpPr>
        <p:spPr>
          <a:xfrm>
            <a:off x="3732708" y="1821841"/>
            <a:ext cx="2511188" cy="2511188"/>
          </a:xfrm>
          <a:prstGeom prst="roundRect">
            <a:avLst>
              <a:gd name="adj" fmla="val 10880"/>
            </a:avLst>
          </a:prstGeom>
          <a:noFill/>
          <a:ln w="254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C2D65B-310C-45DC-9A05-DDF819A73153}"/>
              </a:ext>
            </a:extLst>
          </p:cNvPr>
          <p:cNvCxnSpPr/>
          <p:nvPr/>
        </p:nvCxnSpPr>
        <p:spPr>
          <a:xfrm>
            <a:off x="4051216" y="2128552"/>
            <a:ext cx="0" cy="1888053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67B3F7-805C-4832-8E8A-CF7611BF231C}"/>
              </a:ext>
            </a:extLst>
          </p:cNvPr>
          <p:cNvCxnSpPr>
            <a:cxnSpLocks/>
          </p:cNvCxnSpPr>
          <p:nvPr/>
        </p:nvCxnSpPr>
        <p:spPr>
          <a:xfrm>
            <a:off x="3955681" y="3978323"/>
            <a:ext cx="2001567" cy="0"/>
          </a:xfrm>
          <a:prstGeom prst="line">
            <a:avLst/>
          </a:prstGeom>
          <a:ln w="190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034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</dc:creator>
  <cp:lastModifiedBy>d</cp:lastModifiedBy>
  <cp:revision>13</cp:revision>
  <dcterms:created xsi:type="dcterms:W3CDTF">2019-11-10T02:17:59Z</dcterms:created>
  <dcterms:modified xsi:type="dcterms:W3CDTF">2019-11-10T15:39:55Z</dcterms:modified>
</cp:coreProperties>
</file>