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9278-3C6C-46F3-88F3-38E346DD5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08F1-067D-492C-854D-537D5AB5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0CF7F-3E3F-4E87-B2E4-6143B461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AB23-4757-45C9-8A42-7564B0D6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9C75-AA13-4223-8309-E11D7E62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4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CCBE-6E82-40EF-9D28-C51411CA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260B7-58DB-4960-9920-DF5530744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23146-8E2C-4B81-A79C-156E0BA7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8DA7-DC15-4166-9A21-F6498756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79F36-D817-4563-B4B8-F3ED9D10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DB799-AD97-43B2-853C-1BFE54EE3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F3214-7E9B-4325-9E91-FA9AA1728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7098-A00D-49B6-9F1C-6A836F32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67552-3232-4AEF-82DF-4EDC7EC0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EAD1-A88E-4636-9852-64455339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8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523E-A728-4637-87A8-1AF3DA0E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7B78-BF10-4D86-ABCD-3254CBD8C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1856D-4829-4126-9FFB-82AC93E2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D546-CA7B-4B4E-9656-263F9858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0F0C-934C-4417-AEA3-90B4BC74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3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E9FE-7979-4FC3-82DC-A4C278A5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16859-550B-46E4-BCD9-5B6E2AC1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1638-D724-4541-8E0F-C5648479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70D33-0BF9-4E88-93C0-F42BD3CA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07BBC-275C-4516-8DF4-0B76CE3A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0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9314-351D-4302-B426-0845159D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B8E2-289A-4B61-9DD7-57AD8E386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6FD9A-1272-48BC-B7A4-760472E4D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68A6-E8D4-43F1-B24B-AC234B41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C1063-2859-4C1A-9DC5-EB97A2C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F0F93-0E88-422E-B5AC-E01BA89D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6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D127-FEDE-400B-ADF9-88F95B18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098FE-E721-495E-ABF4-CCC0C649D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D76A0-D6E3-4445-A2EC-16361440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4B731-2052-450D-AFC3-688368292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70C7A-26A9-4301-88E3-87EF33C16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DCA95-7DC2-4B1C-94DC-B8368DF7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9A81A-A018-43BE-AE38-4ACC67C2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288DE-F00B-4590-A012-BBEAC8F4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3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85F2-A6F7-4B4D-8A3D-DF3E6928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D08A1-14A6-49D1-A948-D8EDE6AC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258D7-BA6B-4F78-B8BD-C5A3802F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1D317-A74A-465F-9559-AC914C1A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6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9E904-BAA1-4CDD-8E8D-A54A4FC1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422AC-D2AD-403A-8E58-528C45BA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43251-6F9C-468D-B221-D2E8CD42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7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73B2-4E96-4DA0-AD8F-1E961292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65BF-BE28-44BA-895F-6B30C74D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D62C5-5D6E-4A99-ADAC-6DD5AE464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4EEC3-2442-4311-BF13-DFE2BDA2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3A36-5F34-4D39-8F54-3A2D1DD6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DC36F-5038-4FB0-BC16-1E6345F5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F060-AADF-4ACB-91C3-F257A050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9946D-CA99-4F47-A924-C65048B65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30882-A505-410E-B7A1-30189F845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40880-A563-4A63-9EDD-433943A7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85F93-726F-4BE1-B9EA-E67DE6CC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240E-12C1-4B4F-906F-97DD1EA3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EFD6-1062-4F21-859F-52FA9861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5880A-5E3F-4EF6-AD7D-C0C2AD32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9957C-A6A4-4988-B9B6-4D76F5303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8FAB-DB14-4FD1-8083-C283C7BCA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C7737-8AE4-4748-8797-B7C166F5A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32560EF-26F5-42B5-A5E6-E434ABE87BFE}"/>
              </a:ext>
            </a:extLst>
          </p:cNvPr>
          <p:cNvSpPr/>
          <p:nvPr/>
        </p:nvSpPr>
        <p:spPr>
          <a:xfrm>
            <a:off x="4014147" y="3197375"/>
            <a:ext cx="2227605" cy="656796"/>
          </a:xfrm>
          <a:custGeom>
            <a:avLst/>
            <a:gdLst>
              <a:gd name="connsiteX0" fmla="*/ 0 w 1910686"/>
              <a:gd name="connsiteY0" fmla="*/ 546756 h 604586"/>
              <a:gd name="connsiteX1" fmla="*/ 429904 w 1910686"/>
              <a:gd name="connsiteY1" fmla="*/ 553580 h 604586"/>
              <a:gd name="connsiteX2" fmla="*/ 750627 w 1910686"/>
              <a:gd name="connsiteY2" fmla="*/ 845 h 604586"/>
              <a:gd name="connsiteX3" fmla="*/ 1201003 w 1910686"/>
              <a:gd name="connsiteY3" fmla="*/ 423926 h 604586"/>
              <a:gd name="connsiteX4" fmla="*/ 1910686 w 1910686"/>
              <a:gd name="connsiteY4" fmla="*/ 273801 h 604586"/>
              <a:gd name="connsiteX0" fmla="*/ 0 w 1910686"/>
              <a:gd name="connsiteY0" fmla="*/ 792136 h 867711"/>
              <a:gd name="connsiteX1" fmla="*/ 429904 w 1910686"/>
              <a:gd name="connsiteY1" fmla="*/ 798960 h 867711"/>
              <a:gd name="connsiteX2" fmla="*/ 805218 w 1910686"/>
              <a:gd name="connsiteY2" fmla="*/ 565 h 867711"/>
              <a:gd name="connsiteX3" fmla="*/ 1201003 w 1910686"/>
              <a:gd name="connsiteY3" fmla="*/ 669306 h 867711"/>
              <a:gd name="connsiteX4" fmla="*/ 1910686 w 1910686"/>
              <a:gd name="connsiteY4" fmla="*/ 519181 h 867711"/>
              <a:gd name="connsiteX0" fmla="*/ 0 w 1910686"/>
              <a:gd name="connsiteY0" fmla="*/ 792136 h 867711"/>
              <a:gd name="connsiteX1" fmla="*/ 429904 w 1910686"/>
              <a:gd name="connsiteY1" fmla="*/ 798960 h 867711"/>
              <a:gd name="connsiteX2" fmla="*/ 880281 w 1910686"/>
              <a:gd name="connsiteY2" fmla="*/ 565 h 867711"/>
              <a:gd name="connsiteX3" fmla="*/ 1201003 w 1910686"/>
              <a:gd name="connsiteY3" fmla="*/ 669306 h 867711"/>
              <a:gd name="connsiteX4" fmla="*/ 1910686 w 1910686"/>
              <a:gd name="connsiteY4" fmla="*/ 519181 h 867711"/>
              <a:gd name="connsiteX0" fmla="*/ 0 w 1910686"/>
              <a:gd name="connsiteY0" fmla="*/ 792027 h 858746"/>
              <a:gd name="connsiteX1" fmla="*/ 436728 w 1910686"/>
              <a:gd name="connsiteY1" fmla="*/ 785203 h 858746"/>
              <a:gd name="connsiteX2" fmla="*/ 880281 w 1910686"/>
              <a:gd name="connsiteY2" fmla="*/ 456 h 858746"/>
              <a:gd name="connsiteX3" fmla="*/ 1201003 w 1910686"/>
              <a:gd name="connsiteY3" fmla="*/ 669197 h 858746"/>
              <a:gd name="connsiteX4" fmla="*/ 1910686 w 1910686"/>
              <a:gd name="connsiteY4" fmla="*/ 519072 h 858746"/>
              <a:gd name="connsiteX0" fmla="*/ 0 w 1910686"/>
              <a:gd name="connsiteY0" fmla="*/ 792719 h 859438"/>
              <a:gd name="connsiteX1" fmla="*/ 436728 w 1910686"/>
              <a:gd name="connsiteY1" fmla="*/ 785895 h 859438"/>
              <a:gd name="connsiteX2" fmla="*/ 880281 w 1910686"/>
              <a:gd name="connsiteY2" fmla="*/ 1148 h 859438"/>
              <a:gd name="connsiteX3" fmla="*/ 1262418 w 1910686"/>
              <a:gd name="connsiteY3" fmla="*/ 608475 h 859438"/>
              <a:gd name="connsiteX4" fmla="*/ 1910686 w 1910686"/>
              <a:gd name="connsiteY4" fmla="*/ 519764 h 859438"/>
              <a:gd name="connsiteX0" fmla="*/ 0 w 1910686"/>
              <a:gd name="connsiteY0" fmla="*/ 792719 h 859437"/>
              <a:gd name="connsiteX1" fmla="*/ 436728 w 1910686"/>
              <a:gd name="connsiteY1" fmla="*/ 785895 h 859437"/>
              <a:gd name="connsiteX2" fmla="*/ 812042 w 1910686"/>
              <a:gd name="connsiteY2" fmla="*/ 1148 h 859437"/>
              <a:gd name="connsiteX3" fmla="*/ 1262418 w 1910686"/>
              <a:gd name="connsiteY3" fmla="*/ 608475 h 859437"/>
              <a:gd name="connsiteX4" fmla="*/ 1910686 w 1910686"/>
              <a:gd name="connsiteY4" fmla="*/ 519764 h 859437"/>
              <a:gd name="connsiteX0" fmla="*/ 0 w 2018565"/>
              <a:gd name="connsiteY0" fmla="*/ 729219 h 836412"/>
              <a:gd name="connsiteX1" fmla="*/ 544607 w 2018565"/>
              <a:gd name="connsiteY1" fmla="*/ 785895 h 836412"/>
              <a:gd name="connsiteX2" fmla="*/ 919921 w 2018565"/>
              <a:gd name="connsiteY2" fmla="*/ 1148 h 836412"/>
              <a:gd name="connsiteX3" fmla="*/ 1370297 w 2018565"/>
              <a:gd name="connsiteY3" fmla="*/ 608475 h 836412"/>
              <a:gd name="connsiteX4" fmla="*/ 2018565 w 2018565"/>
              <a:gd name="connsiteY4" fmla="*/ 519764 h 836412"/>
              <a:gd name="connsiteX0" fmla="*/ 0 w 2102471"/>
              <a:gd name="connsiteY0" fmla="*/ 729201 h 836394"/>
              <a:gd name="connsiteX1" fmla="*/ 544607 w 2102471"/>
              <a:gd name="connsiteY1" fmla="*/ 785877 h 836394"/>
              <a:gd name="connsiteX2" fmla="*/ 919921 w 2102471"/>
              <a:gd name="connsiteY2" fmla="*/ 1130 h 836394"/>
              <a:gd name="connsiteX3" fmla="*/ 1370297 w 2102471"/>
              <a:gd name="connsiteY3" fmla="*/ 608457 h 836394"/>
              <a:gd name="connsiteX4" fmla="*/ 2102471 w 2102471"/>
              <a:gd name="connsiteY4" fmla="*/ 462596 h 836394"/>
              <a:gd name="connsiteX0" fmla="*/ 0 w 2102471"/>
              <a:gd name="connsiteY0" fmla="*/ 561920 h 656796"/>
              <a:gd name="connsiteX1" fmla="*/ 544607 w 2102471"/>
              <a:gd name="connsiteY1" fmla="*/ 618596 h 656796"/>
              <a:gd name="connsiteX2" fmla="*/ 919921 w 2102471"/>
              <a:gd name="connsiteY2" fmla="*/ 1489 h 656796"/>
              <a:gd name="connsiteX3" fmla="*/ 1370297 w 2102471"/>
              <a:gd name="connsiteY3" fmla="*/ 441176 h 656796"/>
              <a:gd name="connsiteX4" fmla="*/ 2102471 w 2102471"/>
              <a:gd name="connsiteY4" fmla="*/ 295315 h 656796"/>
              <a:gd name="connsiteX0" fmla="*/ 0 w 2102471"/>
              <a:gd name="connsiteY0" fmla="*/ 561920 h 656796"/>
              <a:gd name="connsiteX1" fmla="*/ 544607 w 2102471"/>
              <a:gd name="connsiteY1" fmla="*/ 618596 h 656796"/>
              <a:gd name="connsiteX2" fmla="*/ 984649 w 2102471"/>
              <a:gd name="connsiteY2" fmla="*/ 1489 h 656796"/>
              <a:gd name="connsiteX3" fmla="*/ 1370297 w 2102471"/>
              <a:gd name="connsiteY3" fmla="*/ 441176 h 656796"/>
              <a:gd name="connsiteX4" fmla="*/ 2102471 w 2102471"/>
              <a:gd name="connsiteY4" fmla="*/ 295315 h 656796"/>
              <a:gd name="connsiteX0" fmla="*/ 0 w 2102471"/>
              <a:gd name="connsiteY0" fmla="*/ 561920 h 656796"/>
              <a:gd name="connsiteX1" fmla="*/ 544607 w 2102471"/>
              <a:gd name="connsiteY1" fmla="*/ 618596 h 656796"/>
              <a:gd name="connsiteX2" fmla="*/ 970265 w 2102471"/>
              <a:gd name="connsiteY2" fmla="*/ 1489 h 656796"/>
              <a:gd name="connsiteX3" fmla="*/ 1370297 w 2102471"/>
              <a:gd name="connsiteY3" fmla="*/ 441176 h 656796"/>
              <a:gd name="connsiteX4" fmla="*/ 2102471 w 2102471"/>
              <a:gd name="connsiteY4" fmla="*/ 295315 h 65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2471" h="656796">
                <a:moveTo>
                  <a:pt x="0" y="561920"/>
                </a:moveTo>
                <a:cubicBezTo>
                  <a:pt x="152400" y="610824"/>
                  <a:pt x="382896" y="712001"/>
                  <a:pt x="544607" y="618596"/>
                </a:cubicBezTo>
                <a:cubicBezTo>
                  <a:pt x="706318" y="525191"/>
                  <a:pt x="832650" y="31059"/>
                  <a:pt x="970265" y="1489"/>
                </a:cubicBezTo>
                <a:cubicBezTo>
                  <a:pt x="1107880" y="-28081"/>
                  <a:pt x="1181596" y="392205"/>
                  <a:pt x="1370297" y="441176"/>
                </a:cubicBezTo>
                <a:cubicBezTo>
                  <a:pt x="1558998" y="490147"/>
                  <a:pt x="1981916" y="316924"/>
                  <a:pt x="2102471" y="295315"/>
                </a:cubicBezTo>
              </a:path>
            </a:pathLst>
          </a:custGeom>
          <a:noFill/>
          <a:ln w="203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0D939E-ED22-4530-ABDD-95E35A1D24BE}"/>
              </a:ext>
            </a:extLst>
          </p:cNvPr>
          <p:cNvSpPr/>
          <p:nvPr/>
        </p:nvSpPr>
        <p:spPr>
          <a:xfrm>
            <a:off x="4027021" y="2180475"/>
            <a:ext cx="2170295" cy="1198268"/>
          </a:xfrm>
          <a:custGeom>
            <a:avLst/>
            <a:gdLst>
              <a:gd name="connsiteX0" fmla="*/ 0 w 2013044"/>
              <a:gd name="connsiteY0" fmla="*/ 1330358 h 1452511"/>
              <a:gd name="connsiteX1" fmla="*/ 348018 w 2013044"/>
              <a:gd name="connsiteY1" fmla="*/ 1323534 h 1452511"/>
              <a:gd name="connsiteX2" fmla="*/ 798394 w 2013044"/>
              <a:gd name="connsiteY2" fmla="*/ 6525 h 1452511"/>
              <a:gd name="connsiteX3" fmla="*/ 1241946 w 2013044"/>
              <a:gd name="connsiteY3" fmla="*/ 818567 h 1452511"/>
              <a:gd name="connsiteX4" fmla="*/ 2013044 w 2013044"/>
              <a:gd name="connsiteY4" fmla="*/ 852686 h 1452511"/>
              <a:gd name="connsiteX0" fmla="*/ 0 w 2080900"/>
              <a:gd name="connsiteY0" fmla="*/ 1260508 h 1424030"/>
              <a:gd name="connsiteX1" fmla="*/ 415874 w 2080900"/>
              <a:gd name="connsiteY1" fmla="*/ 1323534 h 1424030"/>
              <a:gd name="connsiteX2" fmla="*/ 866250 w 2080900"/>
              <a:gd name="connsiteY2" fmla="*/ 6525 h 1424030"/>
              <a:gd name="connsiteX3" fmla="*/ 1309802 w 2080900"/>
              <a:gd name="connsiteY3" fmla="*/ 818567 h 1424030"/>
              <a:gd name="connsiteX4" fmla="*/ 2080900 w 2080900"/>
              <a:gd name="connsiteY4" fmla="*/ 852686 h 1424030"/>
              <a:gd name="connsiteX0" fmla="*/ 0 w 2124081"/>
              <a:gd name="connsiteY0" fmla="*/ 1260501 h 1424023"/>
              <a:gd name="connsiteX1" fmla="*/ 415874 w 2124081"/>
              <a:gd name="connsiteY1" fmla="*/ 1323527 h 1424023"/>
              <a:gd name="connsiteX2" fmla="*/ 866250 w 2124081"/>
              <a:gd name="connsiteY2" fmla="*/ 6518 h 1424023"/>
              <a:gd name="connsiteX3" fmla="*/ 1309802 w 2124081"/>
              <a:gd name="connsiteY3" fmla="*/ 818560 h 1424023"/>
              <a:gd name="connsiteX4" fmla="*/ 2124081 w 2124081"/>
              <a:gd name="connsiteY4" fmla="*/ 846329 h 1424023"/>
              <a:gd name="connsiteX0" fmla="*/ 0 w 2057458"/>
              <a:gd name="connsiteY0" fmla="*/ 1428141 h 1506521"/>
              <a:gd name="connsiteX1" fmla="*/ 349251 w 2057458"/>
              <a:gd name="connsiteY1" fmla="*/ 1323527 h 1506521"/>
              <a:gd name="connsiteX2" fmla="*/ 799627 w 2057458"/>
              <a:gd name="connsiteY2" fmla="*/ 6518 h 1506521"/>
              <a:gd name="connsiteX3" fmla="*/ 1243179 w 2057458"/>
              <a:gd name="connsiteY3" fmla="*/ 818560 h 1506521"/>
              <a:gd name="connsiteX4" fmla="*/ 2057458 w 2057458"/>
              <a:gd name="connsiteY4" fmla="*/ 846329 h 1506521"/>
              <a:gd name="connsiteX0" fmla="*/ 0 w 2109276"/>
              <a:gd name="connsiteY0" fmla="*/ 1367181 h 1470779"/>
              <a:gd name="connsiteX1" fmla="*/ 401069 w 2109276"/>
              <a:gd name="connsiteY1" fmla="*/ 1323527 h 1470779"/>
              <a:gd name="connsiteX2" fmla="*/ 851445 w 2109276"/>
              <a:gd name="connsiteY2" fmla="*/ 6518 h 1470779"/>
              <a:gd name="connsiteX3" fmla="*/ 1294997 w 2109276"/>
              <a:gd name="connsiteY3" fmla="*/ 818560 h 1470779"/>
              <a:gd name="connsiteX4" fmla="*/ 2109276 w 2109276"/>
              <a:gd name="connsiteY4" fmla="*/ 846329 h 1470779"/>
              <a:gd name="connsiteX0" fmla="*/ 0 w 2131484"/>
              <a:gd name="connsiteY0" fmla="*/ 1313841 h 1445078"/>
              <a:gd name="connsiteX1" fmla="*/ 423277 w 2131484"/>
              <a:gd name="connsiteY1" fmla="*/ 1323527 h 1445078"/>
              <a:gd name="connsiteX2" fmla="*/ 873653 w 2131484"/>
              <a:gd name="connsiteY2" fmla="*/ 6518 h 1445078"/>
              <a:gd name="connsiteX3" fmla="*/ 1317205 w 2131484"/>
              <a:gd name="connsiteY3" fmla="*/ 818560 h 1445078"/>
              <a:gd name="connsiteX4" fmla="*/ 2131484 w 2131484"/>
              <a:gd name="connsiteY4" fmla="*/ 846329 h 1445078"/>
              <a:gd name="connsiteX0" fmla="*/ 0 w 2146289"/>
              <a:gd name="connsiteY0" fmla="*/ 1298601 h 1438620"/>
              <a:gd name="connsiteX1" fmla="*/ 438082 w 2146289"/>
              <a:gd name="connsiteY1" fmla="*/ 1323527 h 1438620"/>
              <a:gd name="connsiteX2" fmla="*/ 888458 w 2146289"/>
              <a:gd name="connsiteY2" fmla="*/ 6518 h 1438620"/>
              <a:gd name="connsiteX3" fmla="*/ 1332010 w 2146289"/>
              <a:gd name="connsiteY3" fmla="*/ 818560 h 1438620"/>
              <a:gd name="connsiteX4" fmla="*/ 2146289 w 2146289"/>
              <a:gd name="connsiteY4" fmla="*/ 846329 h 1438620"/>
              <a:gd name="connsiteX0" fmla="*/ 0 w 2072264"/>
              <a:gd name="connsiteY0" fmla="*/ 1230021 h 1413782"/>
              <a:gd name="connsiteX1" fmla="*/ 364057 w 2072264"/>
              <a:gd name="connsiteY1" fmla="*/ 1323527 h 1413782"/>
              <a:gd name="connsiteX2" fmla="*/ 814433 w 2072264"/>
              <a:gd name="connsiteY2" fmla="*/ 6518 h 1413782"/>
              <a:gd name="connsiteX3" fmla="*/ 1257985 w 2072264"/>
              <a:gd name="connsiteY3" fmla="*/ 818560 h 1413782"/>
              <a:gd name="connsiteX4" fmla="*/ 2072264 w 2072264"/>
              <a:gd name="connsiteY4" fmla="*/ 846329 h 1413782"/>
              <a:gd name="connsiteX0" fmla="*/ 0 w 2072264"/>
              <a:gd name="connsiteY0" fmla="*/ 1230021 h 1397282"/>
              <a:gd name="connsiteX1" fmla="*/ 364057 w 2072264"/>
              <a:gd name="connsiteY1" fmla="*/ 1323527 h 1397282"/>
              <a:gd name="connsiteX2" fmla="*/ 814433 w 2072264"/>
              <a:gd name="connsiteY2" fmla="*/ 6518 h 1397282"/>
              <a:gd name="connsiteX3" fmla="*/ 1257985 w 2072264"/>
              <a:gd name="connsiteY3" fmla="*/ 818560 h 1397282"/>
              <a:gd name="connsiteX4" fmla="*/ 2072264 w 2072264"/>
              <a:gd name="connsiteY4" fmla="*/ 846329 h 1397282"/>
              <a:gd name="connsiteX0" fmla="*/ 0 w 2079667"/>
              <a:gd name="connsiteY0" fmla="*/ 1191921 h 1388621"/>
              <a:gd name="connsiteX1" fmla="*/ 371460 w 2079667"/>
              <a:gd name="connsiteY1" fmla="*/ 1323527 h 1388621"/>
              <a:gd name="connsiteX2" fmla="*/ 821836 w 2079667"/>
              <a:gd name="connsiteY2" fmla="*/ 6518 h 1388621"/>
              <a:gd name="connsiteX3" fmla="*/ 1265388 w 2079667"/>
              <a:gd name="connsiteY3" fmla="*/ 818560 h 1388621"/>
              <a:gd name="connsiteX4" fmla="*/ 2079667 w 2079667"/>
              <a:gd name="connsiteY4" fmla="*/ 846329 h 1388621"/>
              <a:gd name="connsiteX0" fmla="*/ 0 w 2087070"/>
              <a:gd name="connsiteY0" fmla="*/ 1184301 h 1387026"/>
              <a:gd name="connsiteX1" fmla="*/ 378863 w 2087070"/>
              <a:gd name="connsiteY1" fmla="*/ 1323527 h 1387026"/>
              <a:gd name="connsiteX2" fmla="*/ 829239 w 2087070"/>
              <a:gd name="connsiteY2" fmla="*/ 6518 h 1387026"/>
              <a:gd name="connsiteX3" fmla="*/ 1272791 w 2087070"/>
              <a:gd name="connsiteY3" fmla="*/ 818560 h 1387026"/>
              <a:gd name="connsiteX4" fmla="*/ 2087070 w 2087070"/>
              <a:gd name="connsiteY4" fmla="*/ 846329 h 1387026"/>
              <a:gd name="connsiteX0" fmla="*/ 0 w 2087070"/>
              <a:gd name="connsiteY0" fmla="*/ 1130961 h 1376963"/>
              <a:gd name="connsiteX1" fmla="*/ 378863 w 2087070"/>
              <a:gd name="connsiteY1" fmla="*/ 1323527 h 1376963"/>
              <a:gd name="connsiteX2" fmla="*/ 829239 w 2087070"/>
              <a:gd name="connsiteY2" fmla="*/ 6518 h 1376963"/>
              <a:gd name="connsiteX3" fmla="*/ 1272791 w 2087070"/>
              <a:gd name="connsiteY3" fmla="*/ 818560 h 1376963"/>
              <a:gd name="connsiteX4" fmla="*/ 2087070 w 2087070"/>
              <a:gd name="connsiteY4" fmla="*/ 846329 h 1376963"/>
              <a:gd name="connsiteX0" fmla="*/ 0 w 2094473"/>
              <a:gd name="connsiteY0" fmla="*/ 1130961 h 1376963"/>
              <a:gd name="connsiteX1" fmla="*/ 386266 w 2094473"/>
              <a:gd name="connsiteY1" fmla="*/ 1323527 h 1376963"/>
              <a:gd name="connsiteX2" fmla="*/ 836642 w 2094473"/>
              <a:gd name="connsiteY2" fmla="*/ 6518 h 1376963"/>
              <a:gd name="connsiteX3" fmla="*/ 1280194 w 2094473"/>
              <a:gd name="connsiteY3" fmla="*/ 818560 h 1376963"/>
              <a:gd name="connsiteX4" fmla="*/ 2094473 w 2094473"/>
              <a:gd name="connsiteY4" fmla="*/ 846329 h 1376963"/>
              <a:gd name="connsiteX0" fmla="*/ 0 w 2094473"/>
              <a:gd name="connsiteY0" fmla="*/ 1128654 h 1282525"/>
              <a:gd name="connsiteX1" fmla="*/ 334448 w 2094473"/>
              <a:gd name="connsiteY1" fmla="*/ 1214540 h 1282525"/>
              <a:gd name="connsiteX2" fmla="*/ 836642 w 2094473"/>
              <a:gd name="connsiteY2" fmla="*/ 4211 h 1282525"/>
              <a:gd name="connsiteX3" fmla="*/ 1280194 w 2094473"/>
              <a:gd name="connsiteY3" fmla="*/ 816253 h 1282525"/>
              <a:gd name="connsiteX4" fmla="*/ 2094473 w 2094473"/>
              <a:gd name="connsiteY4" fmla="*/ 844022 h 1282525"/>
              <a:gd name="connsiteX0" fmla="*/ 0 w 2094473"/>
              <a:gd name="connsiteY0" fmla="*/ 1129112 h 1302105"/>
              <a:gd name="connsiteX1" fmla="*/ 371461 w 2094473"/>
              <a:gd name="connsiteY1" fmla="*/ 1237858 h 1302105"/>
              <a:gd name="connsiteX2" fmla="*/ 836642 w 2094473"/>
              <a:gd name="connsiteY2" fmla="*/ 4669 h 1302105"/>
              <a:gd name="connsiteX3" fmla="*/ 1280194 w 2094473"/>
              <a:gd name="connsiteY3" fmla="*/ 816711 h 1302105"/>
              <a:gd name="connsiteX4" fmla="*/ 2094473 w 2094473"/>
              <a:gd name="connsiteY4" fmla="*/ 844480 h 1302105"/>
              <a:gd name="connsiteX0" fmla="*/ 0 w 2103726"/>
              <a:gd name="connsiteY0" fmla="*/ 1033862 h 1284072"/>
              <a:gd name="connsiteX1" fmla="*/ 380714 w 2103726"/>
              <a:gd name="connsiteY1" fmla="*/ 1237858 h 1284072"/>
              <a:gd name="connsiteX2" fmla="*/ 845895 w 2103726"/>
              <a:gd name="connsiteY2" fmla="*/ 4669 h 1284072"/>
              <a:gd name="connsiteX3" fmla="*/ 1289447 w 2103726"/>
              <a:gd name="connsiteY3" fmla="*/ 816711 h 1284072"/>
              <a:gd name="connsiteX4" fmla="*/ 2103726 w 2103726"/>
              <a:gd name="connsiteY4" fmla="*/ 844480 h 1284072"/>
              <a:gd name="connsiteX0" fmla="*/ 0 w 2117606"/>
              <a:gd name="connsiteY0" fmla="*/ 1033862 h 1284072"/>
              <a:gd name="connsiteX1" fmla="*/ 394594 w 2117606"/>
              <a:gd name="connsiteY1" fmla="*/ 1237858 h 1284072"/>
              <a:gd name="connsiteX2" fmla="*/ 859775 w 2117606"/>
              <a:gd name="connsiteY2" fmla="*/ 4669 h 1284072"/>
              <a:gd name="connsiteX3" fmla="*/ 1303327 w 2117606"/>
              <a:gd name="connsiteY3" fmla="*/ 816711 h 1284072"/>
              <a:gd name="connsiteX4" fmla="*/ 2117606 w 2117606"/>
              <a:gd name="connsiteY4" fmla="*/ 844480 h 1284072"/>
              <a:gd name="connsiteX0" fmla="*/ 0 w 2117606"/>
              <a:gd name="connsiteY0" fmla="*/ 1033862 h 1284072"/>
              <a:gd name="connsiteX1" fmla="*/ 394594 w 2117606"/>
              <a:gd name="connsiteY1" fmla="*/ 1237858 h 1284072"/>
              <a:gd name="connsiteX2" fmla="*/ 859775 w 2117606"/>
              <a:gd name="connsiteY2" fmla="*/ 4669 h 1284072"/>
              <a:gd name="connsiteX3" fmla="*/ 1303327 w 2117606"/>
              <a:gd name="connsiteY3" fmla="*/ 816711 h 1284072"/>
              <a:gd name="connsiteX4" fmla="*/ 2117606 w 2117606"/>
              <a:gd name="connsiteY4" fmla="*/ 844480 h 1284072"/>
              <a:gd name="connsiteX0" fmla="*/ 0 w 2111437"/>
              <a:gd name="connsiteY0" fmla="*/ 938612 h 1271174"/>
              <a:gd name="connsiteX1" fmla="*/ 388425 w 2111437"/>
              <a:gd name="connsiteY1" fmla="*/ 1237858 h 1271174"/>
              <a:gd name="connsiteX2" fmla="*/ 853606 w 2111437"/>
              <a:gd name="connsiteY2" fmla="*/ 4669 h 1271174"/>
              <a:gd name="connsiteX3" fmla="*/ 1297158 w 2111437"/>
              <a:gd name="connsiteY3" fmla="*/ 816711 h 1271174"/>
              <a:gd name="connsiteX4" fmla="*/ 2111437 w 2111437"/>
              <a:gd name="connsiteY4" fmla="*/ 844480 h 1271174"/>
              <a:gd name="connsiteX0" fmla="*/ 0 w 2114521"/>
              <a:gd name="connsiteY0" fmla="*/ 713187 h 1252649"/>
              <a:gd name="connsiteX1" fmla="*/ 391509 w 2114521"/>
              <a:gd name="connsiteY1" fmla="*/ 1237858 h 1252649"/>
              <a:gd name="connsiteX2" fmla="*/ 856690 w 2114521"/>
              <a:gd name="connsiteY2" fmla="*/ 4669 h 1252649"/>
              <a:gd name="connsiteX3" fmla="*/ 1300242 w 2114521"/>
              <a:gd name="connsiteY3" fmla="*/ 816711 h 1252649"/>
              <a:gd name="connsiteX4" fmla="*/ 2114521 w 2114521"/>
              <a:gd name="connsiteY4" fmla="*/ 844480 h 1252649"/>
              <a:gd name="connsiteX0" fmla="*/ 0 w 2043580"/>
              <a:gd name="connsiteY0" fmla="*/ 951312 h 1272665"/>
              <a:gd name="connsiteX1" fmla="*/ 320568 w 2043580"/>
              <a:gd name="connsiteY1" fmla="*/ 1237858 h 1272665"/>
              <a:gd name="connsiteX2" fmla="*/ 785749 w 2043580"/>
              <a:gd name="connsiteY2" fmla="*/ 4669 h 1272665"/>
              <a:gd name="connsiteX3" fmla="*/ 1229301 w 2043580"/>
              <a:gd name="connsiteY3" fmla="*/ 816711 h 1272665"/>
              <a:gd name="connsiteX4" fmla="*/ 2043580 w 2043580"/>
              <a:gd name="connsiteY4" fmla="*/ 844480 h 1272665"/>
              <a:gd name="connsiteX0" fmla="*/ 0 w 2080593"/>
              <a:gd name="connsiteY0" fmla="*/ 957662 h 1273434"/>
              <a:gd name="connsiteX1" fmla="*/ 357581 w 2080593"/>
              <a:gd name="connsiteY1" fmla="*/ 1237858 h 1273434"/>
              <a:gd name="connsiteX2" fmla="*/ 822762 w 2080593"/>
              <a:gd name="connsiteY2" fmla="*/ 4669 h 1273434"/>
              <a:gd name="connsiteX3" fmla="*/ 1266314 w 2080593"/>
              <a:gd name="connsiteY3" fmla="*/ 816711 h 1273434"/>
              <a:gd name="connsiteX4" fmla="*/ 2080593 w 2080593"/>
              <a:gd name="connsiteY4" fmla="*/ 844480 h 1273434"/>
              <a:gd name="connsiteX0" fmla="*/ 0 w 2096015"/>
              <a:gd name="connsiteY0" fmla="*/ 957662 h 1273434"/>
              <a:gd name="connsiteX1" fmla="*/ 373003 w 2096015"/>
              <a:gd name="connsiteY1" fmla="*/ 1237858 h 1273434"/>
              <a:gd name="connsiteX2" fmla="*/ 838184 w 2096015"/>
              <a:gd name="connsiteY2" fmla="*/ 4669 h 1273434"/>
              <a:gd name="connsiteX3" fmla="*/ 1281736 w 2096015"/>
              <a:gd name="connsiteY3" fmla="*/ 816711 h 1273434"/>
              <a:gd name="connsiteX4" fmla="*/ 2096015 w 2096015"/>
              <a:gd name="connsiteY4" fmla="*/ 844480 h 1273434"/>
              <a:gd name="connsiteX0" fmla="*/ 0 w 2108353"/>
              <a:gd name="connsiteY0" fmla="*/ 954487 h 1273048"/>
              <a:gd name="connsiteX1" fmla="*/ 385341 w 2108353"/>
              <a:gd name="connsiteY1" fmla="*/ 1237858 h 1273048"/>
              <a:gd name="connsiteX2" fmla="*/ 850522 w 2108353"/>
              <a:gd name="connsiteY2" fmla="*/ 4669 h 1273048"/>
              <a:gd name="connsiteX3" fmla="*/ 1294074 w 2108353"/>
              <a:gd name="connsiteY3" fmla="*/ 816711 h 1273048"/>
              <a:gd name="connsiteX4" fmla="*/ 2108353 w 2108353"/>
              <a:gd name="connsiteY4" fmla="*/ 844480 h 1273048"/>
              <a:gd name="connsiteX0" fmla="*/ 0 w 2108353"/>
              <a:gd name="connsiteY0" fmla="*/ 952983 h 1198268"/>
              <a:gd name="connsiteX1" fmla="*/ 413100 w 2108353"/>
              <a:gd name="connsiteY1" fmla="*/ 1156979 h 1198268"/>
              <a:gd name="connsiteX2" fmla="*/ 850522 w 2108353"/>
              <a:gd name="connsiteY2" fmla="*/ 3165 h 1198268"/>
              <a:gd name="connsiteX3" fmla="*/ 1294074 w 2108353"/>
              <a:gd name="connsiteY3" fmla="*/ 815207 h 1198268"/>
              <a:gd name="connsiteX4" fmla="*/ 2108353 w 2108353"/>
              <a:gd name="connsiteY4" fmla="*/ 842976 h 119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8353" h="1198268">
                <a:moveTo>
                  <a:pt x="0" y="952983"/>
                </a:moveTo>
                <a:cubicBezTo>
                  <a:pt x="26049" y="968450"/>
                  <a:pt x="271346" y="1315282"/>
                  <a:pt x="413100" y="1156979"/>
                </a:cubicBezTo>
                <a:cubicBezTo>
                  <a:pt x="554854" y="998676"/>
                  <a:pt x="703693" y="60127"/>
                  <a:pt x="850522" y="3165"/>
                </a:cubicBezTo>
                <a:cubicBezTo>
                  <a:pt x="997351" y="-53797"/>
                  <a:pt x="1084435" y="675238"/>
                  <a:pt x="1294074" y="815207"/>
                </a:cubicBezTo>
                <a:cubicBezTo>
                  <a:pt x="1503713" y="955176"/>
                  <a:pt x="1991210" y="840701"/>
                  <a:pt x="2108353" y="842976"/>
                </a:cubicBezTo>
              </a:path>
            </a:pathLst>
          </a:custGeom>
          <a:noFill/>
          <a:ln w="203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6B48F-484B-4470-B734-2AF1E7072041}"/>
              </a:ext>
            </a:extLst>
          </p:cNvPr>
          <p:cNvCxnSpPr>
            <a:cxnSpLocks/>
          </p:cNvCxnSpPr>
          <p:nvPr/>
        </p:nvCxnSpPr>
        <p:spPr>
          <a:xfrm flipV="1">
            <a:off x="4014204" y="2016527"/>
            <a:ext cx="0" cy="2042868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83C8C7-BFBA-4E9B-87FD-BA51FC178DA9}"/>
              </a:ext>
            </a:extLst>
          </p:cNvPr>
          <p:cNvCxnSpPr>
            <a:cxnSpLocks/>
          </p:cNvCxnSpPr>
          <p:nvPr/>
        </p:nvCxnSpPr>
        <p:spPr>
          <a:xfrm>
            <a:off x="3938588" y="4059395"/>
            <a:ext cx="2092818" cy="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18F1D9-2C85-4C72-B1FF-3DB71BC5F3E2}"/>
              </a:ext>
            </a:extLst>
          </p:cNvPr>
          <p:cNvSpPr/>
          <p:nvPr/>
        </p:nvSpPr>
        <p:spPr>
          <a:xfrm>
            <a:off x="3732708" y="1821841"/>
            <a:ext cx="2511188" cy="2511188"/>
          </a:xfrm>
          <a:prstGeom prst="roundRect">
            <a:avLst>
              <a:gd name="adj" fmla="val 10880"/>
            </a:avLst>
          </a:prstGeom>
          <a:noFill/>
          <a:ln w="254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3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</dc:creator>
  <cp:lastModifiedBy>d</cp:lastModifiedBy>
  <cp:revision>11</cp:revision>
  <dcterms:created xsi:type="dcterms:W3CDTF">2019-11-10T02:17:59Z</dcterms:created>
  <dcterms:modified xsi:type="dcterms:W3CDTF">2019-11-10T15:40:08Z</dcterms:modified>
</cp:coreProperties>
</file>