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ink/ink1.xml" ContentType="application/inkml+xml"/>
  <Override PartName="/ppt/ink/ink2.xml" ContentType="application/inkml+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1" r:id="rId6"/>
    <p:sldId id="274" r:id="rId7"/>
    <p:sldId id="262" r:id="rId8"/>
    <p:sldId id="263" r:id="rId9"/>
    <p:sldId id="264" r:id="rId10"/>
    <p:sldId id="265" r:id="rId11"/>
    <p:sldId id="266" r:id="rId12"/>
    <p:sldId id="291" r:id="rId13"/>
    <p:sldId id="292" r:id="rId14"/>
    <p:sldId id="267" r:id="rId15"/>
    <p:sldId id="271" r:id="rId16"/>
    <p:sldId id="272" r:id="rId17"/>
    <p:sldId id="289" r:id="rId18"/>
    <p:sldId id="268" r:id="rId19"/>
    <p:sldId id="270" r:id="rId20"/>
    <p:sldId id="273" r:id="rId21"/>
    <p:sldId id="275" r:id="rId22"/>
    <p:sldId id="276" r:id="rId23"/>
    <p:sldId id="277" r:id="rId24"/>
    <p:sldId id="278" r:id="rId25"/>
    <p:sldId id="279" r:id="rId26"/>
    <p:sldId id="280" r:id="rId27"/>
    <p:sldId id="281" r:id="rId28"/>
    <p:sldId id="282" r:id="rId29"/>
    <p:sldId id="301" r:id="rId30"/>
    <p:sldId id="283" r:id="rId31"/>
    <p:sldId id="284" r:id="rId32"/>
    <p:sldId id="293" r:id="rId33"/>
    <p:sldId id="295" r:id="rId34"/>
    <p:sldId id="294" r:id="rId35"/>
    <p:sldId id="296" r:id="rId36"/>
    <p:sldId id="298" r:id="rId37"/>
    <p:sldId id="285" r:id="rId38"/>
    <p:sldId id="300" r:id="rId39"/>
    <p:sldId id="299" r:id="rId40"/>
    <p:sldId id="309" r:id="rId41"/>
    <p:sldId id="286" r:id="rId42"/>
    <p:sldId id="287" r:id="rId43"/>
    <p:sldId id="288" r:id="rId44"/>
    <p:sldId id="290" r:id="rId45"/>
    <p:sldId id="302" r:id="rId46"/>
    <p:sldId id="303" r:id="rId47"/>
    <p:sldId id="312" r:id="rId48"/>
    <p:sldId id="313" r:id="rId49"/>
    <p:sldId id="314" r:id="rId50"/>
    <p:sldId id="315" r:id="rId51"/>
    <p:sldId id="316" r:id="rId52"/>
    <p:sldId id="332" r:id="rId53"/>
    <p:sldId id="317" r:id="rId54"/>
    <p:sldId id="318" r:id="rId55"/>
    <p:sldId id="319" r:id="rId56"/>
    <p:sldId id="328" r:id="rId57"/>
    <p:sldId id="320" r:id="rId58"/>
    <p:sldId id="322" r:id="rId59"/>
    <p:sldId id="323" r:id="rId60"/>
    <p:sldId id="324" r:id="rId61"/>
    <p:sldId id="326" r:id="rId62"/>
    <p:sldId id="327" r:id="rId63"/>
    <p:sldId id="308" r:id="rId64"/>
    <p:sldId id="310" r:id="rId65"/>
    <p:sldId id="311" r:id="rId66"/>
    <p:sldId id="304" r:id="rId67"/>
    <p:sldId id="305" r:id="rId68"/>
    <p:sldId id="306" r:id="rId69"/>
    <p:sldId id="307" r:id="rId70"/>
    <p:sldId id="330" r:id="rId71"/>
    <p:sldId id="329" r:id="rId72"/>
    <p:sldId id="331" r:id="rId7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Yash Dhuliya" initials="YD" lastIdx="1" clrIdx="0">
    <p:extLst>
      <p:ext uri="{19B8F6BF-5375-455C-9EA6-DF929625EA0E}">
        <p15:presenceInfo xmlns:p15="http://schemas.microsoft.com/office/powerpoint/2012/main" userId="e8ac00e80b49451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6600"/>
    <a:srgbClr val="66FF66"/>
    <a:srgbClr val="FF3399"/>
    <a:srgbClr val="FFFF66"/>
    <a:srgbClr val="C0C0C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182" autoAdjust="0"/>
    <p:restoredTop sz="95256" autoAdjust="0"/>
  </p:normalViewPr>
  <p:slideViewPr>
    <p:cSldViewPr snapToGrid="0">
      <p:cViewPr varScale="1">
        <p:scale>
          <a:sx n="86" d="100"/>
          <a:sy n="86" d="100"/>
        </p:scale>
        <p:origin x="413" y="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commentAuthors" Target="commentAuthor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9D0C9F6-74FE-4ECF-8B52-FAD164461045}" type="doc">
      <dgm:prSet loTypeId="urn:microsoft.com/office/officeart/2005/8/layout/orgChart1" loCatId="hierarchy" qsTypeId="urn:microsoft.com/office/officeart/2005/8/quickstyle/simple4" qsCatId="simple" csTypeId="urn:microsoft.com/office/officeart/2005/8/colors/accent1_2" csCatId="accent1" phldr="1"/>
      <dgm:spPr/>
      <dgm:t>
        <a:bodyPr/>
        <a:lstStyle/>
        <a:p>
          <a:endParaRPr lang="en-IN"/>
        </a:p>
      </dgm:t>
    </dgm:pt>
    <dgm:pt modelId="{41133B40-5405-46DF-89A2-086657BF8EE9}">
      <dgm:prSet phldrT="[Text]"/>
      <dgm:spPr/>
      <dgm:t>
        <a:bodyPr/>
        <a:lstStyle/>
        <a:p>
          <a:r>
            <a:rPr lang="en-US" dirty="0"/>
            <a:t>OOPS</a:t>
          </a:r>
          <a:endParaRPr lang="en-IN" dirty="0"/>
        </a:p>
      </dgm:t>
    </dgm:pt>
    <dgm:pt modelId="{B8BFCBBC-92DA-442B-8940-DE034463E631}" type="parTrans" cxnId="{B5387A40-205F-4FB9-9C0E-EAE8EA7DF286}">
      <dgm:prSet/>
      <dgm:spPr/>
      <dgm:t>
        <a:bodyPr/>
        <a:lstStyle/>
        <a:p>
          <a:endParaRPr lang="en-IN"/>
        </a:p>
      </dgm:t>
    </dgm:pt>
    <dgm:pt modelId="{B679A230-F98F-41F8-B137-822A45C357CA}" type="sibTrans" cxnId="{B5387A40-205F-4FB9-9C0E-EAE8EA7DF286}">
      <dgm:prSet/>
      <dgm:spPr/>
      <dgm:t>
        <a:bodyPr/>
        <a:lstStyle/>
        <a:p>
          <a:endParaRPr lang="en-IN"/>
        </a:p>
      </dgm:t>
    </dgm:pt>
    <dgm:pt modelId="{4D8B7E5F-70B5-45EE-8D87-45C7AB900677}">
      <dgm:prSet phldrT="[Text]"/>
      <dgm:spPr/>
      <dgm:t>
        <a:bodyPr/>
        <a:lstStyle/>
        <a:p>
          <a:r>
            <a:rPr lang="en-US" dirty="0"/>
            <a:t>Inheritance</a:t>
          </a:r>
          <a:endParaRPr lang="en-IN" dirty="0"/>
        </a:p>
      </dgm:t>
    </dgm:pt>
    <dgm:pt modelId="{2312A7B0-6FBD-4467-8F76-7D9543255F04}" type="parTrans" cxnId="{03A8EF97-F2E3-4E44-BE98-34DE5A4938C7}">
      <dgm:prSet/>
      <dgm:spPr/>
      <dgm:t>
        <a:bodyPr/>
        <a:lstStyle/>
        <a:p>
          <a:endParaRPr lang="en-IN"/>
        </a:p>
      </dgm:t>
    </dgm:pt>
    <dgm:pt modelId="{F87043A3-91E6-4F4F-91B1-8BD7C5AF20DA}" type="sibTrans" cxnId="{03A8EF97-F2E3-4E44-BE98-34DE5A4938C7}">
      <dgm:prSet/>
      <dgm:spPr/>
      <dgm:t>
        <a:bodyPr/>
        <a:lstStyle/>
        <a:p>
          <a:endParaRPr lang="en-IN"/>
        </a:p>
      </dgm:t>
    </dgm:pt>
    <dgm:pt modelId="{6B0CC709-E479-4C4D-806E-67ADD55AC249}">
      <dgm:prSet phldrT="[Text]"/>
      <dgm:spPr/>
      <dgm:t>
        <a:bodyPr/>
        <a:lstStyle/>
        <a:p>
          <a:r>
            <a:rPr lang="en-US" dirty="0"/>
            <a:t>Encapsulation</a:t>
          </a:r>
          <a:endParaRPr lang="en-IN" dirty="0"/>
        </a:p>
      </dgm:t>
    </dgm:pt>
    <dgm:pt modelId="{80BB4622-B410-41A0-B5CB-9F0B68DD79D8}" type="parTrans" cxnId="{B53109B1-E172-497B-8C15-FA14565C4E98}">
      <dgm:prSet/>
      <dgm:spPr/>
      <dgm:t>
        <a:bodyPr/>
        <a:lstStyle/>
        <a:p>
          <a:endParaRPr lang="en-IN"/>
        </a:p>
      </dgm:t>
    </dgm:pt>
    <dgm:pt modelId="{8580BE52-9048-4781-A3ED-2581454BDFF7}" type="sibTrans" cxnId="{B53109B1-E172-497B-8C15-FA14565C4E98}">
      <dgm:prSet/>
      <dgm:spPr/>
      <dgm:t>
        <a:bodyPr/>
        <a:lstStyle/>
        <a:p>
          <a:endParaRPr lang="en-IN"/>
        </a:p>
      </dgm:t>
    </dgm:pt>
    <dgm:pt modelId="{CBF0894D-F5B8-4CD7-A183-ADD5A20B8F16}">
      <dgm:prSet phldrT="[Text]"/>
      <dgm:spPr/>
      <dgm:t>
        <a:bodyPr/>
        <a:lstStyle/>
        <a:p>
          <a:r>
            <a:rPr lang="en-US" dirty="0"/>
            <a:t>Abstraction</a:t>
          </a:r>
          <a:endParaRPr lang="en-IN" dirty="0"/>
        </a:p>
      </dgm:t>
    </dgm:pt>
    <dgm:pt modelId="{7EAB439E-7916-4484-903C-C1861F80C887}" type="parTrans" cxnId="{22191B87-ABEB-4351-B929-C42B943F330D}">
      <dgm:prSet/>
      <dgm:spPr/>
      <dgm:t>
        <a:bodyPr/>
        <a:lstStyle/>
        <a:p>
          <a:endParaRPr lang="en-IN"/>
        </a:p>
      </dgm:t>
    </dgm:pt>
    <dgm:pt modelId="{FF38642B-186D-4D59-8945-F0B08996D3A8}" type="sibTrans" cxnId="{22191B87-ABEB-4351-B929-C42B943F330D}">
      <dgm:prSet/>
      <dgm:spPr/>
      <dgm:t>
        <a:bodyPr/>
        <a:lstStyle/>
        <a:p>
          <a:endParaRPr lang="en-IN"/>
        </a:p>
      </dgm:t>
    </dgm:pt>
    <dgm:pt modelId="{1CFE8E48-A14B-45FE-BCD4-AA2B05DC4B7B}">
      <dgm:prSet phldrT="[Text]"/>
      <dgm:spPr/>
      <dgm:t>
        <a:bodyPr/>
        <a:lstStyle/>
        <a:p>
          <a:r>
            <a:rPr lang="en-US" dirty="0"/>
            <a:t>Polymorphism</a:t>
          </a:r>
          <a:endParaRPr lang="en-IN" dirty="0"/>
        </a:p>
      </dgm:t>
    </dgm:pt>
    <dgm:pt modelId="{83C910A2-1225-4F87-991B-5F996DA8893E}" type="parTrans" cxnId="{2845030C-AB9A-4651-B82E-6022F7E7871A}">
      <dgm:prSet/>
      <dgm:spPr/>
      <dgm:t>
        <a:bodyPr/>
        <a:lstStyle/>
        <a:p>
          <a:endParaRPr lang="en-IN"/>
        </a:p>
      </dgm:t>
    </dgm:pt>
    <dgm:pt modelId="{3A81A99B-63F9-460D-A8DC-CF15AE8774EF}" type="sibTrans" cxnId="{2845030C-AB9A-4651-B82E-6022F7E7871A}">
      <dgm:prSet/>
      <dgm:spPr/>
      <dgm:t>
        <a:bodyPr/>
        <a:lstStyle/>
        <a:p>
          <a:endParaRPr lang="en-IN"/>
        </a:p>
      </dgm:t>
    </dgm:pt>
    <dgm:pt modelId="{A5AEF129-6941-47CE-BD09-12801CED603A}" type="pres">
      <dgm:prSet presAssocID="{E9D0C9F6-74FE-4ECF-8B52-FAD164461045}" presName="hierChild1" presStyleCnt="0">
        <dgm:presLayoutVars>
          <dgm:orgChart val="1"/>
          <dgm:chPref val="1"/>
          <dgm:dir/>
          <dgm:animOne val="branch"/>
          <dgm:animLvl val="lvl"/>
          <dgm:resizeHandles/>
        </dgm:presLayoutVars>
      </dgm:prSet>
      <dgm:spPr/>
    </dgm:pt>
    <dgm:pt modelId="{A9AE0797-6D94-40E3-AF44-2831BB179F8A}" type="pres">
      <dgm:prSet presAssocID="{41133B40-5405-46DF-89A2-086657BF8EE9}" presName="hierRoot1" presStyleCnt="0">
        <dgm:presLayoutVars>
          <dgm:hierBranch val="init"/>
        </dgm:presLayoutVars>
      </dgm:prSet>
      <dgm:spPr/>
    </dgm:pt>
    <dgm:pt modelId="{00A230D0-C7E7-4F12-9802-9BF1B86C600B}" type="pres">
      <dgm:prSet presAssocID="{41133B40-5405-46DF-89A2-086657BF8EE9}" presName="rootComposite1" presStyleCnt="0"/>
      <dgm:spPr/>
    </dgm:pt>
    <dgm:pt modelId="{A8E9EA16-0EAD-4568-B022-1804F06E9898}" type="pres">
      <dgm:prSet presAssocID="{41133B40-5405-46DF-89A2-086657BF8EE9}" presName="rootText1" presStyleLbl="node0" presStyleIdx="0" presStyleCnt="1" custLinFactNeighborY="3581">
        <dgm:presLayoutVars>
          <dgm:chPref val="3"/>
        </dgm:presLayoutVars>
      </dgm:prSet>
      <dgm:spPr/>
    </dgm:pt>
    <dgm:pt modelId="{12FE57C0-3D52-4311-B9F5-2AF59456152D}" type="pres">
      <dgm:prSet presAssocID="{41133B40-5405-46DF-89A2-086657BF8EE9}" presName="rootConnector1" presStyleLbl="node1" presStyleIdx="0" presStyleCnt="0"/>
      <dgm:spPr/>
    </dgm:pt>
    <dgm:pt modelId="{116104A3-EFFD-48DE-B881-A1BDC0880ECD}" type="pres">
      <dgm:prSet presAssocID="{41133B40-5405-46DF-89A2-086657BF8EE9}" presName="hierChild2" presStyleCnt="0"/>
      <dgm:spPr/>
    </dgm:pt>
    <dgm:pt modelId="{16DF9B01-7377-43C7-8DCF-90A3ED105C58}" type="pres">
      <dgm:prSet presAssocID="{2312A7B0-6FBD-4467-8F76-7D9543255F04}" presName="Name37" presStyleLbl="parChTrans1D2" presStyleIdx="0" presStyleCnt="4"/>
      <dgm:spPr/>
    </dgm:pt>
    <dgm:pt modelId="{CCAF7ED1-16D0-41B1-8AE2-6EF1E5A61278}" type="pres">
      <dgm:prSet presAssocID="{4D8B7E5F-70B5-45EE-8D87-45C7AB900677}" presName="hierRoot2" presStyleCnt="0">
        <dgm:presLayoutVars>
          <dgm:hierBranch val="init"/>
        </dgm:presLayoutVars>
      </dgm:prSet>
      <dgm:spPr/>
    </dgm:pt>
    <dgm:pt modelId="{02606F17-3516-454E-A932-411516C6CAE3}" type="pres">
      <dgm:prSet presAssocID="{4D8B7E5F-70B5-45EE-8D87-45C7AB900677}" presName="rootComposite" presStyleCnt="0"/>
      <dgm:spPr/>
    </dgm:pt>
    <dgm:pt modelId="{8D55481A-3638-40C9-ABE2-F10D8319F466}" type="pres">
      <dgm:prSet presAssocID="{4D8B7E5F-70B5-45EE-8D87-45C7AB900677}" presName="rootText" presStyleLbl="node2" presStyleIdx="0" presStyleCnt="4">
        <dgm:presLayoutVars>
          <dgm:chPref val="3"/>
        </dgm:presLayoutVars>
      </dgm:prSet>
      <dgm:spPr/>
    </dgm:pt>
    <dgm:pt modelId="{CDFFC251-2593-4BCB-93E2-53765D1ABBE6}" type="pres">
      <dgm:prSet presAssocID="{4D8B7E5F-70B5-45EE-8D87-45C7AB900677}" presName="rootConnector" presStyleLbl="node2" presStyleIdx="0" presStyleCnt="4"/>
      <dgm:spPr/>
    </dgm:pt>
    <dgm:pt modelId="{B497D410-A265-4B72-AA8E-D72F148CB05E}" type="pres">
      <dgm:prSet presAssocID="{4D8B7E5F-70B5-45EE-8D87-45C7AB900677}" presName="hierChild4" presStyleCnt="0"/>
      <dgm:spPr/>
    </dgm:pt>
    <dgm:pt modelId="{A7496F84-BD9B-4924-80EB-943A4C31624B}" type="pres">
      <dgm:prSet presAssocID="{4D8B7E5F-70B5-45EE-8D87-45C7AB900677}" presName="hierChild5" presStyleCnt="0"/>
      <dgm:spPr/>
    </dgm:pt>
    <dgm:pt modelId="{D5DD01A0-3538-419C-BEBB-2A86BAF06F23}" type="pres">
      <dgm:prSet presAssocID="{83C910A2-1225-4F87-991B-5F996DA8893E}" presName="Name37" presStyleLbl="parChTrans1D2" presStyleIdx="1" presStyleCnt="4"/>
      <dgm:spPr/>
    </dgm:pt>
    <dgm:pt modelId="{922B88BF-4C0B-426E-9D6C-AF93EFFC0A12}" type="pres">
      <dgm:prSet presAssocID="{1CFE8E48-A14B-45FE-BCD4-AA2B05DC4B7B}" presName="hierRoot2" presStyleCnt="0">
        <dgm:presLayoutVars>
          <dgm:hierBranch val="init"/>
        </dgm:presLayoutVars>
      </dgm:prSet>
      <dgm:spPr/>
    </dgm:pt>
    <dgm:pt modelId="{8CADCE6F-AFA3-41C9-AFE2-6D09F072DDDF}" type="pres">
      <dgm:prSet presAssocID="{1CFE8E48-A14B-45FE-BCD4-AA2B05DC4B7B}" presName="rootComposite" presStyleCnt="0"/>
      <dgm:spPr/>
    </dgm:pt>
    <dgm:pt modelId="{2BDF1C01-C96C-4A7B-BD5F-65D777CBB1D4}" type="pres">
      <dgm:prSet presAssocID="{1CFE8E48-A14B-45FE-BCD4-AA2B05DC4B7B}" presName="rootText" presStyleLbl="node2" presStyleIdx="1" presStyleCnt="4">
        <dgm:presLayoutVars>
          <dgm:chPref val="3"/>
        </dgm:presLayoutVars>
      </dgm:prSet>
      <dgm:spPr/>
    </dgm:pt>
    <dgm:pt modelId="{F56E3EFB-56E6-4270-97F2-9BEB5051191D}" type="pres">
      <dgm:prSet presAssocID="{1CFE8E48-A14B-45FE-BCD4-AA2B05DC4B7B}" presName="rootConnector" presStyleLbl="node2" presStyleIdx="1" presStyleCnt="4"/>
      <dgm:spPr/>
    </dgm:pt>
    <dgm:pt modelId="{D9B1C3C7-A2E3-45FB-801D-4DC721862BD1}" type="pres">
      <dgm:prSet presAssocID="{1CFE8E48-A14B-45FE-BCD4-AA2B05DC4B7B}" presName="hierChild4" presStyleCnt="0"/>
      <dgm:spPr/>
    </dgm:pt>
    <dgm:pt modelId="{156AE85F-47C2-4B0D-B5EC-33EBFA019B73}" type="pres">
      <dgm:prSet presAssocID="{1CFE8E48-A14B-45FE-BCD4-AA2B05DC4B7B}" presName="hierChild5" presStyleCnt="0"/>
      <dgm:spPr/>
    </dgm:pt>
    <dgm:pt modelId="{5CF98D92-997D-442F-B32E-2E2C945C386B}" type="pres">
      <dgm:prSet presAssocID="{80BB4622-B410-41A0-B5CB-9F0B68DD79D8}" presName="Name37" presStyleLbl="parChTrans1D2" presStyleIdx="2" presStyleCnt="4"/>
      <dgm:spPr/>
    </dgm:pt>
    <dgm:pt modelId="{452486C7-6053-4744-941A-9823F3D3E2CC}" type="pres">
      <dgm:prSet presAssocID="{6B0CC709-E479-4C4D-806E-67ADD55AC249}" presName="hierRoot2" presStyleCnt="0">
        <dgm:presLayoutVars>
          <dgm:hierBranch val="init"/>
        </dgm:presLayoutVars>
      </dgm:prSet>
      <dgm:spPr/>
    </dgm:pt>
    <dgm:pt modelId="{BD1F2E6E-F0A9-4FB4-9011-AD20EB7C2CF8}" type="pres">
      <dgm:prSet presAssocID="{6B0CC709-E479-4C4D-806E-67ADD55AC249}" presName="rootComposite" presStyleCnt="0"/>
      <dgm:spPr/>
    </dgm:pt>
    <dgm:pt modelId="{9F83DB30-DF01-4018-BD57-CB151D5B0902}" type="pres">
      <dgm:prSet presAssocID="{6B0CC709-E479-4C4D-806E-67ADD55AC249}" presName="rootText" presStyleLbl="node2" presStyleIdx="2" presStyleCnt="4">
        <dgm:presLayoutVars>
          <dgm:chPref val="3"/>
        </dgm:presLayoutVars>
      </dgm:prSet>
      <dgm:spPr/>
    </dgm:pt>
    <dgm:pt modelId="{97CBB707-C804-489F-A7C5-FDC5405EA4A7}" type="pres">
      <dgm:prSet presAssocID="{6B0CC709-E479-4C4D-806E-67ADD55AC249}" presName="rootConnector" presStyleLbl="node2" presStyleIdx="2" presStyleCnt="4"/>
      <dgm:spPr/>
    </dgm:pt>
    <dgm:pt modelId="{B114F96E-E2FE-4170-9C80-609B257844E4}" type="pres">
      <dgm:prSet presAssocID="{6B0CC709-E479-4C4D-806E-67ADD55AC249}" presName="hierChild4" presStyleCnt="0"/>
      <dgm:spPr/>
    </dgm:pt>
    <dgm:pt modelId="{3656C6E8-8109-4CC6-B58F-256FEFEC7623}" type="pres">
      <dgm:prSet presAssocID="{6B0CC709-E479-4C4D-806E-67ADD55AC249}" presName="hierChild5" presStyleCnt="0"/>
      <dgm:spPr/>
    </dgm:pt>
    <dgm:pt modelId="{E52B84AF-74C3-4B36-AC34-74987DC49644}" type="pres">
      <dgm:prSet presAssocID="{7EAB439E-7916-4484-903C-C1861F80C887}" presName="Name37" presStyleLbl="parChTrans1D2" presStyleIdx="3" presStyleCnt="4"/>
      <dgm:spPr/>
    </dgm:pt>
    <dgm:pt modelId="{57B320D8-FD90-44E3-B774-9BB3A2DD49E9}" type="pres">
      <dgm:prSet presAssocID="{CBF0894D-F5B8-4CD7-A183-ADD5A20B8F16}" presName="hierRoot2" presStyleCnt="0">
        <dgm:presLayoutVars>
          <dgm:hierBranch val="init"/>
        </dgm:presLayoutVars>
      </dgm:prSet>
      <dgm:spPr/>
    </dgm:pt>
    <dgm:pt modelId="{AA4DF9C4-F796-429D-8134-9C3532B8BC13}" type="pres">
      <dgm:prSet presAssocID="{CBF0894D-F5B8-4CD7-A183-ADD5A20B8F16}" presName="rootComposite" presStyleCnt="0"/>
      <dgm:spPr/>
    </dgm:pt>
    <dgm:pt modelId="{2E380BAF-1F49-4FE8-948D-0E22CAABCD43}" type="pres">
      <dgm:prSet presAssocID="{CBF0894D-F5B8-4CD7-A183-ADD5A20B8F16}" presName="rootText" presStyleLbl="node2" presStyleIdx="3" presStyleCnt="4">
        <dgm:presLayoutVars>
          <dgm:chPref val="3"/>
        </dgm:presLayoutVars>
      </dgm:prSet>
      <dgm:spPr/>
    </dgm:pt>
    <dgm:pt modelId="{537AC596-0642-4B22-9A0B-E1E38188F4F3}" type="pres">
      <dgm:prSet presAssocID="{CBF0894D-F5B8-4CD7-A183-ADD5A20B8F16}" presName="rootConnector" presStyleLbl="node2" presStyleIdx="3" presStyleCnt="4"/>
      <dgm:spPr/>
    </dgm:pt>
    <dgm:pt modelId="{5BD1D2E7-AC9F-42D5-A3E9-521457D3BFBA}" type="pres">
      <dgm:prSet presAssocID="{CBF0894D-F5B8-4CD7-A183-ADD5A20B8F16}" presName="hierChild4" presStyleCnt="0"/>
      <dgm:spPr/>
    </dgm:pt>
    <dgm:pt modelId="{6CD87A15-B354-4A94-BA49-7C4B008615EF}" type="pres">
      <dgm:prSet presAssocID="{CBF0894D-F5B8-4CD7-A183-ADD5A20B8F16}" presName="hierChild5" presStyleCnt="0"/>
      <dgm:spPr/>
    </dgm:pt>
    <dgm:pt modelId="{50868DCE-6CF2-4AFC-8385-8F9B9E17B100}" type="pres">
      <dgm:prSet presAssocID="{41133B40-5405-46DF-89A2-086657BF8EE9}" presName="hierChild3" presStyleCnt="0"/>
      <dgm:spPr/>
    </dgm:pt>
  </dgm:ptLst>
  <dgm:cxnLst>
    <dgm:cxn modelId="{2845030C-AB9A-4651-B82E-6022F7E7871A}" srcId="{41133B40-5405-46DF-89A2-086657BF8EE9}" destId="{1CFE8E48-A14B-45FE-BCD4-AA2B05DC4B7B}" srcOrd="1" destOrd="0" parTransId="{83C910A2-1225-4F87-991B-5F996DA8893E}" sibTransId="{3A81A99B-63F9-460D-A8DC-CF15AE8774EF}"/>
    <dgm:cxn modelId="{ABDCB12B-0C3E-4415-8CC7-83B28CC4AC9F}" type="presOf" srcId="{1CFE8E48-A14B-45FE-BCD4-AA2B05DC4B7B}" destId="{2BDF1C01-C96C-4A7B-BD5F-65D777CBB1D4}" srcOrd="0" destOrd="0" presId="urn:microsoft.com/office/officeart/2005/8/layout/orgChart1"/>
    <dgm:cxn modelId="{F52B9D2C-240A-4962-981E-14EA279C738B}" type="presOf" srcId="{41133B40-5405-46DF-89A2-086657BF8EE9}" destId="{A8E9EA16-0EAD-4568-B022-1804F06E9898}" srcOrd="0" destOrd="0" presId="urn:microsoft.com/office/officeart/2005/8/layout/orgChart1"/>
    <dgm:cxn modelId="{F3354932-B062-4C11-8EDC-E331CDBA0266}" type="presOf" srcId="{E9D0C9F6-74FE-4ECF-8B52-FAD164461045}" destId="{A5AEF129-6941-47CE-BD09-12801CED603A}" srcOrd="0" destOrd="0" presId="urn:microsoft.com/office/officeart/2005/8/layout/orgChart1"/>
    <dgm:cxn modelId="{44FE5A33-CD79-4336-89A1-FC2491B962C6}" type="presOf" srcId="{1CFE8E48-A14B-45FE-BCD4-AA2B05DC4B7B}" destId="{F56E3EFB-56E6-4270-97F2-9BEB5051191D}" srcOrd="1" destOrd="0" presId="urn:microsoft.com/office/officeart/2005/8/layout/orgChart1"/>
    <dgm:cxn modelId="{B5387A40-205F-4FB9-9C0E-EAE8EA7DF286}" srcId="{E9D0C9F6-74FE-4ECF-8B52-FAD164461045}" destId="{41133B40-5405-46DF-89A2-086657BF8EE9}" srcOrd="0" destOrd="0" parTransId="{B8BFCBBC-92DA-442B-8940-DE034463E631}" sibTransId="{B679A230-F98F-41F8-B137-822A45C357CA}"/>
    <dgm:cxn modelId="{CD8B2C60-4F18-46D9-BCB0-1DC967F7A47D}" type="presOf" srcId="{CBF0894D-F5B8-4CD7-A183-ADD5A20B8F16}" destId="{537AC596-0642-4B22-9A0B-E1E38188F4F3}" srcOrd="1" destOrd="0" presId="urn:microsoft.com/office/officeart/2005/8/layout/orgChart1"/>
    <dgm:cxn modelId="{07A0C269-BDE8-46DF-9140-184418B20108}" type="presOf" srcId="{2312A7B0-6FBD-4467-8F76-7D9543255F04}" destId="{16DF9B01-7377-43C7-8DCF-90A3ED105C58}" srcOrd="0" destOrd="0" presId="urn:microsoft.com/office/officeart/2005/8/layout/orgChart1"/>
    <dgm:cxn modelId="{6E316A6A-3B61-46EB-B781-12A68A70509B}" type="presOf" srcId="{83C910A2-1225-4F87-991B-5F996DA8893E}" destId="{D5DD01A0-3538-419C-BEBB-2A86BAF06F23}" srcOrd="0" destOrd="0" presId="urn:microsoft.com/office/officeart/2005/8/layout/orgChart1"/>
    <dgm:cxn modelId="{395D1671-D87E-4F54-A87E-0A0013DD8038}" type="presOf" srcId="{4D8B7E5F-70B5-45EE-8D87-45C7AB900677}" destId="{8D55481A-3638-40C9-ABE2-F10D8319F466}" srcOrd="0" destOrd="0" presId="urn:microsoft.com/office/officeart/2005/8/layout/orgChart1"/>
    <dgm:cxn modelId="{297F987D-9A5F-4A71-B643-E9149BD59484}" type="presOf" srcId="{7EAB439E-7916-4484-903C-C1861F80C887}" destId="{E52B84AF-74C3-4B36-AC34-74987DC49644}" srcOrd="0" destOrd="0" presId="urn:microsoft.com/office/officeart/2005/8/layout/orgChart1"/>
    <dgm:cxn modelId="{DAC54881-7312-45CA-A6DA-A03F0B056492}" type="presOf" srcId="{4D8B7E5F-70B5-45EE-8D87-45C7AB900677}" destId="{CDFFC251-2593-4BCB-93E2-53765D1ABBE6}" srcOrd="1" destOrd="0" presId="urn:microsoft.com/office/officeart/2005/8/layout/orgChart1"/>
    <dgm:cxn modelId="{1BC0A382-47EC-42A8-9071-8F218B43F0D8}" type="presOf" srcId="{CBF0894D-F5B8-4CD7-A183-ADD5A20B8F16}" destId="{2E380BAF-1F49-4FE8-948D-0E22CAABCD43}" srcOrd="0" destOrd="0" presId="urn:microsoft.com/office/officeart/2005/8/layout/orgChart1"/>
    <dgm:cxn modelId="{22191B87-ABEB-4351-B929-C42B943F330D}" srcId="{41133B40-5405-46DF-89A2-086657BF8EE9}" destId="{CBF0894D-F5B8-4CD7-A183-ADD5A20B8F16}" srcOrd="3" destOrd="0" parTransId="{7EAB439E-7916-4484-903C-C1861F80C887}" sibTransId="{FF38642B-186D-4D59-8945-F0B08996D3A8}"/>
    <dgm:cxn modelId="{F448BD94-4E63-4DB2-A012-0B790DF8144C}" type="presOf" srcId="{6B0CC709-E479-4C4D-806E-67ADD55AC249}" destId="{9F83DB30-DF01-4018-BD57-CB151D5B0902}" srcOrd="0" destOrd="0" presId="urn:microsoft.com/office/officeart/2005/8/layout/orgChart1"/>
    <dgm:cxn modelId="{03A8EF97-F2E3-4E44-BE98-34DE5A4938C7}" srcId="{41133B40-5405-46DF-89A2-086657BF8EE9}" destId="{4D8B7E5F-70B5-45EE-8D87-45C7AB900677}" srcOrd="0" destOrd="0" parTransId="{2312A7B0-6FBD-4467-8F76-7D9543255F04}" sibTransId="{F87043A3-91E6-4F4F-91B1-8BD7C5AF20DA}"/>
    <dgm:cxn modelId="{4CD4909F-AB10-4C64-8D57-06B9EEE04FCF}" type="presOf" srcId="{6B0CC709-E479-4C4D-806E-67ADD55AC249}" destId="{97CBB707-C804-489F-A7C5-FDC5405EA4A7}" srcOrd="1" destOrd="0" presId="urn:microsoft.com/office/officeart/2005/8/layout/orgChart1"/>
    <dgm:cxn modelId="{B53109B1-E172-497B-8C15-FA14565C4E98}" srcId="{41133B40-5405-46DF-89A2-086657BF8EE9}" destId="{6B0CC709-E479-4C4D-806E-67ADD55AC249}" srcOrd="2" destOrd="0" parTransId="{80BB4622-B410-41A0-B5CB-9F0B68DD79D8}" sibTransId="{8580BE52-9048-4781-A3ED-2581454BDFF7}"/>
    <dgm:cxn modelId="{F33B0ED8-5D1F-42A9-8708-09A084EAE5DB}" type="presOf" srcId="{41133B40-5405-46DF-89A2-086657BF8EE9}" destId="{12FE57C0-3D52-4311-B9F5-2AF59456152D}" srcOrd="1" destOrd="0" presId="urn:microsoft.com/office/officeart/2005/8/layout/orgChart1"/>
    <dgm:cxn modelId="{41E860E9-178F-4050-B05D-7504D5383141}" type="presOf" srcId="{80BB4622-B410-41A0-B5CB-9F0B68DD79D8}" destId="{5CF98D92-997D-442F-B32E-2E2C945C386B}" srcOrd="0" destOrd="0" presId="urn:microsoft.com/office/officeart/2005/8/layout/orgChart1"/>
    <dgm:cxn modelId="{EDA41E33-AD1A-4396-BD32-9E945C86F545}" type="presParOf" srcId="{A5AEF129-6941-47CE-BD09-12801CED603A}" destId="{A9AE0797-6D94-40E3-AF44-2831BB179F8A}" srcOrd="0" destOrd="0" presId="urn:microsoft.com/office/officeart/2005/8/layout/orgChart1"/>
    <dgm:cxn modelId="{B24103EC-3143-474A-B30E-6D00409AB423}" type="presParOf" srcId="{A9AE0797-6D94-40E3-AF44-2831BB179F8A}" destId="{00A230D0-C7E7-4F12-9802-9BF1B86C600B}" srcOrd="0" destOrd="0" presId="urn:microsoft.com/office/officeart/2005/8/layout/orgChart1"/>
    <dgm:cxn modelId="{17F74BDB-1CE3-43BA-B5D6-4307AFB43EFE}" type="presParOf" srcId="{00A230D0-C7E7-4F12-9802-9BF1B86C600B}" destId="{A8E9EA16-0EAD-4568-B022-1804F06E9898}" srcOrd="0" destOrd="0" presId="urn:microsoft.com/office/officeart/2005/8/layout/orgChart1"/>
    <dgm:cxn modelId="{9B06F5B6-2998-4197-978C-9E40943B47F2}" type="presParOf" srcId="{00A230D0-C7E7-4F12-9802-9BF1B86C600B}" destId="{12FE57C0-3D52-4311-B9F5-2AF59456152D}" srcOrd="1" destOrd="0" presId="urn:microsoft.com/office/officeart/2005/8/layout/orgChart1"/>
    <dgm:cxn modelId="{27ABF62F-1671-45F6-9159-FC9DAD64E22D}" type="presParOf" srcId="{A9AE0797-6D94-40E3-AF44-2831BB179F8A}" destId="{116104A3-EFFD-48DE-B881-A1BDC0880ECD}" srcOrd="1" destOrd="0" presId="urn:microsoft.com/office/officeart/2005/8/layout/orgChart1"/>
    <dgm:cxn modelId="{C9671082-5F46-467F-BCD9-008E155855BD}" type="presParOf" srcId="{116104A3-EFFD-48DE-B881-A1BDC0880ECD}" destId="{16DF9B01-7377-43C7-8DCF-90A3ED105C58}" srcOrd="0" destOrd="0" presId="urn:microsoft.com/office/officeart/2005/8/layout/orgChart1"/>
    <dgm:cxn modelId="{765363D0-1BF0-4C64-ADDB-B9D93FAA32D9}" type="presParOf" srcId="{116104A3-EFFD-48DE-B881-A1BDC0880ECD}" destId="{CCAF7ED1-16D0-41B1-8AE2-6EF1E5A61278}" srcOrd="1" destOrd="0" presId="urn:microsoft.com/office/officeart/2005/8/layout/orgChart1"/>
    <dgm:cxn modelId="{67472AEE-177C-4312-ACDC-6581C73D4F75}" type="presParOf" srcId="{CCAF7ED1-16D0-41B1-8AE2-6EF1E5A61278}" destId="{02606F17-3516-454E-A932-411516C6CAE3}" srcOrd="0" destOrd="0" presId="urn:microsoft.com/office/officeart/2005/8/layout/orgChart1"/>
    <dgm:cxn modelId="{E4119433-1694-42C0-AD0B-2D96C1CF79EB}" type="presParOf" srcId="{02606F17-3516-454E-A932-411516C6CAE3}" destId="{8D55481A-3638-40C9-ABE2-F10D8319F466}" srcOrd="0" destOrd="0" presId="urn:microsoft.com/office/officeart/2005/8/layout/orgChart1"/>
    <dgm:cxn modelId="{3C8108D7-E927-44B0-8AA0-8F47C9A3090C}" type="presParOf" srcId="{02606F17-3516-454E-A932-411516C6CAE3}" destId="{CDFFC251-2593-4BCB-93E2-53765D1ABBE6}" srcOrd="1" destOrd="0" presId="urn:microsoft.com/office/officeart/2005/8/layout/orgChart1"/>
    <dgm:cxn modelId="{C2114629-7B15-49BA-A199-EEAB8F279DEB}" type="presParOf" srcId="{CCAF7ED1-16D0-41B1-8AE2-6EF1E5A61278}" destId="{B497D410-A265-4B72-AA8E-D72F148CB05E}" srcOrd="1" destOrd="0" presId="urn:microsoft.com/office/officeart/2005/8/layout/orgChart1"/>
    <dgm:cxn modelId="{C34CF46B-67E0-4CE0-A623-865FE7F10E32}" type="presParOf" srcId="{CCAF7ED1-16D0-41B1-8AE2-6EF1E5A61278}" destId="{A7496F84-BD9B-4924-80EB-943A4C31624B}" srcOrd="2" destOrd="0" presId="urn:microsoft.com/office/officeart/2005/8/layout/orgChart1"/>
    <dgm:cxn modelId="{8FD54829-9999-4EFB-A03F-E54798E5D252}" type="presParOf" srcId="{116104A3-EFFD-48DE-B881-A1BDC0880ECD}" destId="{D5DD01A0-3538-419C-BEBB-2A86BAF06F23}" srcOrd="2" destOrd="0" presId="urn:microsoft.com/office/officeart/2005/8/layout/orgChart1"/>
    <dgm:cxn modelId="{8BB2583A-1A94-4EC5-B99E-AD4268264E3F}" type="presParOf" srcId="{116104A3-EFFD-48DE-B881-A1BDC0880ECD}" destId="{922B88BF-4C0B-426E-9D6C-AF93EFFC0A12}" srcOrd="3" destOrd="0" presId="urn:microsoft.com/office/officeart/2005/8/layout/orgChart1"/>
    <dgm:cxn modelId="{DE33189D-0EC5-43F7-B4AD-9ED5FB41FCE3}" type="presParOf" srcId="{922B88BF-4C0B-426E-9D6C-AF93EFFC0A12}" destId="{8CADCE6F-AFA3-41C9-AFE2-6D09F072DDDF}" srcOrd="0" destOrd="0" presId="urn:microsoft.com/office/officeart/2005/8/layout/orgChart1"/>
    <dgm:cxn modelId="{DBC99CC6-A2C0-40AE-B099-3C6BAB34829A}" type="presParOf" srcId="{8CADCE6F-AFA3-41C9-AFE2-6D09F072DDDF}" destId="{2BDF1C01-C96C-4A7B-BD5F-65D777CBB1D4}" srcOrd="0" destOrd="0" presId="urn:microsoft.com/office/officeart/2005/8/layout/orgChart1"/>
    <dgm:cxn modelId="{D1A5F514-06E7-4EB2-BEC1-9A6E563CC02A}" type="presParOf" srcId="{8CADCE6F-AFA3-41C9-AFE2-6D09F072DDDF}" destId="{F56E3EFB-56E6-4270-97F2-9BEB5051191D}" srcOrd="1" destOrd="0" presId="urn:microsoft.com/office/officeart/2005/8/layout/orgChart1"/>
    <dgm:cxn modelId="{346F1B2C-DE6A-4591-AE01-44F7C590857B}" type="presParOf" srcId="{922B88BF-4C0B-426E-9D6C-AF93EFFC0A12}" destId="{D9B1C3C7-A2E3-45FB-801D-4DC721862BD1}" srcOrd="1" destOrd="0" presId="urn:microsoft.com/office/officeart/2005/8/layout/orgChart1"/>
    <dgm:cxn modelId="{7A3B3FE3-575E-4BCB-9BAD-49316B828DB8}" type="presParOf" srcId="{922B88BF-4C0B-426E-9D6C-AF93EFFC0A12}" destId="{156AE85F-47C2-4B0D-B5EC-33EBFA019B73}" srcOrd="2" destOrd="0" presId="urn:microsoft.com/office/officeart/2005/8/layout/orgChart1"/>
    <dgm:cxn modelId="{8402FEDC-393F-440A-BF36-7EF4DA8CB4CD}" type="presParOf" srcId="{116104A3-EFFD-48DE-B881-A1BDC0880ECD}" destId="{5CF98D92-997D-442F-B32E-2E2C945C386B}" srcOrd="4" destOrd="0" presId="urn:microsoft.com/office/officeart/2005/8/layout/orgChart1"/>
    <dgm:cxn modelId="{54612CA6-7D2C-4B13-9445-7D3DFE24BC69}" type="presParOf" srcId="{116104A3-EFFD-48DE-B881-A1BDC0880ECD}" destId="{452486C7-6053-4744-941A-9823F3D3E2CC}" srcOrd="5" destOrd="0" presId="urn:microsoft.com/office/officeart/2005/8/layout/orgChart1"/>
    <dgm:cxn modelId="{88C78673-2DB8-4244-817A-40F9DA2EB858}" type="presParOf" srcId="{452486C7-6053-4744-941A-9823F3D3E2CC}" destId="{BD1F2E6E-F0A9-4FB4-9011-AD20EB7C2CF8}" srcOrd="0" destOrd="0" presId="urn:microsoft.com/office/officeart/2005/8/layout/orgChart1"/>
    <dgm:cxn modelId="{7134C6F1-FF2D-4F7A-AEC5-63840D6BF77C}" type="presParOf" srcId="{BD1F2E6E-F0A9-4FB4-9011-AD20EB7C2CF8}" destId="{9F83DB30-DF01-4018-BD57-CB151D5B0902}" srcOrd="0" destOrd="0" presId="urn:microsoft.com/office/officeart/2005/8/layout/orgChart1"/>
    <dgm:cxn modelId="{D154B1F0-78B8-41A0-8504-E23982F4111B}" type="presParOf" srcId="{BD1F2E6E-F0A9-4FB4-9011-AD20EB7C2CF8}" destId="{97CBB707-C804-489F-A7C5-FDC5405EA4A7}" srcOrd="1" destOrd="0" presId="urn:microsoft.com/office/officeart/2005/8/layout/orgChart1"/>
    <dgm:cxn modelId="{224784B0-8481-4F11-B72A-C745BD055559}" type="presParOf" srcId="{452486C7-6053-4744-941A-9823F3D3E2CC}" destId="{B114F96E-E2FE-4170-9C80-609B257844E4}" srcOrd="1" destOrd="0" presId="urn:microsoft.com/office/officeart/2005/8/layout/orgChart1"/>
    <dgm:cxn modelId="{9A80AF45-5C72-437E-9E5F-E2A5E20B2024}" type="presParOf" srcId="{452486C7-6053-4744-941A-9823F3D3E2CC}" destId="{3656C6E8-8109-4CC6-B58F-256FEFEC7623}" srcOrd="2" destOrd="0" presId="urn:microsoft.com/office/officeart/2005/8/layout/orgChart1"/>
    <dgm:cxn modelId="{76C401D2-77CF-4B5B-9577-B08C34CE78D5}" type="presParOf" srcId="{116104A3-EFFD-48DE-B881-A1BDC0880ECD}" destId="{E52B84AF-74C3-4B36-AC34-74987DC49644}" srcOrd="6" destOrd="0" presId="urn:microsoft.com/office/officeart/2005/8/layout/orgChart1"/>
    <dgm:cxn modelId="{17965C05-9A5D-44EC-8403-EA493A2F963A}" type="presParOf" srcId="{116104A3-EFFD-48DE-B881-A1BDC0880ECD}" destId="{57B320D8-FD90-44E3-B774-9BB3A2DD49E9}" srcOrd="7" destOrd="0" presId="urn:microsoft.com/office/officeart/2005/8/layout/orgChart1"/>
    <dgm:cxn modelId="{E833B966-1160-4695-80E2-BD05944F1D64}" type="presParOf" srcId="{57B320D8-FD90-44E3-B774-9BB3A2DD49E9}" destId="{AA4DF9C4-F796-429D-8134-9C3532B8BC13}" srcOrd="0" destOrd="0" presId="urn:microsoft.com/office/officeart/2005/8/layout/orgChart1"/>
    <dgm:cxn modelId="{C784D06D-7FFE-4BA1-BEB9-90167BC7618A}" type="presParOf" srcId="{AA4DF9C4-F796-429D-8134-9C3532B8BC13}" destId="{2E380BAF-1F49-4FE8-948D-0E22CAABCD43}" srcOrd="0" destOrd="0" presId="urn:microsoft.com/office/officeart/2005/8/layout/orgChart1"/>
    <dgm:cxn modelId="{101C9370-0DF4-4258-B7B3-006C1C19DC30}" type="presParOf" srcId="{AA4DF9C4-F796-429D-8134-9C3532B8BC13}" destId="{537AC596-0642-4B22-9A0B-E1E38188F4F3}" srcOrd="1" destOrd="0" presId="urn:microsoft.com/office/officeart/2005/8/layout/orgChart1"/>
    <dgm:cxn modelId="{66AEA757-DF91-4691-9718-64DB767A028A}" type="presParOf" srcId="{57B320D8-FD90-44E3-B774-9BB3A2DD49E9}" destId="{5BD1D2E7-AC9F-42D5-A3E9-521457D3BFBA}" srcOrd="1" destOrd="0" presId="urn:microsoft.com/office/officeart/2005/8/layout/orgChart1"/>
    <dgm:cxn modelId="{DB6C97DC-4E88-4383-8229-877D6378F61F}" type="presParOf" srcId="{57B320D8-FD90-44E3-B774-9BB3A2DD49E9}" destId="{6CD87A15-B354-4A94-BA49-7C4B008615EF}" srcOrd="2" destOrd="0" presId="urn:microsoft.com/office/officeart/2005/8/layout/orgChart1"/>
    <dgm:cxn modelId="{8DCD4143-5325-4B1B-ABA8-EEA4819AD198}" type="presParOf" srcId="{A9AE0797-6D94-40E3-AF44-2831BB179F8A}" destId="{50868DCE-6CF2-4AFC-8385-8F9B9E17B100}"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0EF9459-FB38-4963-9ECC-902CCE0F25C5}" type="doc">
      <dgm:prSet loTypeId="urn:microsoft.com/office/officeart/2009/3/layout/HorizontalOrganizationChart" loCatId="hierarchy" qsTypeId="urn:microsoft.com/office/officeart/2005/8/quickstyle/simple1" qsCatId="simple" csTypeId="urn:microsoft.com/office/officeart/2005/8/colors/accent1_2" csCatId="accent1" phldr="1"/>
      <dgm:spPr/>
      <dgm:t>
        <a:bodyPr/>
        <a:lstStyle/>
        <a:p>
          <a:endParaRPr lang="en-IN"/>
        </a:p>
      </dgm:t>
    </dgm:pt>
    <dgm:pt modelId="{28504802-BBD9-4DF7-B1A0-8E27AB5749EC}">
      <dgm:prSet phldrT="[Text]" custT="1"/>
      <dgm:spPr/>
      <dgm:t>
        <a:bodyPr/>
        <a:lstStyle/>
        <a:p>
          <a:r>
            <a:rPr lang="en-US" sz="4000" dirty="0"/>
            <a:t>Manipulators</a:t>
          </a:r>
          <a:endParaRPr lang="en-IN" sz="4000" dirty="0"/>
        </a:p>
      </dgm:t>
    </dgm:pt>
    <dgm:pt modelId="{EF712CF1-217D-4B26-B594-A25230B9346F}" type="parTrans" cxnId="{29B5005B-5B88-4ADE-8E61-07F6F7A3EA37}">
      <dgm:prSet/>
      <dgm:spPr/>
      <dgm:t>
        <a:bodyPr/>
        <a:lstStyle/>
        <a:p>
          <a:endParaRPr lang="en-IN"/>
        </a:p>
      </dgm:t>
    </dgm:pt>
    <dgm:pt modelId="{3DAF9F9A-A148-4FB7-9B86-E0B73E6D0B9B}" type="sibTrans" cxnId="{29B5005B-5B88-4ADE-8E61-07F6F7A3EA37}">
      <dgm:prSet/>
      <dgm:spPr/>
      <dgm:t>
        <a:bodyPr/>
        <a:lstStyle/>
        <a:p>
          <a:endParaRPr lang="en-IN"/>
        </a:p>
      </dgm:t>
    </dgm:pt>
    <dgm:pt modelId="{6AC7D005-75D5-47D6-89D3-38B5956A4A50}">
      <dgm:prSet phldrT="[Text]" custT="1"/>
      <dgm:spPr/>
      <dgm:t>
        <a:bodyPr/>
        <a:lstStyle/>
        <a:p>
          <a:r>
            <a:rPr lang="en-US" sz="2800" dirty="0"/>
            <a:t>Manipulators without argument</a:t>
          </a:r>
          <a:endParaRPr lang="en-IN" sz="2800" dirty="0"/>
        </a:p>
      </dgm:t>
    </dgm:pt>
    <dgm:pt modelId="{82925324-0642-466C-B433-9BAEEA535D5E}" type="parTrans" cxnId="{832104A5-AE4B-46AD-A4C3-E60AC8515EB7}">
      <dgm:prSet/>
      <dgm:spPr/>
      <dgm:t>
        <a:bodyPr/>
        <a:lstStyle/>
        <a:p>
          <a:endParaRPr lang="en-IN"/>
        </a:p>
      </dgm:t>
    </dgm:pt>
    <dgm:pt modelId="{3ECC59CC-0AA7-4549-867C-7891B12BAE35}" type="sibTrans" cxnId="{832104A5-AE4B-46AD-A4C3-E60AC8515EB7}">
      <dgm:prSet/>
      <dgm:spPr/>
      <dgm:t>
        <a:bodyPr/>
        <a:lstStyle/>
        <a:p>
          <a:endParaRPr lang="en-IN"/>
        </a:p>
      </dgm:t>
    </dgm:pt>
    <dgm:pt modelId="{57EF56D1-4E28-4DA9-B6D9-6F8438E75BC1}">
      <dgm:prSet phldrT="[Text]" custT="1"/>
      <dgm:spPr/>
      <dgm:t>
        <a:bodyPr/>
        <a:lstStyle/>
        <a:p>
          <a:r>
            <a:rPr lang="en-US" sz="2800" dirty="0"/>
            <a:t>Manipulators with argument</a:t>
          </a:r>
          <a:endParaRPr lang="en-IN" sz="2800" dirty="0"/>
        </a:p>
      </dgm:t>
    </dgm:pt>
    <dgm:pt modelId="{2D851F32-18B4-48A3-91D1-7D8EEF774088}" type="parTrans" cxnId="{58AD3442-2B8A-484D-AE8D-5FAD1D68F01F}">
      <dgm:prSet/>
      <dgm:spPr/>
      <dgm:t>
        <a:bodyPr/>
        <a:lstStyle/>
        <a:p>
          <a:endParaRPr lang="en-IN"/>
        </a:p>
      </dgm:t>
    </dgm:pt>
    <dgm:pt modelId="{F3C8C7C3-C965-4913-9563-CF008E380468}" type="sibTrans" cxnId="{58AD3442-2B8A-484D-AE8D-5FAD1D68F01F}">
      <dgm:prSet/>
      <dgm:spPr/>
      <dgm:t>
        <a:bodyPr/>
        <a:lstStyle/>
        <a:p>
          <a:endParaRPr lang="en-IN"/>
        </a:p>
      </dgm:t>
    </dgm:pt>
    <dgm:pt modelId="{1201547B-A749-461D-B27B-45191A7C73B1}" type="pres">
      <dgm:prSet presAssocID="{90EF9459-FB38-4963-9ECC-902CCE0F25C5}" presName="hierChild1" presStyleCnt="0">
        <dgm:presLayoutVars>
          <dgm:orgChart val="1"/>
          <dgm:chPref val="1"/>
          <dgm:dir/>
          <dgm:animOne val="branch"/>
          <dgm:animLvl val="lvl"/>
          <dgm:resizeHandles/>
        </dgm:presLayoutVars>
      </dgm:prSet>
      <dgm:spPr/>
    </dgm:pt>
    <dgm:pt modelId="{F067A8AA-D98B-45C3-91B6-9506A5854572}" type="pres">
      <dgm:prSet presAssocID="{28504802-BBD9-4DF7-B1A0-8E27AB5749EC}" presName="hierRoot1" presStyleCnt="0">
        <dgm:presLayoutVars>
          <dgm:hierBranch val="init"/>
        </dgm:presLayoutVars>
      </dgm:prSet>
      <dgm:spPr/>
    </dgm:pt>
    <dgm:pt modelId="{4F4D5F0C-DEE9-484E-B78A-24F1CDEC90CB}" type="pres">
      <dgm:prSet presAssocID="{28504802-BBD9-4DF7-B1A0-8E27AB5749EC}" presName="rootComposite1" presStyleCnt="0"/>
      <dgm:spPr/>
    </dgm:pt>
    <dgm:pt modelId="{DDA49BA8-B361-4AA2-8783-22EDFA2E122E}" type="pres">
      <dgm:prSet presAssocID="{28504802-BBD9-4DF7-B1A0-8E27AB5749EC}" presName="rootText1" presStyleLbl="node0" presStyleIdx="0" presStyleCnt="1" custScaleX="59377" custScaleY="45002">
        <dgm:presLayoutVars>
          <dgm:chPref val="3"/>
        </dgm:presLayoutVars>
      </dgm:prSet>
      <dgm:spPr/>
    </dgm:pt>
    <dgm:pt modelId="{E57D8816-5DA4-4D37-9BF0-9031292248BC}" type="pres">
      <dgm:prSet presAssocID="{28504802-BBD9-4DF7-B1A0-8E27AB5749EC}" presName="rootConnector1" presStyleLbl="node1" presStyleIdx="0" presStyleCnt="0"/>
      <dgm:spPr/>
    </dgm:pt>
    <dgm:pt modelId="{6F64CB5C-34FC-407C-BD0C-C9581E677D34}" type="pres">
      <dgm:prSet presAssocID="{28504802-BBD9-4DF7-B1A0-8E27AB5749EC}" presName="hierChild2" presStyleCnt="0"/>
      <dgm:spPr/>
    </dgm:pt>
    <dgm:pt modelId="{8FD209D9-F713-41FB-B0F4-6062011FA4D8}" type="pres">
      <dgm:prSet presAssocID="{82925324-0642-466C-B433-9BAEEA535D5E}" presName="Name64" presStyleLbl="parChTrans1D2" presStyleIdx="0" presStyleCnt="2"/>
      <dgm:spPr/>
    </dgm:pt>
    <dgm:pt modelId="{DD77D0B5-799A-4A7C-BAA6-1F46A219A366}" type="pres">
      <dgm:prSet presAssocID="{6AC7D005-75D5-47D6-89D3-38B5956A4A50}" presName="hierRoot2" presStyleCnt="0">
        <dgm:presLayoutVars>
          <dgm:hierBranch val="init"/>
        </dgm:presLayoutVars>
      </dgm:prSet>
      <dgm:spPr/>
    </dgm:pt>
    <dgm:pt modelId="{212CBB89-4A27-442C-8CC7-A0E9009A6709}" type="pres">
      <dgm:prSet presAssocID="{6AC7D005-75D5-47D6-89D3-38B5956A4A50}" presName="rootComposite" presStyleCnt="0"/>
      <dgm:spPr/>
    </dgm:pt>
    <dgm:pt modelId="{D33D1F69-3577-4C1A-9B02-23C5C1152ADF}" type="pres">
      <dgm:prSet presAssocID="{6AC7D005-75D5-47D6-89D3-38B5956A4A50}" presName="rootText" presStyleLbl="node2" presStyleIdx="0" presStyleCnt="2" custScaleX="78358" custScaleY="35188">
        <dgm:presLayoutVars>
          <dgm:chPref val="3"/>
        </dgm:presLayoutVars>
      </dgm:prSet>
      <dgm:spPr/>
    </dgm:pt>
    <dgm:pt modelId="{BD236044-3B5D-4BF5-8293-2CFBE45AA6D9}" type="pres">
      <dgm:prSet presAssocID="{6AC7D005-75D5-47D6-89D3-38B5956A4A50}" presName="rootConnector" presStyleLbl="node2" presStyleIdx="0" presStyleCnt="2"/>
      <dgm:spPr/>
    </dgm:pt>
    <dgm:pt modelId="{37C091CF-87A7-4CAE-837E-EF641AF50AC8}" type="pres">
      <dgm:prSet presAssocID="{6AC7D005-75D5-47D6-89D3-38B5956A4A50}" presName="hierChild4" presStyleCnt="0"/>
      <dgm:spPr/>
    </dgm:pt>
    <dgm:pt modelId="{E884070B-0A1F-414C-8C22-0669D6ACC372}" type="pres">
      <dgm:prSet presAssocID="{6AC7D005-75D5-47D6-89D3-38B5956A4A50}" presName="hierChild5" presStyleCnt="0"/>
      <dgm:spPr/>
    </dgm:pt>
    <dgm:pt modelId="{6392672C-404B-4BB4-8E89-B33ECFEE33CE}" type="pres">
      <dgm:prSet presAssocID="{2D851F32-18B4-48A3-91D1-7D8EEF774088}" presName="Name64" presStyleLbl="parChTrans1D2" presStyleIdx="1" presStyleCnt="2"/>
      <dgm:spPr/>
    </dgm:pt>
    <dgm:pt modelId="{3280BB54-1A1C-4805-833D-6231BBC9E045}" type="pres">
      <dgm:prSet presAssocID="{57EF56D1-4E28-4DA9-B6D9-6F8438E75BC1}" presName="hierRoot2" presStyleCnt="0">
        <dgm:presLayoutVars>
          <dgm:hierBranch val="init"/>
        </dgm:presLayoutVars>
      </dgm:prSet>
      <dgm:spPr/>
    </dgm:pt>
    <dgm:pt modelId="{9873B35E-6821-4FDE-9B1C-433BD1EDED8E}" type="pres">
      <dgm:prSet presAssocID="{57EF56D1-4E28-4DA9-B6D9-6F8438E75BC1}" presName="rootComposite" presStyleCnt="0"/>
      <dgm:spPr/>
    </dgm:pt>
    <dgm:pt modelId="{F0A07DE4-2762-479B-BE8D-DCF142C2453B}" type="pres">
      <dgm:prSet presAssocID="{57EF56D1-4E28-4DA9-B6D9-6F8438E75BC1}" presName="rootText" presStyleLbl="node2" presStyleIdx="1" presStyleCnt="2" custScaleX="79195" custScaleY="35008">
        <dgm:presLayoutVars>
          <dgm:chPref val="3"/>
        </dgm:presLayoutVars>
      </dgm:prSet>
      <dgm:spPr/>
    </dgm:pt>
    <dgm:pt modelId="{CEBD5D1E-07B7-4CD7-8CB0-5237D30E55E0}" type="pres">
      <dgm:prSet presAssocID="{57EF56D1-4E28-4DA9-B6D9-6F8438E75BC1}" presName="rootConnector" presStyleLbl="node2" presStyleIdx="1" presStyleCnt="2"/>
      <dgm:spPr/>
    </dgm:pt>
    <dgm:pt modelId="{DBD175FE-939E-4ADD-9346-DA00CAF7D36A}" type="pres">
      <dgm:prSet presAssocID="{57EF56D1-4E28-4DA9-B6D9-6F8438E75BC1}" presName="hierChild4" presStyleCnt="0"/>
      <dgm:spPr/>
    </dgm:pt>
    <dgm:pt modelId="{40B4D6C7-90B5-4B72-A6B3-1F5DE0BED51B}" type="pres">
      <dgm:prSet presAssocID="{57EF56D1-4E28-4DA9-B6D9-6F8438E75BC1}" presName="hierChild5" presStyleCnt="0"/>
      <dgm:spPr/>
    </dgm:pt>
    <dgm:pt modelId="{679EB583-7D16-4265-A5CE-1B7ABE2D87EC}" type="pres">
      <dgm:prSet presAssocID="{28504802-BBD9-4DF7-B1A0-8E27AB5749EC}" presName="hierChild3" presStyleCnt="0"/>
      <dgm:spPr/>
    </dgm:pt>
  </dgm:ptLst>
  <dgm:cxnLst>
    <dgm:cxn modelId="{29B5005B-5B88-4ADE-8E61-07F6F7A3EA37}" srcId="{90EF9459-FB38-4963-9ECC-902CCE0F25C5}" destId="{28504802-BBD9-4DF7-B1A0-8E27AB5749EC}" srcOrd="0" destOrd="0" parTransId="{EF712CF1-217D-4B26-B594-A25230B9346F}" sibTransId="{3DAF9F9A-A148-4FB7-9B86-E0B73E6D0B9B}"/>
    <dgm:cxn modelId="{58AD3442-2B8A-484D-AE8D-5FAD1D68F01F}" srcId="{28504802-BBD9-4DF7-B1A0-8E27AB5749EC}" destId="{57EF56D1-4E28-4DA9-B6D9-6F8438E75BC1}" srcOrd="1" destOrd="0" parTransId="{2D851F32-18B4-48A3-91D1-7D8EEF774088}" sibTransId="{F3C8C7C3-C965-4913-9563-CF008E380468}"/>
    <dgm:cxn modelId="{C672386C-267F-4841-AE53-E6B410700861}" type="presOf" srcId="{28504802-BBD9-4DF7-B1A0-8E27AB5749EC}" destId="{E57D8816-5DA4-4D37-9BF0-9031292248BC}" srcOrd="1" destOrd="0" presId="urn:microsoft.com/office/officeart/2009/3/layout/HorizontalOrganizationChart"/>
    <dgm:cxn modelId="{3A09504C-C413-4CB6-838C-E1119E7BB2A0}" type="presOf" srcId="{57EF56D1-4E28-4DA9-B6D9-6F8438E75BC1}" destId="{F0A07DE4-2762-479B-BE8D-DCF142C2453B}" srcOrd="0" destOrd="0" presId="urn:microsoft.com/office/officeart/2009/3/layout/HorizontalOrganizationChart"/>
    <dgm:cxn modelId="{16BA054D-4C07-427A-9747-AF75C5913B5C}" type="presOf" srcId="{90EF9459-FB38-4963-9ECC-902CCE0F25C5}" destId="{1201547B-A749-461D-B27B-45191A7C73B1}" srcOrd="0" destOrd="0" presId="urn:microsoft.com/office/officeart/2009/3/layout/HorizontalOrganizationChart"/>
    <dgm:cxn modelId="{97934182-C261-4517-8CD1-18B35568A99C}" type="presOf" srcId="{6AC7D005-75D5-47D6-89D3-38B5956A4A50}" destId="{D33D1F69-3577-4C1A-9B02-23C5C1152ADF}" srcOrd="0" destOrd="0" presId="urn:microsoft.com/office/officeart/2009/3/layout/HorizontalOrganizationChart"/>
    <dgm:cxn modelId="{832104A5-AE4B-46AD-A4C3-E60AC8515EB7}" srcId="{28504802-BBD9-4DF7-B1A0-8E27AB5749EC}" destId="{6AC7D005-75D5-47D6-89D3-38B5956A4A50}" srcOrd="0" destOrd="0" parTransId="{82925324-0642-466C-B433-9BAEEA535D5E}" sibTransId="{3ECC59CC-0AA7-4549-867C-7891B12BAE35}"/>
    <dgm:cxn modelId="{89BD55B1-527A-45EF-A990-86D656B2FCAE}" type="presOf" srcId="{57EF56D1-4E28-4DA9-B6D9-6F8438E75BC1}" destId="{CEBD5D1E-07B7-4CD7-8CB0-5237D30E55E0}" srcOrd="1" destOrd="0" presId="urn:microsoft.com/office/officeart/2009/3/layout/HorizontalOrganizationChart"/>
    <dgm:cxn modelId="{5A6D90BD-68F1-4389-B105-C66D90A7A47B}" type="presOf" srcId="{6AC7D005-75D5-47D6-89D3-38B5956A4A50}" destId="{BD236044-3B5D-4BF5-8293-2CFBE45AA6D9}" srcOrd="1" destOrd="0" presId="urn:microsoft.com/office/officeart/2009/3/layout/HorizontalOrganizationChart"/>
    <dgm:cxn modelId="{FD517FC8-EDC5-4E3E-87B2-C259F8C61D4F}" type="presOf" srcId="{2D851F32-18B4-48A3-91D1-7D8EEF774088}" destId="{6392672C-404B-4BB4-8E89-B33ECFEE33CE}" srcOrd="0" destOrd="0" presId="urn:microsoft.com/office/officeart/2009/3/layout/HorizontalOrganizationChart"/>
    <dgm:cxn modelId="{A2A9BAE2-443A-412C-8583-FFD02AD250C0}" type="presOf" srcId="{28504802-BBD9-4DF7-B1A0-8E27AB5749EC}" destId="{DDA49BA8-B361-4AA2-8783-22EDFA2E122E}" srcOrd="0" destOrd="0" presId="urn:microsoft.com/office/officeart/2009/3/layout/HorizontalOrganizationChart"/>
    <dgm:cxn modelId="{ED3413F8-6D70-444C-BD9D-5C2A1A4C9F56}" type="presOf" srcId="{82925324-0642-466C-B433-9BAEEA535D5E}" destId="{8FD209D9-F713-41FB-B0F4-6062011FA4D8}" srcOrd="0" destOrd="0" presId="urn:microsoft.com/office/officeart/2009/3/layout/HorizontalOrganizationChart"/>
    <dgm:cxn modelId="{69534E0A-C238-4E7E-B7E2-62AF48523433}" type="presParOf" srcId="{1201547B-A749-461D-B27B-45191A7C73B1}" destId="{F067A8AA-D98B-45C3-91B6-9506A5854572}" srcOrd="0" destOrd="0" presId="urn:microsoft.com/office/officeart/2009/3/layout/HorizontalOrganizationChart"/>
    <dgm:cxn modelId="{09B6A737-086C-40AF-A976-7F9132870AAA}" type="presParOf" srcId="{F067A8AA-D98B-45C3-91B6-9506A5854572}" destId="{4F4D5F0C-DEE9-484E-B78A-24F1CDEC90CB}" srcOrd="0" destOrd="0" presId="urn:microsoft.com/office/officeart/2009/3/layout/HorizontalOrganizationChart"/>
    <dgm:cxn modelId="{347D50D0-C7A8-47E7-ACCC-B448CF41CC90}" type="presParOf" srcId="{4F4D5F0C-DEE9-484E-B78A-24F1CDEC90CB}" destId="{DDA49BA8-B361-4AA2-8783-22EDFA2E122E}" srcOrd="0" destOrd="0" presId="urn:microsoft.com/office/officeart/2009/3/layout/HorizontalOrganizationChart"/>
    <dgm:cxn modelId="{9373AA61-C6FE-4B4B-94BB-D93C1A5DB4B9}" type="presParOf" srcId="{4F4D5F0C-DEE9-484E-B78A-24F1CDEC90CB}" destId="{E57D8816-5DA4-4D37-9BF0-9031292248BC}" srcOrd="1" destOrd="0" presId="urn:microsoft.com/office/officeart/2009/3/layout/HorizontalOrganizationChart"/>
    <dgm:cxn modelId="{FFCF73D5-A962-4E7C-88CD-12221CCC4F72}" type="presParOf" srcId="{F067A8AA-D98B-45C3-91B6-9506A5854572}" destId="{6F64CB5C-34FC-407C-BD0C-C9581E677D34}" srcOrd="1" destOrd="0" presId="urn:microsoft.com/office/officeart/2009/3/layout/HorizontalOrganizationChart"/>
    <dgm:cxn modelId="{34FE9854-EF6A-4AAA-AACB-1F989E61F5C4}" type="presParOf" srcId="{6F64CB5C-34FC-407C-BD0C-C9581E677D34}" destId="{8FD209D9-F713-41FB-B0F4-6062011FA4D8}" srcOrd="0" destOrd="0" presId="urn:microsoft.com/office/officeart/2009/3/layout/HorizontalOrganizationChart"/>
    <dgm:cxn modelId="{1D959615-E5CE-4E1D-B5AD-C1DC5D95346F}" type="presParOf" srcId="{6F64CB5C-34FC-407C-BD0C-C9581E677D34}" destId="{DD77D0B5-799A-4A7C-BAA6-1F46A219A366}" srcOrd="1" destOrd="0" presId="urn:microsoft.com/office/officeart/2009/3/layout/HorizontalOrganizationChart"/>
    <dgm:cxn modelId="{63780BFA-32DD-4A81-B648-460A2A27A7CC}" type="presParOf" srcId="{DD77D0B5-799A-4A7C-BAA6-1F46A219A366}" destId="{212CBB89-4A27-442C-8CC7-A0E9009A6709}" srcOrd="0" destOrd="0" presId="urn:microsoft.com/office/officeart/2009/3/layout/HorizontalOrganizationChart"/>
    <dgm:cxn modelId="{DF61C293-AE6A-47A6-8AD6-CB7407996A3B}" type="presParOf" srcId="{212CBB89-4A27-442C-8CC7-A0E9009A6709}" destId="{D33D1F69-3577-4C1A-9B02-23C5C1152ADF}" srcOrd="0" destOrd="0" presId="urn:microsoft.com/office/officeart/2009/3/layout/HorizontalOrganizationChart"/>
    <dgm:cxn modelId="{9A7F63EF-69D6-45C7-8290-05C898109AD6}" type="presParOf" srcId="{212CBB89-4A27-442C-8CC7-A0E9009A6709}" destId="{BD236044-3B5D-4BF5-8293-2CFBE45AA6D9}" srcOrd="1" destOrd="0" presId="urn:microsoft.com/office/officeart/2009/3/layout/HorizontalOrganizationChart"/>
    <dgm:cxn modelId="{B27DBC58-5B46-472C-A36C-3FB8B0146CFA}" type="presParOf" srcId="{DD77D0B5-799A-4A7C-BAA6-1F46A219A366}" destId="{37C091CF-87A7-4CAE-837E-EF641AF50AC8}" srcOrd="1" destOrd="0" presId="urn:microsoft.com/office/officeart/2009/3/layout/HorizontalOrganizationChart"/>
    <dgm:cxn modelId="{FAE69AEE-B5FE-4E4C-9901-13EBFE668C16}" type="presParOf" srcId="{DD77D0B5-799A-4A7C-BAA6-1F46A219A366}" destId="{E884070B-0A1F-414C-8C22-0669D6ACC372}" srcOrd="2" destOrd="0" presId="urn:microsoft.com/office/officeart/2009/3/layout/HorizontalOrganizationChart"/>
    <dgm:cxn modelId="{93B205CE-0C93-4198-AF5F-AE1B278C9F13}" type="presParOf" srcId="{6F64CB5C-34FC-407C-BD0C-C9581E677D34}" destId="{6392672C-404B-4BB4-8E89-B33ECFEE33CE}" srcOrd="2" destOrd="0" presId="urn:microsoft.com/office/officeart/2009/3/layout/HorizontalOrganizationChart"/>
    <dgm:cxn modelId="{D7E72D7F-7D3D-4ED5-A7FF-1308F1205FB9}" type="presParOf" srcId="{6F64CB5C-34FC-407C-BD0C-C9581E677D34}" destId="{3280BB54-1A1C-4805-833D-6231BBC9E045}" srcOrd="3" destOrd="0" presId="urn:microsoft.com/office/officeart/2009/3/layout/HorizontalOrganizationChart"/>
    <dgm:cxn modelId="{B1F28633-DF0B-4A17-813A-660B10ED277F}" type="presParOf" srcId="{3280BB54-1A1C-4805-833D-6231BBC9E045}" destId="{9873B35E-6821-4FDE-9B1C-433BD1EDED8E}" srcOrd="0" destOrd="0" presId="urn:microsoft.com/office/officeart/2009/3/layout/HorizontalOrganizationChart"/>
    <dgm:cxn modelId="{9DF7FD59-F612-4023-9EB7-FB9A15F1555D}" type="presParOf" srcId="{9873B35E-6821-4FDE-9B1C-433BD1EDED8E}" destId="{F0A07DE4-2762-479B-BE8D-DCF142C2453B}" srcOrd="0" destOrd="0" presId="urn:microsoft.com/office/officeart/2009/3/layout/HorizontalOrganizationChart"/>
    <dgm:cxn modelId="{B596AD48-95A8-4A66-BDCE-F626BCB8DE08}" type="presParOf" srcId="{9873B35E-6821-4FDE-9B1C-433BD1EDED8E}" destId="{CEBD5D1E-07B7-4CD7-8CB0-5237D30E55E0}" srcOrd="1" destOrd="0" presId="urn:microsoft.com/office/officeart/2009/3/layout/HorizontalOrganizationChart"/>
    <dgm:cxn modelId="{54DA6DF7-0504-434E-B534-239ECE0752E2}" type="presParOf" srcId="{3280BB54-1A1C-4805-833D-6231BBC9E045}" destId="{DBD175FE-939E-4ADD-9346-DA00CAF7D36A}" srcOrd="1" destOrd="0" presId="urn:microsoft.com/office/officeart/2009/3/layout/HorizontalOrganizationChart"/>
    <dgm:cxn modelId="{251FE14C-F1F0-4C4E-8979-B9773B2FB219}" type="presParOf" srcId="{3280BB54-1A1C-4805-833D-6231BBC9E045}" destId="{40B4D6C7-90B5-4B72-A6B3-1F5DE0BED51B}" srcOrd="2" destOrd="0" presId="urn:microsoft.com/office/officeart/2009/3/layout/HorizontalOrganizationChart"/>
    <dgm:cxn modelId="{6AEA05D0-7A89-4A32-B655-8150C1661A93}" type="presParOf" srcId="{F067A8AA-D98B-45C3-91B6-9506A5854572}" destId="{679EB583-7D16-4265-A5CE-1B7ABE2D87EC}" srcOrd="2" destOrd="0" presId="urn:microsoft.com/office/officeart/2009/3/layout/HorizontalOrganization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F981DE4-7371-42F5-B2E0-930CDCCC2413}"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IN"/>
        </a:p>
      </dgm:t>
    </dgm:pt>
    <dgm:pt modelId="{CF53AAAC-AB1E-4D43-B3C6-EC4040FDFC1E}">
      <dgm:prSet phldrT="[Text]" custT="1"/>
      <dgm:spPr/>
      <dgm:t>
        <a:bodyPr/>
        <a:lstStyle/>
        <a:p>
          <a:r>
            <a:rPr lang="en-US" sz="4400" dirty="0"/>
            <a:t>Macros</a:t>
          </a:r>
          <a:endParaRPr lang="en-IN" sz="5400" dirty="0"/>
        </a:p>
      </dgm:t>
    </dgm:pt>
    <dgm:pt modelId="{AA784884-4610-49F9-985D-D97900DEEB28}" type="parTrans" cxnId="{29B4B5CB-E500-4592-B3A4-7159A0980F0B}">
      <dgm:prSet/>
      <dgm:spPr/>
      <dgm:t>
        <a:bodyPr/>
        <a:lstStyle/>
        <a:p>
          <a:endParaRPr lang="en-IN"/>
        </a:p>
      </dgm:t>
    </dgm:pt>
    <dgm:pt modelId="{12C70C5E-124D-4780-BA27-97105CA7E0F3}" type="sibTrans" cxnId="{29B4B5CB-E500-4592-B3A4-7159A0980F0B}">
      <dgm:prSet/>
      <dgm:spPr/>
      <dgm:t>
        <a:bodyPr/>
        <a:lstStyle/>
        <a:p>
          <a:endParaRPr lang="en-IN"/>
        </a:p>
      </dgm:t>
    </dgm:pt>
    <dgm:pt modelId="{7C006555-491F-4846-BE4E-5FB128D4C612}">
      <dgm:prSet phldrT="[Text]" custT="1"/>
      <dgm:spPr/>
      <dgm:t>
        <a:bodyPr/>
        <a:lstStyle/>
        <a:p>
          <a:r>
            <a:rPr lang="en-US" sz="3200" dirty="0"/>
            <a:t>Object like macros</a:t>
          </a:r>
          <a:endParaRPr lang="en-IN" sz="3200" dirty="0"/>
        </a:p>
      </dgm:t>
    </dgm:pt>
    <dgm:pt modelId="{0BC0B107-7935-4241-93DD-5529934D2480}" type="parTrans" cxnId="{F7793FF9-0489-4D55-8198-FFE349280978}">
      <dgm:prSet/>
      <dgm:spPr/>
      <dgm:t>
        <a:bodyPr/>
        <a:lstStyle/>
        <a:p>
          <a:endParaRPr lang="en-IN"/>
        </a:p>
      </dgm:t>
    </dgm:pt>
    <dgm:pt modelId="{DF2C605D-E66D-44B4-ABB6-4E1DB2AD8CAB}" type="sibTrans" cxnId="{F7793FF9-0489-4D55-8198-FFE349280978}">
      <dgm:prSet/>
      <dgm:spPr/>
      <dgm:t>
        <a:bodyPr/>
        <a:lstStyle/>
        <a:p>
          <a:endParaRPr lang="en-IN"/>
        </a:p>
      </dgm:t>
    </dgm:pt>
    <dgm:pt modelId="{67A9ADD4-3279-47A5-970A-D7C0815526C2}">
      <dgm:prSet phldrT="[Text]" custT="1"/>
      <dgm:spPr/>
      <dgm:t>
        <a:bodyPr/>
        <a:lstStyle/>
        <a:p>
          <a:r>
            <a:rPr lang="en-US" sz="3200" dirty="0"/>
            <a:t>Function like macros</a:t>
          </a:r>
          <a:endParaRPr lang="en-IN" sz="3200" dirty="0"/>
        </a:p>
      </dgm:t>
    </dgm:pt>
    <dgm:pt modelId="{AC31508E-A871-4012-B398-45200984215D}" type="parTrans" cxnId="{5F864C01-8313-4E51-BEF9-B4A4DCE05DF7}">
      <dgm:prSet/>
      <dgm:spPr/>
      <dgm:t>
        <a:bodyPr/>
        <a:lstStyle/>
        <a:p>
          <a:endParaRPr lang="en-IN"/>
        </a:p>
      </dgm:t>
    </dgm:pt>
    <dgm:pt modelId="{218750A1-8370-46E2-A19F-B1D6135340FA}" type="sibTrans" cxnId="{5F864C01-8313-4E51-BEF9-B4A4DCE05DF7}">
      <dgm:prSet/>
      <dgm:spPr/>
      <dgm:t>
        <a:bodyPr/>
        <a:lstStyle/>
        <a:p>
          <a:endParaRPr lang="en-IN"/>
        </a:p>
      </dgm:t>
    </dgm:pt>
    <dgm:pt modelId="{079FEF96-51B4-458D-B625-09CFE06899DC}" type="pres">
      <dgm:prSet presAssocID="{9F981DE4-7371-42F5-B2E0-930CDCCC2413}" presName="hierChild1" presStyleCnt="0">
        <dgm:presLayoutVars>
          <dgm:orgChart val="1"/>
          <dgm:chPref val="1"/>
          <dgm:dir/>
          <dgm:animOne val="branch"/>
          <dgm:animLvl val="lvl"/>
          <dgm:resizeHandles/>
        </dgm:presLayoutVars>
      </dgm:prSet>
      <dgm:spPr/>
    </dgm:pt>
    <dgm:pt modelId="{D9A7699D-43A4-44E4-B63E-84DC888304E5}" type="pres">
      <dgm:prSet presAssocID="{CF53AAAC-AB1E-4D43-B3C6-EC4040FDFC1E}" presName="hierRoot1" presStyleCnt="0">
        <dgm:presLayoutVars>
          <dgm:hierBranch val="init"/>
        </dgm:presLayoutVars>
      </dgm:prSet>
      <dgm:spPr/>
    </dgm:pt>
    <dgm:pt modelId="{1F6A6EFB-F268-4140-A057-0EE5F9E48361}" type="pres">
      <dgm:prSet presAssocID="{CF53AAAC-AB1E-4D43-B3C6-EC4040FDFC1E}" presName="rootComposite1" presStyleCnt="0"/>
      <dgm:spPr/>
    </dgm:pt>
    <dgm:pt modelId="{7DEFF91B-FF53-490D-8414-5DC3294E33ED}" type="pres">
      <dgm:prSet presAssocID="{CF53AAAC-AB1E-4D43-B3C6-EC4040FDFC1E}" presName="rootText1" presStyleLbl="node0" presStyleIdx="0" presStyleCnt="1" custScaleX="53601" custScaleY="37230">
        <dgm:presLayoutVars>
          <dgm:chPref val="3"/>
        </dgm:presLayoutVars>
      </dgm:prSet>
      <dgm:spPr/>
    </dgm:pt>
    <dgm:pt modelId="{C9112D0B-B083-4848-90E1-40442A7B2AB2}" type="pres">
      <dgm:prSet presAssocID="{CF53AAAC-AB1E-4D43-B3C6-EC4040FDFC1E}" presName="rootConnector1" presStyleLbl="node1" presStyleIdx="0" presStyleCnt="0"/>
      <dgm:spPr/>
    </dgm:pt>
    <dgm:pt modelId="{163C75E8-87CD-4532-8E8F-8BFB927B6801}" type="pres">
      <dgm:prSet presAssocID="{CF53AAAC-AB1E-4D43-B3C6-EC4040FDFC1E}" presName="hierChild2" presStyleCnt="0"/>
      <dgm:spPr/>
    </dgm:pt>
    <dgm:pt modelId="{C447025F-C296-4C33-8056-4B82766898E2}" type="pres">
      <dgm:prSet presAssocID="{0BC0B107-7935-4241-93DD-5529934D2480}" presName="Name37" presStyleLbl="parChTrans1D2" presStyleIdx="0" presStyleCnt="2"/>
      <dgm:spPr/>
    </dgm:pt>
    <dgm:pt modelId="{8C882718-ED6F-47E7-8322-32F96D4B56DA}" type="pres">
      <dgm:prSet presAssocID="{7C006555-491F-4846-BE4E-5FB128D4C612}" presName="hierRoot2" presStyleCnt="0">
        <dgm:presLayoutVars>
          <dgm:hierBranch val="init"/>
        </dgm:presLayoutVars>
      </dgm:prSet>
      <dgm:spPr/>
    </dgm:pt>
    <dgm:pt modelId="{61A69EB9-C8C3-40D5-9C2A-764BE8854B2D}" type="pres">
      <dgm:prSet presAssocID="{7C006555-491F-4846-BE4E-5FB128D4C612}" presName="rootComposite" presStyleCnt="0"/>
      <dgm:spPr/>
    </dgm:pt>
    <dgm:pt modelId="{C4CAEAA0-DB82-4D0B-9D56-E13229C2489A}" type="pres">
      <dgm:prSet presAssocID="{7C006555-491F-4846-BE4E-5FB128D4C612}" presName="rootText" presStyleLbl="node2" presStyleIdx="0" presStyleCnt="2" custScaleX="90285" custScaleY="31616">
        <dgm:presLayoutVars>
          <dgm:chPref val="3"/>
        </dgm:presLayoutVars>
      </dgm:prSet>
      <dgm:spPr/>
    </dgm:pt>
    <dgm:pt modelId="{002F56E3-6C14-4B6E-8BA2-85EF01352CAE}" type="pres">
      <dgm:prSet presAssocID="{7C006555-491F-4846-BE4E-5FB128D4C612}" presName="rootConnector" presStyleLbl="node2" presStyleIdx="0" presStyleCnt="2"/>
      <dgm:spPr/>
    </dgm:pt>
    <dgm:pt modelId="{75264DE5-6AA3-42C5-A31F-2B06ECF22A6F}" type="pres">
      <dgm:prSet presAssocID="{7C006555-491F-4846-BE4E-5FB128D4C612}" presName="hierChild4" presStyleCnt="0"/>
      <dgm:spPr/>
    </dgm:pt>
    <dgm:pt modelId="{670C479E-3600-465C-94A7-38F38E629879}" type="pres">
      <dgm:prSet presAssocID="{7C006555-491F-4846-BE4E-5FB128D4C612}" presName="hierChild5" presStyleCnt="0"/>
      <dgm:spPr/>
    </dgm:pt>
    <dgm:pt modelId="{C8FB3348-6BEE-4751-90BC-705BC8F76503}" type="pres">
      <dgm:prSet presAssocID="{AC31508E-A871-4012-B398-45200984215D}" presName="Name37" presStyleLbl="parChTrans1D2" presStyleIdx="1" presStyleCnt="2"/>
      <dgm:spPr/>
    </dgm:pt>
    <dgm:pt modelId="{A89567EA-AACF-402C-A4C1-919DA30772AB}" type="pres">
      <dgm:prSet presAssocID="{67A9ADD4-3279-47A5-970A-D7C0815526C2}" presName="hierRoot2" presStyleCnt="0">
        <dgm:presLayoutVars>
          <dgm:hierBranch val="init"/>
        </dgm:presLayoutVars>
      </dgm:prSet>
      <dgm:spPr/>
    </dgm:pt>
    <dgm:pt modelId="{70E168D2-F1F9-40EA-A59E-CDEB2A851B1F}" type="pres">
      <dgm:prSet presAssocID="{67A9ADD4-3279-47A5-970A-D7C0815526C2}" presName="rootComposite" presStyleCnt="0"/>
      <dgm:spPr/>
    </dgm:pt>
    <dgm:pt modelId="{9AB8B12F-9614-4736-B5BB-9EDE5E0D258C}" type="pres">
      <dgm:prSet presAssocID="{67A9ADD4-3279-47A5-970A-D7C0815526C2}" presName="rootText" presStyleLbl="node2" presStyleIdx="1" presStyleCnt="2" custScaleX="100967" custScaleY="30258">
        <dgm:presLayoutVars>
          <dgm:chPref val="3"/>
        </dgm:presLayoutVars>
      </dgm:prSet>
      <dgm:spPr/>
    </dgm:pt>
    <dgm:pt modelId="{4AB7594F-E29B-4CB8-9B63-1508097DBCD6}" type="pres">
      <dgm:prSet presAssocID="{67A9ADD4-3279-47A5-970A-D7C0815526C2}" presName="rootConnector" presStyleLbl="node2" presStyleIdx="1" presStyleCnt="2"/>
      <dgm:spPr/>
    </dgm:pt>
    <dgm:pt modelId="{92A61F27-1028-4DFA-9C3B-4BB92F05B456}" type="pres">
      <dgm:prSet presAssocID="{67A9ADD4-3279-47A5-970A-D7C0815526C2}" presName="hierChild4" presStyleCnt="0"/>
      <dgm:spPr/>
    </dgm:pt>
    <dgm:pt modelId="{CDC1D8D8-0D1E-47AE-A84D-293ED3004AED}" type="pres">
      <dgm:prSet presAssocID="{67A9ADD4-3279-47A5-970A-D7C0815526C2}" presName="hierChild5" presStyleCnt="0"/>
      <dgm:spPr/>
    </dgm:pt>
    <dgm:pt modelId="{73790135-30A6-4332-A497-3F31BE2AB98D}" type="pres">
      <dgm:prSet presAssocID="{CF53AAAC-AB1E-4D43-B3C6-EC4040FDFC1E}" presName="hierChild3" presStyleCnt="0"/>
      <dgm:spPr/>
    </dgm:pt>
  </dgm:ptLst>
  <dgm:cxnLst>
    <dgm:cxn modelId="{5F864C01-8313-4E51-BEF9-B4A4DCE05DF7}" srcId="{CF53AAAC-AB1E-4D43-B3C6-EC4040FDFC1E}" destId="{67A9ADD4-3279-47A5-970A-D7C0815526C2}" srcOrd="1" destOrd="0" parTransId="{AC31508E-A871-4012-B398-45200984215D}" sibTransId="{218750A1-8370-46E2-A19F-B1D6135340FA}"/>
    <dgm:cxn modelId="{4CFD800B-3786-43BB-966C-6A0A4F5935EF}" type="presOf" srcId="{9F981DE4-7371-42F5-B2E0-930CDCCC2413}" destId="{079FEF96-51B4-458D-B625-09CFE06899DC}" srcOrd="0" destOrd="0" presId="urn:microsoft.com/office/officeart/2005/8/layout/orgChart1"/>
    <dgm:cxn modelId="{1C54B84C-C107-4AD5-AB99-B28DBCE719E8}" type="presOf" srcId="{AC31508E-A871-4012-B398-45200984215D}" destId="{C8FB3348-6BEE-4751-90BC-705BC8F76503}" srcOrd="0" destOrd="0" presId="urn:microsoft.com/office/officeart/2005/8/layout/orgChart1"/>
    <dgm:cxn modelId="{661BAC87-1611-4874-85ED-3F430FCD3B5C}" type="presOf" srcId="{0BC0B107-7935-4241-93DD-5529934D2480}" destId="{C447025F-C296-4C33-8056-4B82766898E2}" srcOrd="0" destOrd="0" presId="urn:microsoft.com/office/officeart/2005/8/layout/orgChart1"/>
    <dgm:cxn modelId="{565E6793-7BF7-40BE-B3D6-E5AE975A2EFC}" type="presOf" srcId="{67A9ADD4-3279-47A5-970A-D7C0815526C2}" destId="{4AB7594F-E29B-4CB8-9B63-1508097DBCD6}" srcOrd="1" destOrd="0" presId="urn:microsoft.com/office/officeart/2005/8/layout/orgChart1"/>
    <dgm:cxn modelId="{5F4FBD94-21D9-486B-81D7-0232A6C10132}" type="presOf" srcId="{67A9ADD4-3279-47A5-970A-D7C0815526C2}" destId="{9AB8B12F-9614-4736-B5BB-9EDE5E0D258C}" srcOrd="0" destOrd="0" presId="urn:microsoft.com/office/officeart/2005/8/layout/orgChart1"/>
    <dgm:cxn modelId="{29B4B5CB-E500-4592-B3A4-7159A0980F0B}" srcId="{9F981DE4-7371-42F5-B2E0-930CDCCC2413}" destId="{CF53AAAC-AB1E-4D43-B3C6-EC4040FDFC1E}" srcOrd="0" destOrd="0" parTransId="{AA784884-4610-49F9-985D-D97900DEEB28}" sibTransId="{12C70C5E-124D-4780-BA27-97105CA7E0F3}"/>
    <dgm:cxn modelId="{9E25C0D0-83AC-4AC5-8E43-60CAB72F20B6}" type="presOf" srcId="{7C006555-491F-4846-BE4E-5FB128D4C612}" destId="{C4CAEAA0-DB82-4D0B-9D56-E13229C2489A}" srcOrd="0" destOrd="0" presId="urn:microsoft.com/office/officeart/2005/8/layout/orgChart1"/>
    <dgm:cxn modelId="{E3520BD2-1074-4F7B-A0B2-CA6FF555FD56}" type="presOf" srcId="{CF53AAAC-AB1E-4D43-B3C6-EC4040FDFC1E}" destId="{C9112D0B-B083-4848-90E1-40442A7B2AB2}" srcOrd="1" destOrd="0" presId="urn:microsoft.com/office/officeart/2005/8/layout/orgChart1"/>
    <dgm:cxn modelId="{0605A9D2-FC99-47E6-8892-941516C9DA24}" type="presOf" srcId="{CF53AAAC-AB1E-4D43-B3C6-EC4040FDFC1E}" destId="{7DEFF91B-FF53-490D-8414-5DC3294E33ED}" srcOrd="0" destOrd="0" presId="urn:microsoft.com/office/officeart/2005/8/layout/orgChart1"/>
    <dgm:cxn modelId="{069CAFE3-3862-44A9-B739-4DDA37055DA1}" type="presOf" srcId="{7C006555-491F-4846-BE4E-5FB128D4C612}" destId="{002F56E3-6C14-4B6E-8BA2-85EF01352CAE}" srcOrd="1" destOrd="0" presId="urn:microsoft.com/office/officeart/2005/8/layout/orgChart1"/>
    <dgm:cxn modelId="{F7793FF9-0489-4D55-8198-FFE349280978}" srcId="{CF53AAAC-AB1E-4D43-B3C6-EC4040FDFC1E}" destId="{7C006555-491F-4846-BE4E-5FB128D4C612}" srcOrd="0" destOrd="0" parTransId="{0BC0B107-7935-4241-93DD-5529934D2480}" sibTransId="{DF2C605D-E66D-44B4-ABB6-4E1DB2AD8CAB}"/>
    <dgm:cxn modelId="{7F2E7F1D-D0FB-45C6-90FE-8A433CFD7514}" type="presParOf" srcId="{079FEF96-51B4-458D-B625-09CFE06899DC}" destId="{D9A7699D-43A4-44E4-B63E-84DC888304E5}" srcOrd="0" destOrd="0" presId="urn:microsoft.com/office/officeart/2005/8/layout/orgChart1"/>
    <dgm:cxn modelId="{EA2340AA-CDE8-475C-B65A-18FBFF2594E1}" type="presParOf" srcId="{D9A7699D-43A4-44E4-B63E-84DC888304E5}" destId="{1F6A6EFB-F268-4140-A057-0EE5F9E48361}" srcOrd="0" destOrd="0" presId="urn:microsoft.com/office/officeart/2005/8/layout/orgChart1"/>
    <dgm:cxn modelId="{EB190ECE-DB45-4541-8ABA-8C7B809BB417}" type="presParOf" srcId="{1F6A6EFB-F268-4140-A057-0EE5F9E48361}" destId="{7DEFF91B-FF53-490D-8414-5DC3294E33ED}" srcOrd="0" destOrd="0" presId="urn:microsoft.com/office/officeart/2005/8/layout/orgChart1"/>
    <dgm:cxn modelId="{F882CDE2-DC98-484B-9630-E190B43F0DF0}" type="presParOf" srcId="{1F6A6EFB-F268-4140-A057-0EE5F9E48361}" destId="{C9112D0B-B083-4848-90E1-40442A7B2AB2}" srcOrd="1" destOrd="0" presId="urn:microsoft.com/office/officeart/2005/8/layout/orgChart1"/>
    <dgm:cxn modelId="{A6013EAC-5276-4259-89CE-582F4AD9C899}" type="presParOf" srcId="{D9A7699D-43A4-44E4-B63E-84DC888304E5}" destId="{163C75E8-87CD-4532-8E8F-8BFB927B6801}" srcOrd="1" destOrd="0" presId="urn:microsoft.com/office/officeart/2005/8/layout/orgChart1"/>
    <dgm:cxn modelId="{F9E91A6B-A4C9-407D-ACB5-BA1B6214B178}" type="presParOf" srcId="{163C75E8-87CD-4532-8E8F-8BFB927B6801}" destId="{C447025F-C296-4C33-8056-4B82766898E2}" srcOrd="0" destOrd="0" presId="urn:microsoft.com/office/officeart/2005/8/layout/orgChart1"/>
    <dgm:cxn modelId="{42D83FC2-2CC6-45F2-9CAE-74AB744868E5}" type="presParOf" srcId="{163C75E8-87CD-4532-8E8F-8BFB927B6801}" destId="{8C882718-ED6F-47E7-8322-32F96D4B56DA}" srcOrd="1" destOrd="0" presId="urn:microsoft.com/office/officeart/2005/8/layout/orgChart1"/>
    <dgm:cxn modelId="{82173E4B-2A3A-48DC-90AB-3974429EB033}" type="presParOf" srcId="{8C882718-ED6F-47E7-8322-32F96D4B56DA}" destId="{61A69EB9-C8C3-40D5-9C2A-764BE8854B2D}" srcOrd="0" destOrd="0" presId="urn:microsoft.com/office/officeart/2005/8/layout/orgChart1"/>
    <dgm:cxn modelId="{E3E0AAF8-E1C5-4189-A0C8-1B7AA98C89E2}" type="presParOf" srcId="{61A69EB9-C8C3-40D5-9C2A-764BE8854B2D}" destId="{C4CAEAA0-DB82-4D0B-9D56-E13229C2489A}" srcOrd="0" destOrd="0" presId="urn:microsoft.com/office/officeart/2005/8/layout/orgChart1"/>
    <dgm:cxn modelId="{364E14CA-6239-4F9A-A396-56C2799886C7}" type="presParOf" srcId="{61A69EB9-C8C3-40D5-9C2A-764BE8854B2D}" destId="{002F56E3-6C14-4B6E-8BA2-85EF01352CAE}" srcOrd="1" destOrd="0" presId="urn:microsoft.com/office/officeart/2005/8/layout/orgChart1"/>
    <dgm:cxn modelId="{B8BA2694-5130-4182-B576-F13CEC832D1F}" type="presParOf" srcId="{8C882718-ED6F-47E7-8322-32F96D4B56DA}" destId="{75264DE5-6AA3-42C5-A31F-2B06ECF22A6F}" srcOrd="1" destOrd="0" presId="urn:microsoft.com/office/officeart/2005/8/layout/orgChart1"/>
    <dgm:cxn modelId="{1FBD8F2B-986B-4224-9955-B41BC374677B}" type="presParOf" srcId="{8C882718-ED6F-47E7-8322-32F96D4B56DA}" destId="{670C479E-3600-465C-94A7-38F38E629879}" srcOrd="2" destOrd="0" presId="urn:microsoft.com/office/officeart/2005/8/layout/orgChart1"/>
    <dgm:cxn modelId="{AE5CE646-E964-4EAC-A65C-36D4D5BB9BFB}" type="presParOf" srcId="{163C75E8-87CD-4532-8E8F-8BFB927B6801}" destId="{C8FB3348-6BEE-4751-90BC-705BC8F76503}" srcOrd="2" destOrd="0" presId="urn:microsoft.com/office/officeart/2005/8/layout/orgChart1"/>
    <dgm:cxn modelId="{B5580B93-B126-4DF8-A1F8-F6B49561DCE8}" type="presParOf" srcId="{163C75E8-87CD-4532-8E8F-8BFB927B6801}" destId="{A89567EA-AACF-402C-A4C1-919DA30772AB}" srcOrd="3" destOrd="0" presId="urn:microsoft.com/office/officeart/2005/8/layout/orgChart1"/>
    <dgm:cxn modelId="{0778B5B4-C895-4003-AA85-C4E615BE94E4}" type="presParOf" srcId="{A89567EA-AACF-402C-A4C1-919DA30772AB}" destId="{70E168D2-F1F9-40EA-A59E-CDEB2A851B1F}" srcOrd="0" destOrd="0" presId="urn:microsoft.com/office/officeart/2005/8/layout/orgChart1"/>
    <dgm:cxn modelId="{677BDED6-0533-42CA-83C0-55B71A336DDA}" type="presParOf" srcId="{70E168D2-F1F9-40EA-A59E-CDEB2A851B1F}" destId="{9AB8B12F-9614-4736-B5BB-9EDE5E0D258C}" srcOrd="0" destOrd="0" presId="urn:microsoft.com/office/officeart/2005/8/layout/orgChart1"/>
    <dgm:cxn modelId="{AD085B9C-5739-4EC4-A44D-D9CE2756F635}" type="presParOf" srcId="{70E168D2-F1F9-40EA-A59E-CDEB2A851B1F}" destId="{4AB7594F-E29B-4CB8-9B63-1508097DBCD6}" srcOrd="1" destOrd="0" presId="urn:microsoft.com/office/officeart/2005/8/layout/orgChart1"/>
    <dgm:cxn modelId="{3542B9F4-A41C-44D5-AEB1-FC39B9F75695}" type="presParOf" srcId="{A89567EA-AACF-402C-A4C1-919DA30772AB}" destId="{92A61F27-1028-4DFA-9C3B-4BB92F05B456}" srcOrd="1" destOrd="0" presId="urn:microsoft.com/office/officeart/2005/8/layout/orgChart1"/>
    <dgm:cxn modelId="{37B1FDA4-21FE-4207-8F91-3639FF586A99}" type="presParOf" srcId="{A89567EA-AACF-402C-A4C1-919DA30772AB}" destId="{CDC1D8D8-0D1E-47AE-A84D-293ED3004AED}" srcOrd="2" destOrd="0" presId="urn:microsoft.com/office/officeart/2005/8/layout/orgChart1"/>
    <dgm:cxn modelId="{5A28B3FA-70E7-4188-9C66-B4BFF7D77F97}" type="presParOf" srcId="{D9A7699D-43A4-44E4-B63E-84DC888304E5}" destId="{73790135-30A6-4332-A497-3F31BE2AB98D}"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95D0945-1B2F-44CE-9518-6D21EF7A168F}"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IN"/>
        </a:p>
      </dgm:t>
    </dgm:pt>
    <dgm:pt modelId="{D5D7747F-3FEA-4465-B50F-BAED636C0276}">
      <dgm:prSet phldrT="[Text]"/>
      <dgm:spPr/>
      <dgm:t>
        <a:bodyPr/>
        <a:lstStyle/>
        <a:p>
          <a:r>
            <a:rPr lang="en-US" dirty="0"/>
            <a:t>Access specifier</a:t>
          </a:r>
          <a:endParaRPr lang="en-IN" dirty="0"/>
        </a:p>
      </dgm:t>
    </dgm:pt>
    <dgm:pt modelId="{1E0646E3-3D4B-4ECF-B118-17B81D463A83}" type="parTrans" cxnId="{7C0AAFD2-70D0-44C4-AE65-85910DE65C55}">
      <dgm:prSet/>
      <dgm:spPr/>
      <dgm:t>
        <a:bodyPr/>
        <a:lstStyle/>
        <a:p>
          <a:endParaRPr lang="en-IN"/>
        </a:p>
      </dgm:t>
    </dgm:pt>
    <dgm:pt modelId="{AAA3A57D-2179-4BD8-8C7F-086CEADE93C4}" type="sibTrans" cxnId="{7C0AAFD2-70D0-44C4-AE65-85910DE65C55}">
      <dgm:prSet/>
      <dgm:spPr/>
      <dgm:t>
        <a:bodyPr/>
        <a:lstStyle/>
        <a:p>
          <a:endParaRPr lang="en-IN"/>
        </a:p>
      </dgm:t>
    </dgm:pt>
    <dgm:pt modelId="{4A80755C-3D89-4F99-9C99-65F7FE379CFE}">
      <dgm:prSet phldrT="[Text]"/>
      <dgm:spPr/>
      <dgm:t>
        <a:bodyPr/>
        <a:lstStyle/>
        <a:p>
          <a:r>
            <a:rPr lang="en-US" dirty="0"/>
            <a:t>Public</a:t>
          </a:r>
          <a:endParaRPr lang="en-IN" dirty="0"/>
        </a:p>
      </dgm:t>
    </dgm:pt>
    <dgm:pt modelId="{290ABDB8-88DD-4422-94D0-7E5DC1FD75D4}" type="parTrans" cxnId="{DA1B07F2-FCE3-48D2-AE0F-B4C060FD8DA8}">
      <dgm:prSet/>
      <dgm:spPr/>
      <dgm:t>
        <a:bodyPr/>
        <a:lstStyle/>
        <a:p>
          <a:endParaRPr lang="en-IN"/>
        </a:p>
      </dgm:t>
    </dgm:pt>
    <dgm:pt modelId="{0B9211E8-57E1-43B9-859F-637BAEA99D12}" type="sibTrans" cxnId="{DA1B07F2-FCE3-48D2-AE0F-B4C060FD8DA8}">
      <dgm:prSet/>
      <dgm:spPr/>
      <dgm:t>
        <a:bodyPr/>
        <a:lstStyle/>
        <a:p>
          <a:endParaRPr lang="en-IN"/>
        </a:p>
      </dgm:t>
    </dgm:pt>
    <dgm:pt modelId="{6A30DF14-F420-4EA1-861F-583AAFC68F27}">
      <dgm:prSet phldrT="[Text]"/>
      <dgm:spPr/>
      <dgm:t>
        <a:bodyPr/>
        <a:lstStyle/>
        <a:p>
          <a:r>
            <a:rPr lang="en-US" dirty="0"/>
            <a:t>Private</a:t>
          </a:r>
          <a:endParaRPr lang="en-IN" dirty="0"/>
        </a:p>
      </dgm:t>
    </dgm:pt>
    <dgm:pt modelId="{B37AC7E6-08D7-4608-BFE2-BAFF2A0E23BC}" type="parTrans" cxnId="{D99AB2ED-B1CC-48FE-849E-6E0AA1DA5D0F}">
      <dgm:prSet/>
      <dgm:spPr/>
      <dgm:t>
        <a:bodyPr/>
        <a:lstStyle/>
        <a:p>
          <a:endParaRPr lang="en-IN"/>
        </a:p>
      </dgm:t>
    </dgm:pt>
    <dgm:pt modelId="{1D2E7007-D307-485A-940D-D0A447D1015B}" type="sibTrans" cxnId="{D99AB2ED-B1CC-48FE-849E-6E0AA1DA5D0F}">
      <dgm:prSet/>
      <dgm:spPr/>
      <dgm:t>
        <a:bodyPr/>
        <a:lstStyle/>
        <a:p>
          <a:endParaRPr lang="en-IN"/>
        </a:p>
      </dgm:t>
    </dgm:pt>
    <dgm:pt modelId="{3A24C40E-78B6-417B-AEAD-B1120AC20A1C}">
      <dgm:prSet phldrT="[Text]"/>
      <dgm:spPr/>
      <dgm:t>
        <a:bodyPr/>
        <a:lstStyle/>
        <a:p>
          <a:r>
            <a:rPr lang="en-US" dirty="0"/>
            <a:t>Protected</a:t>
          </a:r>
          <a:endParaRPr lang="en-IN" dirty="0"/>
        </a:p>
      </dgm:t>
    </dgm:pt>
    <dgm:pt modelId="{07366549-CDAD-41D2-AB73-23CC218A47B3}" type="parTrans" cxnId="{65EA371F-7626-4D68-BF50-269E349E9170}">
      <dgm:prSet/>
      <dgm:spPr/>
      <dgm:t>
        <a:bodyPr/>
        <a:lstStyle/>
        <a:p>
          <a:endParaRPr lang="en-IN"/>
        </a:p>
      </dgm:t>
    </dgm:pt>
    <dgm:pt modelId="{27626A2D-4BCB-4288-AF42-A18272A7108D}" type="sibTrans" cxnId="{65EA371F-7626-4D68-BF50-269E349E9170}">
      <dgm:prSet/>
      <dgm:spPr/>
      <dgm:t>
        <a:bodyPr/>
        <a:lstStyle/>
        <a:p>
          <a:endParaRPr lang="en-IN"/>
        </a:p>
      </dgm:t>
    </dgm:pt>
    <dgm:pt modelId="{2595BF2F-CBB2-4ED6-B25F-64C596089A66}" type="pres">
      <dgm:prSet presAssocID="{895D0945-1B2F-44CE-9518-6D21EF7A168F}" presName="hierChild1" presStyleCnt="0">
        <dgm:presLayoutVars>
          <dgm:orgChart val="1"/>
          <dgm:chPref val="1"/>
          <dgm:dir/>
          <dgm:animOne val="branch"/>
          <dgm:animLvl val="lvl"/>
          <dgm:resizeHandles/>
        </dgm:presLayoutVars>
      </dgm:prSet>
      <dgm:spPr/>
    </dgm:pt>
    <dgm:pt modelId="{3B8C6077-0BA8-42A9-864E-81265928D78D}" type="pres">
      <dgm:prSet presAssocID="{D5D7747F-3FEA-4465-B50F-BAED636C0276}" presName="hierRoot1" presStyleCnt="0">
        <dgm:presLayoutVars>
          <dgm:hierBranch val="init"/>
        </dgm:presLayoutVars>
      </dgm:prSet>
      <dgm:spPr/>
    </dgm:pt>
    <dgm:pt modelId="{0D04F851-8D69-4CF4-BFC1-41B9BF052465}" type="pres">
      <dgm:prSet presAssocID="{D5D7747F-3FEA-4465-B50F-BAED636C0276}" presName="rootComposite1" presStyleCnt="0"/>
      <dgm:spPr/>
    </dgm:pt>
    <dgm:pt modelId="{79639AA2-C334-4DA8-9C4A-05AB3CE5471E}" type="pres">
      <dgm:prSet presAssocID="{D5D7747F-3FEA-4465-B50F-BAED636C0276}" presName="rootText1" presStyleLbl="node0" presStyleIdx="0" presStyleCnt="1" custScaleX="97418" custScaleY="48391">
        <dgm:presLayoutVars>
          <dgm:chPref val="3"/>
        </dgm:presLayoutVars>
      </dgm:prSet>
      <dgm:spPr/>
    </dgm:pt>
    <dgm:pt modelId="{C75181B1-8690-4F36-8164-5E76003CB982}" type="pres">
      <dgm:prSet presAssocID="{D5D7747F-3FEA-4465-B50F-BAED636C0276}" presName="rootConnector1" presStyleLbl="node1" presStyleIdx="0" presStyleCnt="0"/>
      <dgm:spPr/>
    </dgm:pt>
    <dgm:pt modelId="{E965741E-CFDE-468E-91ED-EA68488694C9}" type="pres">
      <dgm:prSet presAssocID="{D5D7747F-3FEA-4465-B50F-BAED636C0276}" presName="hierChild2" presStyleCnt="0"/>
      <dgm:spPr/>
    </dgm:pt>
    <dgm:pt modelId="{6D59086C-350B-4238-8080-9855502507F8}" type="pres">
      <dgm:prSet presAssocID="{290ABDB8-88DD-4422-94D0-7E5DC1FD75D4}" presName="Name37" presStyleLbl="parChTrans1D2" presStyleIdx="0" presStyleCnt="3"/>
      <dgm:spPr/>
    </dgm:pt>
    <dgm:pt modelId="{97553E55-79AC-4263-AA7B-0AD9C28CA2D9}" type="pres">
      <dgm:prSet presAssocID="{4A80755C-3D89-4F99-9C99-65F7FE379CFE}" presName="hierRoot2" presStyleCnt="0">
        <dgm:presLayoutVars>
          <dgm:hierBranch val="init"/>
        </dgm:presLayoutVars>
      </dgm:prSet>
      <dgm:spPr/>
    </dgm:pt>
    <dgm:pt modelId="{1EFA3AD4-B26B-4FCE-95DE-4A7BCFBE7412}" type="pres">
      <dgm:prSet presAssocID="{4A80755C-3D89-4F99-9C99-65F7FE379CFE}" presName="rootComposite" presStyleCnt="0"/>
      <dgm:spPr/>
    </dgm:pt>
    <dgm:pt modelId="{25DED70E-5668-413F-BC4C-028F24EA95DE}" type="pres">
      <dgm:prSet presAssocID="{4A80755C-3D89-4F99-9C99-65F7FE379CFE}" presName="rootText" presStyleLbl="node2" presStyleIdx="0" presStyleCnt="3" custScaleY="52355">
        <dgm:presLayoutVars>
          <dgm:chPref val="3"/>
        </dgm:presLayoutVars>
      </dgm:prSet>
      <dgm:spPr/>
    </dgm:pt>
    <dgm:pt modelId="{ACB2F78D-60FC-435B-BF89-61DFEF1C454F}" type="pres">
      <dgm:prSet presAssocID="{4A80755C-3D89-4F99-9C99-65F7FE379CFE}" presName="rootConnector" presStyleLbl="node2" presStyleIdx="0" presStyleCnt="3"/>
      <dgm:spPr/>
    </dgm:pt>
    <dgm:pt modelId="{3DAA2409-CACE-4C3B-83F0-CDED8501B085}" type="pres">
      <dgm:prSet presAssocID="{4A80755C-3D89-4F99-9C99-65F7FE379CFE}" presName="hierChild4" presStyleCnt="0"/>
      <dgm:spPr/>
    </dgm:pt>
    <dgm:pt modelId="{130C4AE6-6DFD-480C-B90C-C0563A3F448D}" type="pres">
      <dgm:prSet presAssocID="{4A80755C-3D89-4F99-9C99-65F7FE379CFE}" presName="hierChild5" presStyleCnt="0"/>
      <dgm:spPr/>
    </dgm:pt>
    <dgm:pt modelId="{E4F4BFC9-69BE-4731-AE30-C002AA7F1974}" type="pres">
      <dgm:prSet presAssocID="{B37AC7E6-08D7-4608-BFE2-BAFF2A0E23BC}" presName="Name37" presStyleLbl="parChTrans1D2" presStyleIdx="1" presStyleCnt="3"/>
      <dgm:spPr/>
    </dgm:pt>
    <dgm:pt modelId="{3600E67A-F8AA-4FBF-9EB7-BE3A24CBDE03}" type="pres">
      <dgm:prSet presAssocID="{6A30DF14-F420-4EA1-861F-583AAFC68F27}" presName="hierRoot2" presStyleCnt="0">
        <dgm:presLayoutVars>
          <dgm:hierBranch val="init"/>
        </dgm:presLayoutVars>
      </dgm:prSet>
      <dgm:spPr/>
    </dgm:pt>
    <dgm:pt modelId="{18DA4789-C381-4C61-8DE7-6F4B85E4E3C2}" type="pres">
      <dgm:prSet presAssocID="{6A30DF14-F420-4EA1-861F-583AAFC68F27}" presName="rootComposite" presStyleCnt="0"/>
      <dgm:spPr/>
    </dgm:pt>
    <dgm:pt modelId="{31B3A51C-5CB3-4B89-B685-E6458AB2595A}" type="pres">
      <dgm:prSet presAssocID="{6A30DF14-F420-4EA1-861F-583AAFC68F27}" presName="rootText" presStyleLbl="node2" presStyleIdx="1" presStyleCnt="3" custScaleY="56895">
        <dgm:presLayoutVars>
          <dgm:chPref val="3"/>
        </dgm:presLayoutVars>
      </dgm:prSet>
      <dgm:spPr/>
    </dgm:pt>
    <dgm:pt modelId="{60507A3B-9CEB-44C4-AAED-8C2754E7116F}" type="pres">
      <dgm:prSet presAssocID="{6A30DF14-F420-4EA1-861F-583AAFC68F27}" presName="rootConnector" presStyleLbl="node2" presStyleIdx="1" presStyleCnt="3"/>
      <dgm:spPr/>
    </dgm:pt>
    <dgm:pt modelId="{2A95D156-9269-4DA6-B54C-91B5792FD028}" type="pres">
      <dgm:prSet presAssocID="{6A30DF14-F420-4EA1-861F-583AAFC68F27}" presName="hierChild4" presStyleCnt="0"/>
      <dgm:spPr/>
    </dgm:pt>
    <dgm:pt modelId="{2BED224A-69B4-427F-81A8-129B5D9AE8B3}" type="pres">
      <dgm:prSet presAssocID="{6A30DF14-F420-4EA1-861F-583AAFC68F27}" presName="hierChild5" presStyleCnt="0"/>
      <dgm:spPr/>
    </dgm:pt>
    <dgm:pt modelId="{51CFCFF9-0342-41DC-91BD-A602B13E6E03}" type="pres">
      <dgm:prSet presAssocID="{07366549-CDAD-41D2-AB73-23CC218A47B3}" presName="Name37" presStyleLbl="parChTrans1D2" presStyleIdx="2" presStyleCnt="3"/>
      <dgm:spPr/>
    </dgm:pt>
    <dgm:pt modelId="{4E6A132B-E458-436F-9B00-C61D7B3F8444}" type="pres">
      <dgm:prSet presAssocID="{3A24C40E-78B6-417B-AEAD-B1120AC20A1C}" presName="hierRoot2" presStyleCnt="0">
        <dgm:presLayoutVars>
          <dgm:hierBranch val="init"/>
        </dgm:presLayoutVars>
      </dgm:prSet>
      <dgm:spPr/>
    </dgm:pt>
    <dgm:pt modelId="{8AD7D36C-B0A8-4304-9A88-1A49FED46ECD}" type="pres">
      <dgm:prSet presAssocID="{3A24C40E-78B6-417B-AEAD-B1120AC20A1C}" presName="rootComposite" presStyleCnt="0"/>
      <dgm:spPr/>
    </dgm:pt>
    <dgm:pt modelId="{BE9C0E96-B015-408E-B9F4-BE71BD92E441}" type="pres">
      <dgm:prSet presAssocID="{3A24C40E-78B6-417B-AEAD-B1120AC20A1C}" presName="rootText" presStyleLbl="node2" presStyleIdx="2" presStyleCnt="3" custScaleY="55589">
        <dgm:presLayoutVars>
          <dgm:chPref val="3"/>
        </dgm:presLayoutVars>
      </dgm:prSet>
      <dgm:spPr/>
    </dgm:pt>
    <dgm:pt modelId="{DBE2E47D-A6B8-4041-95C5-DD8EBA32525F}" type="pres">
      <dgm:prSet presAssocID="{3A24C40E-78B6-417B-AEAD-B1120AC20A1C}" presName="rootConnector" presStyleLbl="node2" presStyleIdx="2" presStyleCnt="3"/>
      <dgm:spPr/>
    </dgm:pt>
    <dgm:pt modelId="{18B9F323-FFAF-4B8E-ABAC-97F7DDB0443E}" type="pres">
      <dgm:prSet presAssocID="{3A24C40E-78B6-417B-AEAD-B1120AC20A1C}" presName="hierChild4" presStyleCnt="0"/>
      <dgm:spPr/>
    </dgm:pt>
    <dgm:pt modelId="{ECC07478-6277-4CCE-B117-EA07A6B8ADCB}" type="pres">
      <dgm:prSet presAssocID="{3A24C40E-78B6-417B-AEAD-B1120AC20A1C}" presName="hierChild5" presStyleCnt="0"/>
      <dgm:spPr/>
    </dgm:pt>
    <dgm:pt modelId="{7543C1A8-0FEC-4701-9309-E4BD8AAFAAE3}" type="pres">
      <dgm:prSet presAssocID="{D5D7747F-3FEA-4465-B50F-BAED636C0276}" presName="hierChild3" presStyleCnt="0"/>
      <dgm:spPr/>
    </dgm:pt>
  </dgm:ptLst>
  <dgm:cxnLst>
    <dgm:cxn modelId="{65EA371F-7626-4D68-BF50-269E349E9170}" srcId="{D5D7747F-3FEA-4465-B50F-BAED636C0276}" destId="{3A24C40E-78B6-417B-AEAD-B1120AC20A1C}" srcOrd="2" destOrd="0" parTransId="{07366549-CDAD-41D2-AB73-23CC218A47B3}" sibTransId="{27626A2D-4BCB-4288-AF42-A18272A7108D}"/>
    <dgm:cxn modelId="{CF2EDB63-5086-4552-B2A3-718C28CADBD2}" type="presOf" srcId="{B37AC7E6-08D7-4608-BFE2-BAFF2A0E23BC}" destId="{E4F4BFC9-69BE-4731-AE30-C002AA7F1974}" srcOrd="0" destOrd="0" presId="urn:microsoft.com/office/officeart/2005/8/layout/orgChart1"/>
    <dgm:cxn modelId="{6D2F446A-6DC8-45C3-8257-76A06B3791E3}" type="presOf" srcId="{4A80755C-3D89-4F99-9C99-65F7FE379CFE}" destId="{25DED70E-5668-413F-BC4C-028F24EA95DE}" srcOrd="0" destOrd="0" presId="urn:microsoft.com/office/officeart/2005/8/layout/orgChart1"/>
    <dgm:cxn modelId="{2B58485A-5FBF-40B5-81AC-FC83E71F79D3}" type="presOf" srcId="{6A30DF14-F420-4EA1-861F-583AAFC68F27}" destId="{60507A3B-9CEB-44C4-AAED-8C2754E7116F}" srcOrd="1" destOrd="0" presId="urn:microsoft.com/office/officeart/2005/8/layout/orgChart1"/>
    <dgm:cxn modelId="{A6BD5B7B-A076-45A2-BABB-31C91E46F2A6}" type="presOf" srcId="{3A24C40E-78B6-417B-AEAD-B1120AC20A1C}" destId="{BE9C0E96-B015-408E-B9F4-BE71BD92E441}" srcOrd="0" destOrd="0" presId="urn:microsoft.com/office/officeart/2005/8/layout/orgChart1"/>
    <dgm:cxn modelId="{58E7307C-9A17-404D-861A-AE4246CF825A}" type="presOf" srcId="{290ABDB8-88DD-4422-94D0-7E5DC1FD75D4}" destId="{6D59086C-350B-4238-8080-9855502507F8}" srcOrd="0" destOrd="0" presId="urn:microsoft.com/office/officeart/2005/8/layout/orgChart1"/>
    <dgm:cxn modelId="{3B5BC2A7-ACBA-4CF4-B984-2669FB796368}" type="presOf" srcId="{D5D7747F-3FEA-4465-B50F-BAED636C0276}" destId="{79639AA2-C334-4DA8-9C4A-05AB3CE5471E}" srcOrd="0" destOrd="0" presId="urn:microsoft.com/office/officeart/2005/8/layout/orgChart1"/>
    <dgm:cxn modelId="{26C2F2A8-711C-4810-AEB2-B6D114C372C1}" type="presOf" srcId="{3A24C40E-78B6-417B-AEAD-B1120AC20A1C}" destId="{DBE2E47D-A6B8-4041-95C5-DD8EBA32525F}" srcOrd="1" destOrd="0" presId="urn:microsoft.com/office/officeart/2005/8/layout/orgChart1"/>
    <dgm:cxn modelId="{B10F83AF-6A19-4629-A069-6F6A714BDFFF}" type="presOf" srcId="{4A80755C-3D89-4F99-9C99-65F7FE379CFE}" destId="{ACB2F78D-60FC-435B-BF89-61DFEF1C454F}" srcOrd="1" destOrd="0" presId="urn:microsoft.com/office/officeart/2005/8/layout/orgChart1"/>
    <dgm:cxn modelId="{BD0C28B5-237D-48AD-84E2-7F50F38827BE}" type="presOf" srcId="{895D0945-1B2F-44CE-9518-6D21EF7A168F}" destId="{2595BF2F-CBB2-4ED6-B25F-64C596089A66}" srcOrd="0" destOrd="0" presId="urn:microsoft.com/office/officeart/2005/8/layout/orgChart1"/>
    <dgm:cxn modelId="{5E11C2CD-7512-47D4-A6CA-967E48F6CE7B}" type="presOf" srcId="{07366549-CDAD-41D2-AB73-23CC218A47B3}" destId="{51CFCFF9-0342-41DC-91BD-A602B13E6E03}" srcOrd="0" destOrd="0" presId="urn:microsoft.com/office/officeart/2005/8/layout/orgChart1"/>
    <dgm:cxn modelId="{7C0AAFD2-70D0-44C4-AE65-85910DE65C55}" srcId="{895D0945-1B2F-44CE-9518-6D21EF7A168F}" destId="{D5D7747F-3FEA-4465-B50F-BAED636C0276}" srcOrd="0" destOrd="0" parTransId="{1E0646E3-3D4B-4ECF-B118-17B81D463A83}" sibTransId="{AAA3A57D-2179-4BD8-8C7F-086CEADE93C4}"/>
    <dgm:cxn modelId="{70FD16E5-DE97-46AB-83F0-33731921C025}" type="presOf" srcId="{6A30DF14-F420-4EA1-861F-583AAFC68F27}" destId="{31B3A51C-5CB3-4B89-B685-E6458AB2595A}" srcOrd="0" destOrd="0" presId="urn:microsoft.com/office/officeart/2005/8/layout/orgChart1"/>
    <dgm:cxn modelId="{7CB1DFE8-1D9E-40EF-B716-105A7C7BBC16}" type="presOf" srcId="{D5D7747F-3FEA-4465-B50F-BAED636C0276}" destId="{C75181B1-8690-4F36-8164-5E76003CB982}" srcOrd="1" destOrd="0" presId="urn:microsoft.com/office/officeart/2005/8/layout/orgChart1"/>
    <dgm:cxn modelId="{D99AB2ED-B1CC-48FE-849E-6E0AA1DA5D0F}" srcId="{D5D7747F-3FEA-4465-B50F-BAED636C0276}" destId="{6A30DF14-F420-4EA1-861F-583AAFC68F27}" srcOrd="1" destOrd="0" parTransId="{B37AC7E6-08D7-4608-BFE2-BAFF2A0E23BC}" sibTransId="{1D2E7007-D307-485A-940D-D0A447D1015B}"/>
    <dgm:cxn modelId="{DA1B07F2-FCE3-48D2-AE0F-B4C060FD8DA8}" srcId="{D5D7747F-3FEA-4465-B50F-BAED636C0276}" destId="{4A80755C-3D89-4F99-9C99-65F7FE379CFE}" srcOrd="0" destOrd="0" parTransId="{290ABDB8-88DD-4422-94D0-7E5DC1FD75D4}" sibTransId="{0B9211E8-57E1-43B9-859F-637BAEA99D12}"/>
    <dgm:cxn modelId="{D26A125D-364C-4725-A26A-DCEE53ABB3BC}" type="presParOf" srcId="{2595BF2F-CBB2-4ED6-B25F-64C596089A66}" destId="{3B8C6077-0BA8-42A9-864E-81265928D78D}" srcOrd="0" destOrd="0" presId="urn:microsoft.com/office/officeart/2005/8/layout/orgChart1"/>
    <dgm:cxn modelId="{C99F3478-7129-465A-828B-7A892E589658}" type="presParOf" srcId="{3B8C6077-0BA8-42A9-864E-81265928D78D}" destId="{0D04F851-8D69-4CF4-BFC1-41B9BF052465}" srcOrd="0" destOrd="0" presId="urn:microsoft.com/office/officeart/2005/8/layout/orgChart1"/>
    <dgm:cxn modelId="{5E20A5B6-E292-4395-9973-2C9530C46A56}" type="presParOf" srcId="{0D04F851-8D69-4CF4-BFC1-41B9BF052465}" destId="{79639AA2-C334-4DA8-9C4A-05AB3CE5471E}" srcOrd="0" destOrd="0" presId="urn:microsoft.com/office/officeart/2005/8/layout/orgChart1"/>
    <dgm:cxn modelId="{3BF3759A-6541-4755-BFE5-9062ACE8629E}" type="presParOf" srcId="{0D04F851-8D69-4CF4-BFC1-41B9BF052465}" destId="{C75181B1-8690-4F36-8164-5E76003CB982}" srcOrd="1" destOrd="0" presId="urn:microsoft.com/office/officeart/2005/8/layout/orgChart1"/>
    <dgm:cxn modelId="{1EB00632-7FA7-4B8A-BA3C-0DBE5FBD7555}" type="presParOf" srcId="{3B8C6077-0BA8-42A9-864E-81265928D78D}" destId="{E965741E-CFDE-468E-91ED-EA68488694C9}" srcOrd="1" destOrd="0" presId="urn:microsoft.com/office/officeart/2005/8/layout/orgChart1"/>
    <dgm:cxn modelId="{B1DD4E8B-057A-491C-AA21-790E359E84A8}" type="presParOf" srcId="{E965741E-CFDE-468E-91ED-EA68488694C9}" destId="{6D59086C-350B-4238-8080-9855502507F8}" srcOrd="0" destOrd="0" presId="urn:microsoft.com/office/officeart/2005/8/layout/orgChart1"/>
    <dgm:cxn modelId="{ACA935F6-544E-4E8A-8037-F6C46C6A03C1}" type="presParOf" srcId="{E965741E-CFDE-468E-91ED-EA68488694C9}" destId="{97553E55-79AC-4263-AA7B-0AD9C28CA2D9}" srcOrd="1" destOrd="0" presId="urn:microsoft.com/office/officeart/2005/8/layout/orgChart1"/>
    <dgm:cxn modelId="{F6FC6749-CE5D-406C-8D61-78354131E733}" type="presParOf" srcId="{97553E55-79AC-4263-AA7B-0AD9C28CA2D9}" destId="{1EFA3AD4-B26B-4FCE-95DE-4A7BCFBE7412}" srcOrd="0" destOrd="0" presId="urn:microsoft.com/office/officeart/2005/8/layout/orgChart1"/>
    <dgm:cxn modelId="{DB066A84-8F96-442E-8919-B5FD71CCCADC}" type="presParOf" srcId="{1EFA3AD4-B26B-4FCE-95DE-4A7BCFBE7412}" destId="{25DED70E-5668-413F-BC4C-028F24EA95DE}" srcOrd="0" destOrd="0" presId="urn:microsoft.com/office/officeart/2005/8/layout/orgChart1"/>
    <dgm:cxn modelId="{758343F5-3420-4AE3-A6EE-EA9A14560ADC}" type="presParOf" srcId="{1EFA3AD4-B26B-4FCE-95DE-4A7BCFBE7412}" destId="{ACB2F78D-60FC-435B-BF89-61DFEF1C454F}" srcOrd="1" destOrd="0" presId="urn:microsoft.com/office/officeart/2005/8/layout/orgChart1"/>
    <dgm:cxn modelId="{22DFA310-E94B-4ABD-B9BF-B01938244207}" type="presParOf" srcId="{97553E55-79AC-4263-AA7B-0AD9C28CA2D9}" destId="{3DAA2409-CACE-4C3B-83F0-CDED8501B085}" srcOrd="1" destOrd="0" presId="urn:microsoft.com/office/officeart/2005/8/layout/orgChart1"/>
    <dgm:cxn modelId="{502B8A25-9E51-465E-8985-AB944356AD20}" type="presParOf" srcId="{97553E55-79AC-4263-AA7B-0AD9C28CA2D9}" destId="{130C4AE6-6DFD-480C-B90C-C0563A3F448D}" srcOrd="2" destOrd="0" presId="urn:microsoft.com/office/officeart/2005/8/layout/orgChart1"/>
    <dgm:cxn modelId="{3EE4C68F-5A0A-4E93-8F4F-4FE97CA2E783}" type="presParOf" srcId="{E965741E-CFDE-468E-91ED-EA68488694C9}" destId="{E4F4BFC9-69BE-4731-AE30-C002AA7F1974}" srcOrd="2" destOrd="0" presId="urn:microsoft.com/office/officeart/2005/8/layout/orgChart1"/>
    <dgm:cxn modelId="{655AE761-80CC-469C-8D93-DEE63DD99D32}" type="presParOf" srcId="{E965741E-CFDE-468E-91ED-EA68488694C9}" destId="{3600E67A-F8AA-4FBF-9EB7-BE3A24CBDE03}" srcOrd="3" destOrd="0" presId="urn:microsoft.com/office/officeart/2005/8/layout/orgChart1"/>
    <dgm:cxn modelId="{816D68C4-E856-4C31-A6D4-84A8886C5E27}" type="presParOf" srcId="{3600E67A-F8AA-4FBF-9EB7-BE3A24CBDE03}" destId="{18DA4789-C381-4C61-8DE7-6F4B85E4E3C2}" srcOrd="0" destOrd="0" presId="urn:microsoft.com/office/officeart/2005/8/layout/orgChart1"/>
    <dgm:cxn modelId="{6E06ABCB-B2D6-40BB-A977-4556C186BEC0}" type="presParOf" srcId="{18DA4789-C381-4C61-8DE7-6F4B85E4E3C2}" destId="{31B3A51C-5CB3-4B89-B685-E6458AB2595A}" srcOrd="0" destOrd="0" presId="urn:microsoft.com/office/officeart/2005/8/layout/orgChart1"/>
    <dgm:cxn modelId="{FA194DE6-3222-46B7-8B15-C12CC7E9B009}" type="presParOf" srcId="{18DA4789-C381-4C61-8DE7-6F4B85E4E3C2}" destId="{60507A3B-9CEB-44C4-AAED-8C2754E7116F}" srcOrd="1" destOrd="0" presId="urn:microsoft.com/office/officeart/2005/8/layout/orgChart1"/>
    <dgm:cxn modelId="{6CB04A80-5A0D-405E-AD33-0FD04A4F4845}" type="presParOf" srcId="{3600E67A-F8AA-4FBF-9EB7-BE3A24CBDE03}" destId="{2A95D156-9269-4DA6-B54C-91B5792FD028}" srcOrd="1" destOrd="0" presId="urn:microsoft.com/office/officeart/2005/8/layout/orgChart1"/>
    <dgm:cxn modelId="{A4586195-5EB1-4322-A504-9D337DCB57C3}" type="presParOf" srcId="{3600E67A-F8AA-4FBF-9EB7-BE3A24CBDE03}" destId="{2BED224A-69B4-427F-81A8-129B5D9AE8B3}" srcOrd="2" destOrd="0" presId="urn:microsoft.com/office/officeart/2005/8/layout/orgChart1"/>
    <dgm:cxn modelId="{29038A0E-A10F-461D-B55C-F8298ECEAB5B}" type="presParOf" srcId="{E965741E-CFDE-468E-91ED-EA68488694C9}" destId="{51CFCFF9-0342-41DC-91BD-A602B13E6E03}" srcOrd="4" destOrd="0" presId="urn:microsoft.com/office/officeart/2005/8/layout/orgChart1"/>
    <dgm:cxn modelId="{08C60607-81BB-4236-B309-7A6E68C076D4}" type="presParOf" srcId="{E965741E-CFDE-468E-91ED-EA68488694C9}" destId="{4E6A132B-E458-436F-9B00-C61D7B3F8444}" srcOrd="5" destOrd="0" presId="urn:microsoft.com/office/officeart/2005/8/layout/orgChart1"/>
    <dgm:cxn modelId="{A03B2A9F-3D56-41C3-B7A3-3A73824B7885}" type="presParOf" srcId="{4E6A132B-E458-436F-9B00-C61D7B3F8444}" destId="{8AD7D36C-B0A8-4304-9A88-1A49FED46ECD}" srcOrd="0" destOrd="0" presId="urn:microsoft.com/office/officeart/2005/8/layout/orgChart1"/>
    <dgm:cxn modelId="{FF57B998-F5BF-4A0D-8828-F274653CD386}" type="presParOf" srcId="{8AD7D36C-B0A8-4304-9A88-1A49FED46ECD}" destId="{BE9C0E96-B015-408E-B9F4-BE71BD92E441}" srcOrd="0" destOrd="0" presId="urn:microsoft.com/office/officeart/2005/8/layout/orgChart1"/>
    <dgm:cxn modelId="{63734DBC-942B-4957-B23F-1BEB2DB55B5C}" type="presParOf" srcId="{8AD7D36C-B0A8-4304-9A88-1A49FED46ECD}" destId="{DBE2E47D-A6B8-4041-95C5-DD8EBA32525F}" srcOrd="1" destOrd="0" presId="urn:microsoft.com/office/officeart/2005/8/layout/orgChart1"/>
    <dgm:cxn modelId="{A5378C59-9BC8-4BD4-84A1-3748F5BDD64C}" type="presParOf" srcId="{4E6A132B-E458-436F-9B00-C61D7B3F8444}" destId="{18B9F323-FFAF-4B8E-ABAC-97F7DDB0443E}" srcOrd="1" destOrd="0" presId="urn:microsoft.com/office/officeart/2005/8/layout/orgChart1"/>
    <dgm:cxn modelId="{D4FABF3E-3C04-49DC-B7AD-DB5E24B8F664}" type="presParOf" srcId="{4E6A132B-E458-436F-9B00-C61D7B3F8444}" destId="{ECC07478-6277-4CCE-B117-EA07A6B8ADCB}" srcOrd="2" destOrd="0" presId="urn:microsoft.com/office/officeart/2005/8/layout/orgChart1"/>
    <dgm:cxn modelId="{4D727D2E-81EC-444C-9B31-452A3AC14CDA}" type="presParOf" srcId="{3B8C6077-0BA8-42A9-864E-81265928D78D}" destId="{7543C1A8-0FEC-4701-9309-E4BD8AAFAAE3}"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B20685A-8FBB-4051-B961-85D2526BC576}"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IN"/>
        </a:p>
      </dgm:t>
    </dgm:pt>
    <dgm:pt modelId="{AD9751E1-9EC9-4342-B956-6ECE4CE35E7E}">
      <dgm:prSet phldrT="[Text]"/>
      <dgm:spPr/>
      <dgm:t>
        <a:bodyPr/>
        <a:lstStyle/>
        <a:p>
          <a:r>
            <a:rPr lang="en-US" dirty="0"/>
            <a:t>Constructors</a:t>
          </a:r>
          <a:endParaRPr lang="en-IN" dirty="0"/>
        </a:p>
      </dgm:t>
    </dgm:pt>
    <dgm:pt modelId="{BCED6E31-FC05-4FB5-8F9E-ED80FFBE5590}" type="parTrans" cxnId="{CE27EFAF-A42F-4C84-A23D-E1B163F40A7B}">
      <dgm:prSet/>
      <dgm:spPr/>
      <dgm:t>
        <a:bodyPr/>
        <a:lstStyle/>
        <a:p>
          <a:endParaRPr lang="en-IN"/>
        </a:p>
      </dgm:t>
    </dgm:pt>
    <dgm:pt modelId="{CECD9FFD-0523-48D0-87D4-84A8E97994C9}" type="sibTrans" cxnId="{CE27EFAF-A42F-4C84-A23D-E1B163F40A7B}">
      <dgm:prSet/>
      <dgm:spPr/>
      <dgm:t>
        <a:bodyPr/>
        <a:lstStyle/>
        <a:p>
          <a:endParaRPr lang="en-IN"/>
        </a:p>
      </dgm:t>
    </dgm:pt>
    <dgm:pt modelId="{E801D035-214C-4EEC-85DC-365B02D761A9}">
      <dgm:prSet phldrT="[Text]"/>
      <dgm:spPr/>
      <dgm:t>
        <a:bodyPr/>
        <a:lstStyle/>
        <a:p>
          <a:r>
            <a:rPr lang="en-US" dirty="0"/>
            <a:t>Default constructors</a:t>
          </a:r>
          <a:endParaRPr lang="en-IN" dirty="0"/>
        </a:p>
      </dgm:t>
    </dgm:pt>
    <dgm:pt modelId="{F0788D09-0494-4F83-ADAF-3201B5D61801}" type="parTrans" cxnId="{8B4A1585-AFED-4585-B805-C36350E744C9}">
      <dgm:prSet/>
      <dgm:spPr/>
      <dgm:t>
        <a:bodyPr/>
        <a:lstStyle/>
        <a:p>
          <a:endParaRPr lang="en-IN"/>
        </a:p>
      </dgm:t>
    </dgm:pt>
    <dgm:pt modelId="{CA930636-1D98-472D-872D-417A782CFDC2}" type="sibTrans" cxnId="{8B4A1585-AFED-4585-B805-C36350E744C9}">
      <dgm:prSet/>
      <dgm:spPr/>
      <dgm:t>
        <a:bodyPr/>
        <a:lstStyle/>
        <a:p>
          <a:endParaRPr lang="en-IN"/>
        </a:p>
      </dgm:t>
    </dgm:pt>
    <dgm:pt modelId="{143BBE51-26C8-4CF7-88AA-E7E3E206D29A}">
      <dgm:prSet phldrT="[Text]"/>
      <dgm:spPr/>
      <dgm:t>
        <a:bodyPr/>
        <a:lstStyle/>
        <a:p>
          <a:r>
            <a:rPr lang="en-US" dirty="0" err="1"/>
            <a:t>Parameterised</a:t>
          </a:r>
          <a:r>
            <a:rPr lang="en-US" dirty="0"/>
            <a:t> constructor</a:t>
          </a:r>
          <a:endParaRPr lang="en-IN" dirty="0"/>
        </a:p>
      </dgm:t>
    </dgm:pt>
    <dgm:pt modelId="{F8B1E03A-B44D-4C97-94DE-8BE169D73F27}" type="parTrans" cxnId="{B57E406A-5231-489E-8175-2DE9AF949096}">
      <dgm:prSet/>
      <dgm:spPr/>
      <dgm:t>
        <a:bodyPr/>
        <a:lstStyle/>
        <a:p>
          <a:endParaRPr lang="en-IN"/>
        </a:p>
      </dgm:t>
    </dgm:pt>
    <dgm:pt modelId="{111151DE-A5CF-4B74-8801-A825B1B99F4D}" type="sibTrans" cxnId="{B57E406A-5231-489E-8175-2DE9AF949096}">
      <dgm:prSet/>
      <dgm:spPr/>
      <dgm:t>
        <a:bodyPr/>
        <a:lstStyle/>
        <a:p>
          <a:endParaRPr lang="en-IN"/>
        </a:p>
      </dgm:t>
    </dgm:pt>
    <dgm:pt modelId="{CFD33BA7-A34A-4C0D-AC4D-A0283919A98F}">
      <dgm:prSet phldrT="[Text]"/>
      <dgm:spPr/>
      <dgm:t>
        <a:bodyPr/>
        <a:lstStyle/>
        <a:p>
          <a:r>
            <a:rPr lang="en-US" dirty="0"/>
            <a:t>Copy constructor</a:t>
          </a:r>
          <a:endParaRPr lang="en-IN" dirty="0"/>
        </a:p>
      </dgm:t>
    </dgm:pt>
    <dgm:pt modelId="{9DF82B88-03C1-4CA5-80A0-F560B6CEA31F}" type="parTrans" cxnId="{6DB60F4F-51AE-4613-BA40-2B86E7ECFBD1}">
      <dgm:prSet/>
      <dgm:spPr/>
      <dgm:t>
        <a:bodyPr/>
        <a:lstStyle/>
        <a:p>
          <a:endParaRPr lang="en-IN"/>
        </a:p>
      </dgm:t>
    </dgm:pt>
    <dgm:pt modelId="{959FB4AD-E1FB-41F0-BDAC-D1975D64111C}" type="sibTrans" cxnId="{6DB60F4F-51AE-4613-BA40-2B86E7ECFBD1}">
      <dgm:prSet/>
      <dgm:spPr/>
      <dgm:t>
        <a:bodyPr/>
        <a:lstStyle/>
        <a:p>
          <a:endParaRPr lang="en-IN"/>
        </a:p>
      </dgm:t>
    </dgm:pt>
    <dgm:pt modelId="{44810660-C37B-4FB1-BE7F-C058B7EA0D54}" type="pres">
      <dgm:prSet presAssocID="{4B20685A-8FBB-4051-B961-85D2526BC576}" presName="hierChild1" presStyleCnt="0">
        <dgm:presLayoutVars>
          <dgm:orgChart val="1"/>
          <dgm:chPref val="1"/>
          <dgm:dir/>
          <dgm:animOne val="branch"/>
          <dgm:animLvl val="lvl"/>
          <dgm:resizeHandles/>
        </dgm:presLayoutVars>
      </dgm:prSet>
      <dgm:spPr/>
    </dgm:pt>
    <dgm:pt modelId="{40EB2AE6-3045-4179-B2DB-B78C7596F76F}" type="pres">
      <dgm:prSet presAssocID="{AD9751E1-9EC9-4342-B956-6ECE4CE35E7E}" presName="hierRoot1" presStyleCnt="0">
        <dgm:presLayoutVars>
          <dgm:hierBranch val="init"/>
        </dgm:presLayoutVars>
      </dgm:prSet>
      <dgm:spPr/>
    </dgm:pt>
    <dgm:pt modelId="{90ACC1A2-8FE2-435E-80DE-EFCF14474631}" type="pres">
      <dgm:prSet presAssocID="{AD9751E1-9EC9-4342-B956-6ECE4CE35E7E}" presName="rootComposite1" presStyleCnt="0"/>
      <dgm:spPr/>
    </dgm:pt>
    <dgm:pt modelId="{3CB92F53-AED0-409C-9322-C9E897BE103D}" type="pres">
      <dgm:prSet presAssocID="{AD9751E1-9EC9-4342-B956-6ECE4CE35E7E}" presName="rootText1" presStyleLbl="node0" presStyleIdx="0" presStyleCnt="1" custScaleY="55001">
        <dgm:presLayoutVars>
          <dgm:chPref val="3"/>
        </dgm:presLayoutVars>
      </dgm:prSet>
      <dgm:spPr/>
    </dgm:pt>
    <dgm:pt modelId="{5DA7ED90-B64E-4F51-AA21-79F0633D7919}" type="pres">
      <dgm:prSet presAssocID="{AD9751E1-9EC9-4342-B956-6ECE4CE35E7E}" presName="rootConnector1" presStyleLbl="node1" presStyleIdx="0" presStyleCnt="0"/>
      <dgm:spPr/>
    </dgm:pt>
    <dgm:pt modelId="{AE2A0225-397B-4B9C-9F43-709284060ACE}" type="pres">
      <dgm:prSet presAssocID="{AD9751E1-9EC9-4342-B956-6ECE4CE35E7E}" presName="hierChild2" presStyleCnt="0"/>
      <dgm:spPr/>
    </dgm:pt>
    <dgm:pt modelId="{61F4AF60-8606-4604-8FF3-956C4C5AFBD3}" type="pres">
      <dgm:prSet presAssocID="{F0788D09-0494-4F83-ADAF-3201B5D61801}" presName="Name37" presStyleLbl="parChTrans1D2" presStyleIdx="0" presStyleCnt="3"/>
      <dgm:spPr/>
    </dgm:pt>
    <dgm:pt modelId="{40EE4A5C-4D56-4319-A35A-00C01B4237AF}" type="pres">
      <dgm:prSet presAssocID="{E801D035-214C-4EEC-85DC-365B02D761A9}" presName="hierRoot2" presStyleCnt="0">
        <dgm:presLayoutVars>
          <dgm:hierBranch val="init"/>
        </dgm:presLayoutVars>
      </dgm:prSet>
      <dgm:spPr/>
    </dgm:pt>
    <dgm:pt modelId="{C23DBF38-ABAE-40A6-9B26-CA52278518F5}" type="pres">
      <dgm:prSet presAssocID="{E801D035-214C-4EEC-85DC-365B02D761A9}" presName="rootComposite" presStyleCnt="0"/>
      <dgm:spPr/>
    </dgm:pt>
    <dgm:pt modelId="{B3B315D7-5CCB-4085-B8F3-670E7DBF7D62}" type="pres">
      <dgm:prSet presAssocID="{E801D035-214C-4EEC-85DC-365B02D761A9}" presName="rootText" presStyleLbl="node2" presStyleIdx="0" presStyleCnt="3">
        <dgm:presLayoutVars>
          <dgm:chPref val="3"/>
        </dgm:presLayoutVars>
      </dgm:prSet>
      <dgm:spPr/>
    </dgm:pt>
    <dgm:pt modelId="{907C28BC-26D9-47ED-9F7D-D77CEB82B3E6}" type="pres">
      <dgm:prSet presAssocID="{E801D035-214C-4EEC-85DC-365B02D761A9}" presName="rootConnector" presStyleLbl="node2" presStyleIdx="0" presStyleCnt="3"/>
      <dgm:spPr/>
    </dgm:pt>
    <dgm:pt modelId="{C684AF65-DAB2-4BB3-87A5-B85B6BEC1403}" type="pres">
      <dgm:prSet presAssocID="{E801D035-214C-4EEC-85DC-365B02D761A9}" presName="hierChild4" presStyleCnt="0"/>
      <dgm:spPr/>
    </dgm:pt>
    <dgm:pt modelId="{842D1CC5-6D63-4CC6-B5CE-5158D8651157}" type="pres">
      <dgm:prSet presAssocID="{E801D035-214C-4EEC-85DC-365B02D761A9}" presName="hierChild5" presStyleCnt="0"/>
      <dgm:spPr/>
    </dgm:pt>
    <dgm:pt modelId="{F562F3BD-68AC-4A2A-B3FD-68F47BB910D8}" type="pres">
      <dgm:prSet presAssocID="{F8B1E03A-B44D-4C97-94DE-8BE169D73F27}" presName="Name37" presStyleLbl="parChTrans1D2" presStyleIdx="1" presStyleCnt="3"/>
      <dgm:spPr/>
    </dgm:pt>
    <dgm:pt modelId="{05181582-BAD6-4980-BBD7-F06AD02F9FE0}" type="pres">
      <dgm:prSet presAssocID="{143BBE51-26C8-4CF7-88AA-E7E3E206D29A}" presName="hierRoot2" presStyleCnt="0">
        <dgm:presLayoutVars>
          <dgm:hierBranch val="init"/>
        </dgm:presLayoutVars>
      </dgm:prSet>
      <dgm:spPr/>
    </dgm:pt>
    <dgm:pt modelId="{1653C7E9-3819-436D-8673-228F134685F2}" type="pres">
      <dgm:prSet presAssocID="{143BBE51-26C8-4CF7-88AA-E7E3E206D29A}" presName="rootComposite" presStyleCnt="0"/>
      <dgm:spPr/>
    </dgm:pt>
    <dgm:pt modelId="{985DFC6B-CC57-45EA-B209-A5763429CBE1}" type="pres">
      <dgm:prSet presAssocID="{143BBE51-26C8-4CF7-88AA-E7E3E206D29A}" presName="rootText" presStyleLbl="node2" presStyleIdx="1" presStyleCnt="3">
        <dgm:presLayoutVars>
          <dgm:chPref val="3"/>
        </dgm:presLayoutVars>
      </dgm:prSet>
      <dgm:spPr/>
    </dgm:pt>
    <dgm:pt modelId="{38619378-7B10-41D9-929B-BCCF567AE89D}" type="pres">
      <dgm:prSet presAssocID="{143BBE51-26C8-4CF7-88AA-E7E3E206D29A}" presName="rootConnector" presStyleLbl="node2" presStyleIdx="1" presStyleCnt="3"/>
      <dgm:spPr/>
    </dgm:pt>
    <dgm:pt modelId="{17612DCB-8D10-4A7D-820F-AB31A9D4B8F1}" type="pres">
      <dgm:prSet presAssocID="{143BBE51-26C8-4CF7-88AA-E7E3E206D29A}" presName="hierChild4" presStyleCnt="0"/>
      <dgm:spPr/>
    </dgm:pt>
    <dgm:pt modelId="{711E4A70-D58A-4EC0-9BE5-877EA97A3859}" type="pres">
      <dgm:prSet presAssocID="{143BBE51-26C8-4CF7-88AA-E7E3E206D29A}" presName="hierChild5" presStyleCnt="0"/>
      <dgm:spPr/>
    </dgm:pt>
    <dgm:pt modelId="{ACB413C2-C440-4C16-B99C-D99575EFA7D3}" type="pres">
      <dgm:prSet presAssocID="{9DF82B88-03C1-4CA5-80A0-F560B6CEA31F}" presName="Name37" presStyleLbl="parChTrans1D2" presStyleIdx="2" presStyleCnt="3"/>
      <dgm:spPr/>
    </dgm:pt>
    <dgm:pt modelId="{017BF0DB-526C-4982-8371-9920BDC49D0B}" type="pres">
      <dgm:prSet presAssocID="{CFD33BA7-A34A-4C0D-AC4D-A0283919A98F}" presName="hierRoot2" presStyleCnt="0">
        <dgm:presLayoutVars>
          <dgm:hierBranch val="init"/>
        </dgm:presLayoutVars>
      </dgm:prSet>
      <dgm:spPr/>
    </dgm:pt>
    <dgm:pt modelId="{3EAD3A02-2561-4293-9F96-2B05A6BF274D}" type="pres">
      <dgm:prSet presAssocID="{CFD33BA7-A34A-4C0D-AC4D-A0283919A98F}" presName="rootComposite" presStyleCnt="0"/>
      <dgm:spPr/>
    </dgm:pt>
    <dgm:pt modelId="{D279A1E0-0EE3-4A60-B63C-46FCFDD7ADAE}" type="pres">
      <dgm:prSet presAssocID="{CFD33BA7-A34A-4C0D-AC4D-A0283919A98F}" presName="rootText" presStyleLbl="node2" presStyleIdx="2" presStyleCnt="3">
        <dgm:presLayoutVars>
          <dgm:chPref val="3"/>
        </dgm:presLayoutVars>
      </dgm:prSet>
      <dgm:spPr/>
    </dgm:pt>
    <dgm:pt modelId="{D59497E0-C91B-4553-BE79-DC790E106311}" type="pres">
      <dgm:prSet presAssocID="{CFD33BA7-A34A-4C0D-AC4D-A0283919A98F}" presName="rootConnector" presStyleLbl="node2" presStyleIdx="2" presStyleCnt="3"/>
      <dgm:spPr/>
    </dgm:pt>
    <dgm:pt modelId="{7C2E7BE0-9C50-4A19-8640-1613C9F87339}" type="pres">
      <dgm:prSet presAssocID="{CFD33BA7-A34A-4C0D-AC4D-A0283919A98F}" presName="hierChild4" presStyleCnt="0"/>
      <dgm:spPr/>
    </dgm:pt>
    <dgm:pt modelId="{CB35F4BD-146B-42BA-AB25-3932F473FF64}" type="pres">
      <dgm:prSet presAssocID="{CFD33BA7-A34A-4C0D-AC4D-A0283919A98F}" presName="hierChild5" presStyleCnt="0"/>
      <dgm:spPr/>
    </dgm:pt>
    <dgm:pt modelId="{3F845F0C-4B96-4BFD-9363-A2B5EC136839}" type="pres">
      <dgm:prSet presAssocID="{AD9751E1-9EC9-4342-B956-6ECE4CE35E7E}" presName="hierChild3" presStyleCnt="0"/>
      <dgm:spPr/>
    </dgm:pt>
  </dgm:ptLst>
  <dgm:cxnLst>
    <dgm:cxn modelId="{8972B511-26CF-477D-B733-120B1677B4C7}" type="presOf" srcId="{143BBE51-26C8-4CF7-88AA-E7E3E206D29A}" destId="{985DFC6B-CC57-45EA-B209-A5763429CBE1}" srcOrd="0" destOrd="0" presId="urn:microsoft.com/office/officeart/2005/8/layout/orgChart1"/>
    <dgm:cxn modelId="{51452F5E-59FA-4A7C-BDD3-059E6AB4F12B}" type="presOf" srcId="{E801D035-214C-4EEC-85DC-365B02D761A9}" destId="{B3B315D7-5CCB-4085-B8F3-670E7DBF7D62}" srcOrd="0" destOrd="0" presId="urn:microsoft.com/office/officeart/2005/8/layout/orgChart1"/>
    <dgm:cxn modelId="{BE0FC869-7C39-4E6F-8288-03889526A8AF}" type="presOf" srcId="{E801D035-214C-4EEC-85DC-365B02D761A9}" destId="{907C28BC-26D9-47ED-9F7D-D77CEB82B3E6}" srcOrd="1" destOrd="0" presId="urn:microsoft.com/office/officeart/2005/8/layout/orgChart1"/>
    <dgm:cxn modelId="{B57E406A-5231-489E-8175-2DE9AF949096}" srcId="{AD9751E1-9EC9-4342-B956-6ECE4CE35E7E}" destId="{143BBE51-26C8-4CF7-88AA-E7E3E206D29A}" srcOrd="1" destOrd="0" parTransId="{F8B1E03A-B44D-4C97-94DE-8BE169D73F27}" sibTransId="{111151DE-A5CF-4B74-8801-A825B1B99F4D}"/>
    <dgm:cxn modelId="{6DB60F4F-51AE-4613-BA40-2B86E7ECFBD1}" srcId="{AD9751E1-9EC9-4342-B956-6ECE4CE35E7E}" destId="{CFD33BA7-A34A-4C0D-AC4D-A0283919A98F}" srcOrd="2" destOrd="0" parTransId="{9DF82B88-03C1-4CA5-80A0-F560B6CEA31F}" sibTransId="{959FB4AD-E1FB-41F0-BDAC-D1975D64111C}"/>
    <dgm:cxn modelId="{40CAD654-1910-412B-AF78-17D2C6A084EF}" type="presOf" srcId="{143BBE51-26C8-4CF7-88AA-E7E3E206D29A}" destId="{38619378-7B10-41D9-929B-BCCF567AE89D}" srcOrd="1" destOrd="0" presId="urn:microsoft.com/office/officeart/2005/8/layout/orgChart1"/>
    <dgm:cxn modelId="{D53EA978-F665-4BE5-B6C0-AB0CDFCD64B7}" type="presOf" srcId="{AD9751E1-9EC9-4342-B956-6ECE4CE35E7E}" destId="{3CB92F53-AED0-409C-9322-C9E897BE103D}" srcOrd="0" destOrd="0" presId="urn:microsoft.com/office/officeart/2005/8/layout/orgChart1"/>
    <dgm:cxn modelId="{897B827E-5066-46BA-9246-F113287A5758}" type="presOf" srcId="{F8B1E03A-B44D-4C97-94DE-8BE169D73F27}" destId="{F562F3BD-68AC-4A2A-B3FD-68F47BB910D8}" srcOrd="0" destOrd="0" presId="urn:microsoft.com/office/officeart/2005/8/layout/orgChart1"/>
    <dgm:cxn modelId="{B8C29C7F-64D3-4C88-8B9E-49A8538F5122}" type="presOf" srcId="{CFD33BA7-A34A-4C0D-AC4D-A0283919A98F}" destId="{D59497E0-C91B-4553-BE79-DC790E106311}" srcOrd="1" destOrd="0" presId="urn:microsoft.com/office/officeart/2005/8/layout/orgChart1"/>
    <dgm:cxn modelId="{8B4A1585-AFED-4585-B805-C36350E744C9}" srcId="{AD9751E1-9EC9-4342-B956-6ECE4CE35E7E}" destId="{E801D035-214C-4EEC-85DC-365B02D761A9}" srcOrd="0" destOrd="0" parTransId="{F0788D09-0494-4F83-ADAF-3201B5D61801}" sibTransId="{CA930636-1D98-472D-872D-417A782CFDC2}"/>
    <dgm:cxn modelId="{438DA799-D8F0-41A5-B85C-03D1014FB730}" type="presOf" srcId="{AD9751E1-9EC9-4342-B956-6ECE4CE35E7E}" destId="{5DA7ED90-B64E-4F51-AA21-79F0633D7919}" srcOrd="1" destOrd="0" presId="urn:microsoft.com/office/officeart/2005/8/layout/orgChart1"/>
    <dgm:cxn modelId="{5A7004A2-D9FF-4FB7-9F8D-360B0A30986F}" type="presOf" srcId="{CFD33BA7-A34A-4C0D-AC4D-A0283919A98F}" destId="{D279A1E0-0EE3-4A60-B63C-46FCFDD7ADAE}" srcOrd="0" destOrd="0" presId="urn:microsoft.com/office/officeart/2005/8/layout/orgChart1"/>
    <dgm:cxn modelId="{744F40A5-B0DD-4D05-8C49-0FC4AAAA63DC}" type="presOf" srcId="{9DF82B88-03C1-4CA5-80A0-F560B6CEA31F}" destId="{ACB413C2-C440-4C16-B99C-D99575EFA7D3}" srcOrd="0" destOrd="0" presId="urn:microsoft.com/office/officeart/2005/8/layout/orgChart1"/>
    <dgm:cxn modelId="{9BF9C4AE-D14D-4699-BCE8-EA3DF18FF786}" type="presOf" srcId="{F0788D09-0494-4F83-ADAF-3201B5D61801}" destId="{61F4AF60-8606-4604-8FF3-956C4C5AFBD3}" srcOrd="0" destOrd="0" presId="urn:microsoft.com/office/officeart/2005/8/layout/orgChart1"/>
    <dgm:cxn modelId="{CE27EFAF-A42F-4C84-A23D-E1B163F40A7B}" srcId="{4B20685A-8FBB-4051-B961-85D2526BC576}" destId="{AD9751E1-9EC9-4342-B956-6ECE4CE35E7E}" srcOrd="0" destOrd="0" parTransId="{BCED6E31-FC05-4FB5-8F9E-ED80FFBE5590}" sibTransId="{CECD9FFD-0523-48D0-87D4-84A8E97994C9}"/>
    <dgm:cxn modelId="{1612D8B7-D491-456F-8FF2-ED6AABEE83D4}" type="presOf" srcId="{4B20685A-8FBB-4051-B961-85D2526BC576}" destId="{44810660-C37B-4FB1-BE7F-C058B7EA0D54}" srcOrd="0" destOrd="0" presId="urn:microsoft.com/office/officeart/2005/8/layout/orgChart1"/>
    <dgm:cxn modelId="{A16F1152-919C-44F2-80F4-78EB2BCA9BC9}" type="presParOf" srcId="{44810660-C37B-4FB1-BE7F-C058B7EA0D54}" destId="{40EB2AE6-3045-4179-B2DB-B78C7596F76F}" srcOrd="0" destOrd="0" presId="urn:microsoft.com/office/officeart/2005/8/layout/orgChart1"/>
    <dgm:cxn modelId="{7453FFEA-2BD3-4724-BF4B-39FC235D5F37}" type="presParOf" srcId="{40EB2AE6-3045-4179-B2DB-B78C7596F76F}" destId="{90ACC1A2-8FE2-435E-80DE-EFCF14474631}" srcOrd="0" destOrd="0" presId="urn:microsoft.com/office/officeart/2005/8/layout/orgChart1"/>
    <dgm:cxn modelId="{6D826E9D-6547-4C52-B7DD-6913ECAE3D65}" type="presParOf" srcId="{90ACC1A2-8FE2-435E-80DE-EFCF14474631}" destId="{3CB92F53-AED0-409C-9322-C9E897BE103D}" srcOrd="0" destOrd="0" presId="urn:microsoft.com/office/officeart/2005/8/layout/orgChart1"/>
    <dgm:cxn modelId="{150B0A8C-F874-4B2E-83EE-AA5470859BD0}" type="presParOf" srcId="{90ACC1A2-8FE2-435E-80DE-EFCF14474631}" destId="{5DA7ED90-B64E-4F51-AA21-79F0633D7919}" srcOrd="1" destOrd="0" presId="urn:microsoft.com/office/officeart/2005/8/layout/orgChart1"/>
    <dgm:cxn modelId="{C8DD469F-E2CE-4204-9CE6-809B4E4E307C}" type="presParOf" srcId="{40EB2AE6-3045-4179-B2DB-B78C7596F76F}" destId="{AE2A0225-397B-4B9C-9F43-709284060ACE}" srcOrd="1" destOrd="0" presId="urn:microsoft.com/office/officeart/2005/8/layout/orgChart1"/>
    <dgm:cxn modelId="{4EA5ED71-36FC-494A-B3BA-4DB9750760D6}" type="presParOf" srcId="{AE2A0225-397B-4B9C-9F43-709284060ACE}" destId="{61F4AF60-8606-4604-8FF3-956C4C5AFBD3}" srcOrd="0" destOrd="0" presId="urn:microsoft.com/office/officeart/2005/8/layout/orgChart1"/>
    <dgm:cxn modelId="{7509A9E0-43D7-475F-A16D-16122642165A}" type="presParOf" srcId="{AE2A0225-397B-4B9C-9F43-709284060ACE}" destId="{40EE4A5C-4D56-4319-A35A-00C01B4237AF}" srcOrd="1" destOrd="0" presId="urn:microsoft.com/office/officeart/2005/8/layout/orgChart1"/>
    <dgm:cxn modelId="{C63E9036-7AD0-4F66-9B64-1ED528E27E05}" type="presParOf" srcId="{40EE4A5C-4D56-4319-A35A-00C01B4237AF}" destId="{C23DBF38-ABAE-40A6-9B26-CA52278518F5}" srcOrd="0" destOrd="0" presId="urn:microsoft.com/office/officeart/2005/8/layout/orgChart1"/>
    <dgm:cxn modelId="{20C17336-8C50-4459-ACA8-672446758B85}" type="presParOf" srcId="{C23DBF38-ABAE-40A6-9B26-CA52278518F5}" destId="{B3B315D7-5CCB-4085-B8F3-670E7DBF7D62}" srcOrd="0" destOrd="0" presId="urn:microsoft.com/office/officeart/2005/8/layout/orgChart1"/>
    <dgm:cxn modelId="{41A6186B-3117-4EA3-8FD3-490491A27407}" type="presParOf" srcId="{C23DBF38-ABAE-40A6-9B26-CA52278518F5}" destId="{907C28BC-26D9-47ED-9F7D-D77CEB82B3E6}" srcOrd="1" destOrd="0" presId="urn:microsoft.com/office/officeart/2005/8/layout/orgChart1"/>
    <dgm:cxn modelId="{95D7183C-8C41-4FB9-9B2B-C86DC2D4DCBC}" type="presParOf" srcId="{40EE4A5C-4D56-4319-A35A-00C01B4237AF}" destId="{C684AF65-DAB2-4BB3-87A5-B85B6BEC1403}" srcOrd="1" destOrd="0" presId="urn:microsoft.com/office/officeart/2005/8/layout/orgChart1"/>
    <dgm:cxn modelId="{FEE2A802-70F9-4389-95BC-5C0316B53208}" type="presParOf" srcId="{40EE4A5C-4D56-4319-A35A-00C01B4237AF}" destId="{842D1CC5-6D63-4CC6-B5CE-5158D8651157}" srcOrd="2" destOrd="0" presId="urn:microsoft.com/office/officeart/2005/8/layout/orgChart1"/>
    <dgm:cxn modelId="{C944972C-D40F-4028-AD6E-8D9BADD7B8E1}" type="presParOf" srcId="{AE2A0225-397B-4B9C-9F43-709284060ACE}" destId="{F562F3BD-68AC-4A2A-B3FD-68F47BB910D8}" srcOrd="2" destOrd="0" presId="urn:microsoft.com/office/officeart/2005/8/layout/orgChart1"/>
    <dgm:cxn modelId="{8B731620-C8A2-4B7F-94D7-8745D64BE1BF}" type="presParOf" srcId="{AE2A0225-397B-4B9C-9F43-709284060ACE}" destId="{05181582-BAD6-4980-BBD7-F06AD02F9FE0}" srcOrd="3" destOrd="0" presId="urn:microsoft.com/office/officeart/2005/8/layout/orgChart1"/>
    <dgm:cxn modelId="{838CB327-C79E-48F4-B2C2-FBBF90D0CEF7}" type="presParOf" srcId="{05181582-BAD6-4980-BBD7-F06AD02F9FE0}" destId="{1653C7E9-3819-436D-8673-228F134685F2}" srcOrd="0" destOrd="0" presId="urn:microsoft.com/office/officeart/2005/8/layout/orgChart1"/>
    <dgm:cxn modelId="{E2797C15-0462-48AD-9617-A3A921AEC967}" type="presParOf" srcId="{1653C7E9-3819-436D-8673-228F134685F2}" destId="{985DFC6B-CC57-45EA-B209-A5763429CBE1}" srcOrd="0" destOrd="0" presId="urn:microsoft.com/office/officeart/2005/8/layout/orgChart1"/>
    <dgm:cxn modelId="{B1C9D2F1-6841-42D6-AD3F-2B991A91699D}" type="presParOf" srcId="{1653C7E9-3819-436D-8673-228F134685F2}" destId="{38619378-7B10-41D9-929B-BCCF567AE89D}" srcOrd="1" destOrd="0" presId="urn:microsoft.com/office/officeart/2005/8/layout/orgChart1"/>
    <dgm:cxn modelId="{8FE95AE0-0157-44EC-A72E-D81A2E53D30C}" type="presParOf" srcId="{05181582-BAD6-4980-BBD7-F06AD02F9FE0}" destId="{17612DCB-8D10-4A7D-820F-AB31A9D4B8F1}" srcOrd="1" destOrd="0" presId="urn:microsoft.com/office/officeart/2005/8/layout/orgChart1"/>
    <dgm:cxn modelId="{3A91DB95-7BE3-4367-824C-1F124339AF76}" type="presParOf" srcId="{05181582-BAD6-4980-BBD7-F06AD02F9FE0}" destId="{711E4A70-D58A-4EC0-9BE5-877EA97A3859}" srcOrd="2" destOrd="0" presId="urn:microsoft.com/office/officeart/2005/8/layout/orgChart1"/>
    <dgm:cxn modelId="{1931642F-3C42-4D5E-80D2-C0B11930C5C0}" type="presParOf" srcId="{AE2A0225-397B-4B9C-9F43-709284060ACE}" destId="{ACB413C2-C440-4C16-B99C-D99575EFA7D3}" srcOrd="4" destOrd="0" presId="urn:microsoft.com/office/officeart/2005/8/layout/orgChart1"/>
    <dgm:cxn modelId="{94440ADB-B94A-4DFA-A9C5-72DDE6C0F40D}" type="presParOf" srcId="{AE2A0225-397B-4B9C-9F43-709284060ACE}" destId="{017BF0DB-526C-4982-8371-9920BDC49D0B}" srcOrd="5" destOrd="0" presId="urn:microsoft.com/office/officeart/2005/8/layout/orgChart1"/>
    <dgm:cxn modelId="{40EBE53D-4B06-4C2A-BE8D-D5B647FCC187}" type="presParOf" srcId="{017BF0DB-526C-4982-8371-9920BDC49D0B}" destId="{3EAD3A02-2561-4293-9F96-2B05A6BF274D}" srcOrd="0" destOrd="0" presId="urn:microsoft.com/office/officeart/2005/8/layout/orgChart1"/>
    <dgm:cxn modelId="{523ABA0F-8A8C-46FA-86FB-CA0A0BB38987}" type="presParOf" srcId="{3EAD3A02-2561-4293-9F96-2B05A6BF274D}" destId="{D279A1E0-0EE3-4A60-B63C-46FCFDD7ADAE}" srcOrd="0" destOrd="0" presId="urn:microsoft.com/office/officeart/2005/8/layout/orgChart1"/>
    <dgm:cxn modelId="{D633E58A-3B81-437E-A0A1-E10E71E82539}" type="presParOf" srcId="{3EAD3A02-2561-4293-9F96-2B05A6BF274D}" destId="{D59497E0-C91B-4553-BE79-DC790E106311}" srcOrd="1" destOrd="0" presId="urn:microsoft.com/office/officeart/2005/8/layout/orgChart1"/>
    <dgm:cxn modelId="{79BADCFF-9559-40B9-913E-D2376842BB70}" type="presParOf" srcId="{017BF0DB-526C-4982-8371-9920BDC49D0B}" destId="{7C2E7BE0-9C50-4A19-8640-1613C9F87339}" srcOrd="1" destOrd="0" presId="urn:microsoft.com/office/officeart/2005/8/layout/orgChart1"/>
    <dgm:cxn modelId="{D086A5F8-D509-477B-973D-F6CDFBE6D468}" type="presParOf" srcId="{017BF0DB-526C-4982-8371-9920BDC49D0B}" destId="{CB35F4BD-146B-42BA-AB25-3932F473FF64}" srcOrd="2" destOrd="0" presId="urn:microsoft.com/office/officeart/2005/8/layout/orgChart1"/>
    <dgm:cxn modelId="{A6919B0C-41BF-4862-9EE9-8990D9D79503}" type="presParOf" srcId="{40EB2AE6-3045-4179-B2DB-B78C7596F76F}" destId="{3F845F0C-4B96-4BFD-9363-A2B5EC136839}"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150C1C88-B3FD-4A0D-92C4-44842F7AA687}" type="doc">
      <dgm:prSet loTypeId="urn:microsoft.com/office/officeart/2009/3/layout/HorizontalOrganizationChart" loCatId="hierarchy" qsTypeId="urn:microsoft.com/office/officeart/2005/8/quickstyle/simple1" qsCatId="simple" csTypeId="urn:microsoft.com/office/officeart/2005/8/colors/accent1_2" csCatId="accent1" phldr="1"/>
      <dgm:spPr/>
      <dgm:t>
        <a:bodyPr/>
        <a:lstStyle/>
        <a:p>
          <a:endParaRPr lang="en-IN"/>
        </a:p>
      </dgm:t>
    </dgm:pt>
    <dgm:pt modelId="{9067675C-B21C-42FA-936F-6D0AB951E22F}">
      <dgm:prSet phldrT="[Text]"/>
      <dgm:spPr/>
      <dgm:t>
        <a:bodyPr/>
        <a:lstStyle/>
        <a:p>
          <a:r>
            <a:rPr lang="en-US" dirty="0"/>
            <a:t>Cause of Ambiguity</a:t>
          </a:r>
          <a:endParaRPr lang="en-IN" dirty="0"/>
        </a:p>
      </dgm:t>
    </dgm:pt>
    <dgm:pt modelId="{756C1E0F-6660-4B73-9FBF-D360245D8E35}" type="parTrans" cxnId="{73A7B6D6-4468-45EF-BC37-11B73988D720}">
      <dgm:prSet/>
      <dgm:spPr/>
      <dgm:t>
        <a:bodyPr/>
        <a:lstStyle/>
        <a:p>
          <a:endParaRPr lang="en-IN"/>
        </a:p>
      </dgm:t>
    </dgm:pt>
    <dgm:pt modelId="{B6046F9B-2CAB-44F7-931B-00F7E822F790}" type="sibTrans" cxnId="{73A7B6D6-4468-45EF-BC37-11B73988D720}">
      <dgm:prSet/>
      <dgm:spPr/>
      <dgm:t>
        <a:bodyPr/>
        <a:lstStyle/>
        <a:p>
          <a:endParaRPr lang="en-IN"/>
        </a:p>
      </dgm:t>
    </dgm:pt>
    <dgm:pt modelId="{32594CBA-5EF2-41FA-99E1-F684897230C6}">
      <dgm:prSet phldrT="[Text]"/>
      <dgm:spPr/>
      <dgm:t>
        <a:bodyPr/>
        <a:lstStyle/>
        <a:p>
          <a:r>
            <a:rPr lang="en-IN" dirty="0"/>
            <a:t>Function with default arguments</a:t>
          </a:r>
        </a:p>
      </dgm:t>
    </dgm:pt>
    <dgm:pt modelId="{1DDB433E-2AC6-4BCC-BEC3-EEC8E1C56FFB}" type="parTrans" cxnId="{5E8E4885-1CE7-43FE-9AB3-4007E351E779}">
      <dgm:prSet/>
      <dgm:spPr/>
      <dgm:t>
        <a:bodyPr/>
        <a:lstStyle/>
        <a:p>
          <a:endParaRPr lang="en-IN"/>
        </a:p>
      </dgm:t>
    </dgm:pt>
    <dgm:pt modelId="{C5767C7A-0CF9-49BB-8E9A-4DFFF336A453}" type="sibTrans" cxnId="{5E8E4885-1CE7-43FE-9AB3-4007E351E779}">
      <dgm:prSet/>
      <dgm:spPr/>
      <dgm:t>
        <a:bodyPr/>
        <a:lstStyle/>
        <a:p>
          <a:endParaRPr lang="en-IN"/>
        </a:p>
      </dgm:t>
    </dgm:pt>
    <dgm:pt modelId="{5F4B3463-DFD3-4C65-896C-EE2245980231}">
      <dgm:prSet/>
      <dgm:spPr/>
      <dgm:t>
        <a:bodyPr/>
        <a:lstStyle/>
        <a:p>
          <a:r>
            <a:rPr lang="en-IN" dirty="0"/>
            <a:t>Type Conversion</a:t>
          </a:r>
        </a:p>
      </dgm:t>
    </dgm:pt>
    <dgm:pt modelId="{AD4F58A8-F395-42A9-A370-0249EA3CAB40}" type="parTrans" cxnId="{9AACB410-0CAD-4031-AFD1-D509DF3D0E2C}">
      <dgm:prSet/>
      <dgm:spPr/>
      <dgm:t>
        <a:bodyPr/>
        <a:lstStyle/>
        <a:p>
          <a:endParaRPr lang="en-IN"/>
        </a:p>
      </dgm:t>
    </dgm:pt>
    <dgm:pt modelId="{2A0D1D9E-3FF4-46B3-8027-91951EE55F32}" type="sibTrans" cxnId="{9AACB410-0CAD-4031-AFD1-D509DF3D0E2C}">
      <dgm:prSet/>
      <dgm:spPr/>
      <dgm:t>
        <a:bodyPr/>
        <a:lstStyle/>
        <a:p>
          <a:endParaRPr lang="en-IN"/>
        </a:p>
      </dgm:t>
    </dgm:pt>
    <dgm:pt modelId="{EF3288D0-5244-4A55-B394-3B82147028BB}">
      <dgm:prSet/>
      <dgm:spPr/>
      <dgm:t>
        <a:bodyPr/>
        <a:lstStyle/>
        <a:p>
          <a:r>
            <a:rPr lang="en-US" dirty="0"/>
            <a:t>Function with pass by reference.</a:t>
          </a:r>
          <a:endParaRPr lang="en-IN" dirty="0"/>
        </a:p>
      </dgm:t>
    </dgm:pt>
    <dgm:pt modelId="{CCB5185B-A4C8-4ACB-947D-34CAE8C5F307}" type="sibTrans" cxnId="{BF63EAF4-54A1-4EF8-B0BC-51F8842144E9}">
      <dgm:prSet/>
      <dgm:spPr/>
      <dgm:t>
        <a:bodyPr/>
        <a:lstStyle/>
        <a:p>
          <a:endParaRPr lang="en-IN"/>
        </a:p>
      </dgm:t>
    </dgm:pt>
    <dgm:pt modelId="{6E0927BD-866E-404A-9F63-50C96C5EFF64}" type="parTrans" cxnId="{BF63EAF4-54A1-4EF8-B0BC-51F8842144E9}">
      <dgm:prSet/>
      <dgm:spPr/>
      <dgm:t>
        <a:bodyPr/>
        <a:lstStyle/>
        <a:p>
          <a:endParaRPr lang="en-IN"/>
        </a:p>
      </dgm:t>
    </dgm:pt>
    <dgm:pt modelId="{388E5E47-A88D-461D-AB03-748A99DB6B96}" type="pres">
      <dgm:prSet presAssocID="{150C1C88-B3FD-4A0D-92C4-44842F7AA687}" presName="hierChild1" presStyleCnt="0">
        <dgm:presLayoutVars>
          <dgm:orgChart val="1"/>
          <dgm:chPref val="1"/>
          <dgm:dir/>
          <dgm:animOne val="branch"/>
          <dgm:animLvl val="lvl"/>
          <dgm:resizeHandles/>
        </dgm:presLayoutVars>
      </dgm:prSet>
      <dgm:spPr/>
    </dgm:pt>
    <dgm:pt modelId="{F98E7AD9-742B-476B-8895-614BEE7CE281}" type="pres">
      <dgm:prSet presAssocID="{9067675C-B21C-42FA-936F-6D0AB951E22F}" presName="hierRoot1" presStyleCnt="0">
        <dgm:presLayoutVars>
          <dgm:hierBranch val="init"/>
        </dgm:presLayoutVars>
      </dgm:prSet>
      <dgm:spPr/>
    </dgm:pt>
    <dgm:pt modelId="{F3C0D4B0-F489-4D53-8145-04787B93ED5E}" type="pres">
      <dgm:prSet presAssocID="{9067675C-B21C-42FA-936F-6D0AB951E22F}" presName="rootComposite1" presStyleCnt="0"/>
      <dgm:spPr/>
    </dgm:pt>
    <dgm:pt modelId="{27BC3B7D-0121-45D5-A8A4-5AD9B5D5A639}" type="pres">
      <dgm:prSet presAssocID="{9067675C-B21C-42FA-936F-6D0AB951E22F}" presName="rootText1" presStyleLbl="node0" presStyleIdx="0" presStyleCnt="1" custScaleX="149058">
        <dgm:presLayoutVars>
          <dgm:chPref val="3"/>
        </dgm:presLayoutVars>
      </dgm:prSet>
      <dgm:spPr/>
    </dgm:pt>
    <dgm:pt modelId="{CF6DBE21-1DFF-4A3F-ACFB-461470ADF74E}" type="pres">
      <dgm:prSet presAssocID="{9067675C-B21C-42FA-936F-6D0AB951E22F}" presName="rootConnector1" presStyleLbl="node1" presStyleIdx="0" presStyleCnt="0"/>
      <dgm:spPr/>
    </dgm:pt>
    <dgm:pt modelId="{8D526F3C-D916-4B8C-B549-E560A51DEFD4}" type="pres">
      <dgm:prSet presAssocID="{9067675C-B21C-42FA-936F-6D0AB951E22F}" presName="hierChild2" presStyleCnt="0"/>
      <dgm:spPr/>
    </dgm:pt>
    <dgm:pt modelId="{F8947EA3-DB74-4BEE-8DDB-73668B69ACE7}" type="pres">
      <dgm:prSet presAssocID="{AD4F58A8-F395-42A9-A370-0249EA3CAB40}" presName="Name64" presStyleLbl="parChTrans1D2" presStyleIdx="0" presStyleCnt="3"/>
      <dgm:spPr/>
    </dgm:pt>
    <dgm:pt modelId="{1150CB7D-862F-424D-A483-57D373B1836E}" type="pres">
      <dgm:prSet presAssocID="{5F4B3463-DFD3-4C65-896C-EE2245980231}" presName="hierRoot2" presStyleCnt="0">
        <dgm:presLayoutVars>
          <dgm:hierBranch val="init"/>
        </dgm:presLayoutVars>
      </dgm:prSet>
      <dgm:spPr/>
    </dgm:pt>
    <dgm:pt modelId="{DC518E01-9DA7-4E89-901A-2796FAFA95C7}" type="pres">
      <dgm:prSet presAssocID="{5F4B3463-DFD3-4C65-896C-EE2245980231}" presName="rootComposite" presStyleCnt="0"/>
      <dgm:spPr/>
    </dgm:pt>
    <dgm:pt modelId="{70B2B6B9-2112-4A9C-93BF-D3914540DE90}" type="pres">
      <dgm:prSet presAssocID="{5F4B3463-DFD3-4C65-896C-EE2245980231}" presName="rootText" presStyleLbl="node2" presStyleIdx="0" presStyleCnt="3" custScaleX="141801">
        <dgm:presLayoutVars>
          <dgm:chPref val="3"/>
        </dgm:presLayoutVars>
      </dgm:prSet>
      <dgm:spPr/>
    </dgm:pt>
    <dgm:pt modelId="{F3BE2879-B15C-43DD-B8C1-18DD25E25FF9}" type="pres">
      <dgm:prSet presAssocID="{5F4B3463-DFD3-4C65-896C-EE2245980231}" presName="rootConnector" presStyleLbl="node2" presStyleIdx="0" presStyleCnt="3"/>
      <dgm:spPr/>
    </dgm:pt>
    <dgm:pt modelId="{2E232FB5-0359-4DB9-BF79-BABA600230BB}" type="pres">
      <dgm:prSet presAssocID="{5F4B3463-DFD3-4C65-896C-EE2245980231}" presName="hierChild4" presStyleCnt="0"/>
      <dgm:spPr/>
    </dgm:pt>
    <dgm:pt modelId="{B1A35961-BE08-4F30-9389-C0274542CDB2}" type="pres">
      <dgm:prSet presAssocID="{5F4B3463-DFD3-4C65-896C-EE2245980231}" presName="hierChild5" presStyleCnt="0"/>
      <dgm:spPr/>
    </dgm:pt>
    <dgm:pt modelId="{D3E6E052-E494-4A2F-B447-3DC0593EA28C}" type="pres">
      <dgm:prSet presAssocID="{1DDB433E-2AC6-4BCC-BEC3-EEC8E1C56FFB}" presName="Name64" presStyleLbl="parChTrans1D2" presStyleIdx="1" presStyleCnt="3"/>
      <dgm:spPr/>
    </dgm:pt>
    <dgm:pt modelId="{953C099A-6F19-4570-B865-8711710015D2}" type="pres">
      <dgm:prSet presAssocID="{32594CBA-5EF2-41FA-99E1-F684897230C6}" presName="hierRoot2" presStyleCnt="0">
        <dgm:presLayoutVars>
          <dgm:hierBranch val="init"/>
        </dgm:presLayoutVars>
      </dgm:prSet>
      <dgm:spPr/>
    </dgm:pt>
    <dgm:pt modelId="{A5399402-144F-42F9-9A87-8E49923488A9}" type="pres">
      <dgm:prSet presAssocID="{32594CBA-5EF2-41FA-99E1-F684897230C6}" presName="rootComposite" presStyleCnt="0"/>
      <dgm:spPr/>
    </dgm:pt>
    <dgm:pt modelId="{AA31AA75-950B-44DB-A4A9-25EEF32C2043}" type="pres">
      <dgm:prSet presAssocID="{32594CBA-5EF2-41FA-99E1-F684897230C6}" presName="rootText" presStyleLbl="node2" presStyleIdx="1" presStyleCnt="3" custScaleX="144598">
        <dgm:presLayoutVars>
          <dgm:chPref val="3"/>
        </dgm:presLayoutVars>
      </dgm:prSet>
      <dgm:spPr/>
    </dgm:pt>
    <dgm:pt modelId="{B0A47990-FCF2-460D-A084-A395F8C65C12}" type="pres">
      <dgm:prSet presAssocID="{32594CBA-5EF2-41FA-99E1-F684897230C6}" presName="rootConnector" presStyleLbl="node2" presStyleIdx="1" presStyleCnt="3"/>
      <dgm:spPr/>
    </dgm:pt>
    <dgm:pt modelId="{BC82D1F1-415F-4B5C-AF6F-9107A3DBD9C2}" type="pres">
      <dgm:prSet presAssocID="{32594CBA-5EF2-41FA-99E1-F684897230C6}" presName="hierChild4" presStyleCnt="0"/>
      <dgm:spPr/>
    </dgm:pt>
    <dgm:pt modelId="{F31530EB-EB01-44DE-8302-3F9CA6AE878B}" type="pres">
      <dgm:prSet presAssocID="{32594CBA-5EF2-41FA-99E1-F684897230C6}" presName="hierChild5" presStyleCnt="0"/>
      <dgm:spPr/>
    </dgm:pt>
    <dgm:pt modelId="{797CF6BB-E7E3-483A-8EF5-3E20F01EBDB9}" type="pres">
      <dgm:prSet presAssocID="{6E0927BD-866E-404A-9F63-50C96C5EFF64}" presName="Name64" presStyleLbl="parChTrans1D2" presStyleIdx="2" presStyleCnt="3"/>
      <dgm:spPr/>
    </dgm:pt>
    <dgm:pt modelId="{4B11AE96-6CFF-4AB2-926E-D5D84C2AA1E9}" type="pres">
      <dgm:prSet presAssocID="{EF3288D0-5244-4A55-B394-3B82147028BB}" presName="hierRoot2" presStyleCnt="0">
        <dgm:presLayoutVars>
          <dgm:hierBranch val="init"/>
        </dgm:presLayoutVars>
      </dgm:prSet>
      <dgm:spPr/>
    </dgm:pt>
    <dgm:pt modelId="{0D6CDD79-1C4E-4553-8A42-770B1B7BE4A6}" type="pres">
      <dgm:prSet presAssocID="{EF3288D0-5244-4A55-B394-3B82147028BB}" presName="rootComposite" presStyleCnt="0"/>
      <dgm:spPr/>
    </dgm:pt>
    <dgm:pt modelId="{61CBE6FF-6831-47DA-A178-99C2E9B4996B}" type="pres">
      <dgm:prSet presAssocID="{EF3288D0-5244-4A55-B394-3B82147028BB}" presName="rootText" presStyleLbl="node2" presStyleIdx="2" presStyleCnt="3" custScaleX="146541">
        <dgm:presLayoutVars>
          <dgm:chPref val="3"/>
        </dgm:presLayoutVars>
      </dgm:prSet>
      <dgm:spPr/>
    </dgm:pt>
    <dgm:pt modelId="{A74ABEA9-9269-4EA2-AAA1-6BC7ECABF852}" type="pres">
      <dgm:prSet presAssocID="{EF3288D0-5244-4A55-B394-3B82147028BB}" presName="rootConnector" presStyleLbl="node2" presStyleIdx="2" presStyleCnt="3"/>
      <dgm:spPr/>
    </dgm:pt>
    <dgm:pt modelId="{A4D2E0E7-D8C7-4386-B068-245E3F340EEF}" type="pres">
      <dgm:prSet presAssocID="{EF3288D0-5244-4A55-B394-3B82147028BB}" presName="hierChild4" presStyleCnt="0"/>
      <dgm:spPr/>
    </dgm:pt>
    <dgm:pt modelId="{C90080E8-13A8-4DE0-A461-1F32C15B7DE6}" type="pres">
      <dgm:prSet presAssocID="{EF3288D0-5244-4A55-B394-3B82147028BB}" presName="hierChild5" presStyleCnt="0"/>
      <dgm:spPr/>
    </dgm:pt>
    <dgm:pt modelId="{FD8D62C7-B7EF-4FC2-ACB1-800B14D648C7}" type="pres">
      <dgm:prSet presAssocID="{9067675C-B21C-42FA-936F-6D0AB951E22F}" presName="hierChild3" presStyleCnt="0"/>
      <dgm:spPr/>
    </dgm:pt>
  </dgm:ptLst>
  <dgm:cxnLst>
    <dgm:cxn modelId="{8CA5B10F-DAC3-47A1-B8FA-EB300A00F69E}" type="presOf" srcId="{9067675C-B21C-42FA-936F-6D0AB951E22F}" destId="{27BC3B7D-0121-45D5-A8A4-5AD9B5D5A639}" srcOrd="0" destOrd="0" presId="urn:microsoft.com/office/officeart/2009/3/layout/HorizontalOrganizationChart"/>
    <dgm:cxn modelId="{9AACB410-0CAD-4031-AFD1-D509DF3D0E2C}" srcId="{9067675C-B21C-42FA-936F-6D0AB951E22F}" destId="{5F4B3463-DFD3-4C65-896C-EE2245980231}" srcOrd="0" destOrd="0" parTransId="{AD4F58A8-F395-42A9-A370-0249EA3CAB40}" sibTransId="{2A0D1D9E-3FF4-46B3-8027-91951EE55F32}"/>
    <dgm:cxn modelId="{F248C65B-E558-40C8-AD80-64ED8B52C139}" type="presOf" srcId="{5F4B3463-DFD3-4C65-896C-EE2245980231}" destId="{F3BE2879-B15C-43DD-B8C1-18DD25E25FF9}" srcOrd="1" destOrd="0" presId="urn:microsoft.com/office/officeart/2009/3/layout/HorizontalOrganizationChart"/>
    <dgm:cxn modelId="{C80C5F4C-F524-4B25-B2A6-DAA11753D637}" type="presOf" srcId="{9067675C-B21C-42FA-936F-6D0AB951E22F}" destId="{CF6DBE21-1DFF-4A3F-ACFB-461470ADF74E}" srcOrd="1" destOrd="0" presId="urn:microsoft.com/office/officeart/2009/3/layout/HorizontalOrganizationChart"/>
    <dgm:cxn modelId="{C456676D-4F58-47B6-9F78-EC276EAD77AD}" type="presOf" srcId="{EF3288D0-5244-4A55-B394-3B82147028BB}" destId="{61CBE6FF-6831-47DA-A178-99C2E9B4996B}" srcOrd="0" destOrd="0" presId="urn:microsoft.com/office/officeart/2009/3/layout/HorizontalOrganizationChart"/>
    <dgm:cxn modelId="{C007C47D-5672-4845-9D67-357E670C2BFA}" type="presOf" srcId="{6E0927BD-866E-404A-9F63-50C96C5EFF64}" destId="{797CF6BB-E7E3-483A-8EF5-3E20F01EBDB9}" srcOrd="0" destOrd="0" presId="urn:microsoft.com/office/officeart/2009/3/layout/HorizontalOrganizationChart"/>
    <dgm:cxn modelId="{5E8E4885-1CE7-43FE-9AB3-4007E351E779}" srcId="{9067675C-B21C-42FA-936F-6D0AB951E22F}" destId="{32594CBA-5EF2-41FA-99E1-F684897230C6}" srcOrd="1" destOrd="0" parTransId="{1DDB433E-2AC6-4BCC-BEC3-EEC8E1C56FFB}" sibTransId="{C5767C7A-0CF9-49BB-8E9A-4DFFF336A453}"/>
    <dgm:cxn modelId="{0E1C1D8E-4DA8-483A-970B-EEF5AF78F68B}" type="presOf" srcId="{5F4B3463-DFD3-4C65-896C-EE2245980231}" destId="{70B2B6B9-2112-4A9C-93BF-D3914540DE90}" srcOrd="0" destOrd="0" presId="urn:microsoft.com/office/officeart/2009/3/layout/HorizontalOrganizationChart"/>
    <dgm:cxn modelId="{CA3F70B4-2B05-4B3D-A860-EBC79C9053D0}" type="presOf" srcId="{EF3288D0-5244-4A55-B394-3B82147028BB}" destId="{A74ABEA9-9269-4EA2-AAA1-6BC7ECABF852}" srcOrd="1" destOrd="0" presId="urn:microsoft.com/office/officeart/2009/3/layout/HorizontalOrganizationChart"/>
    <dgm:cxn modelId="{9F69F0B6-D89B-435D-8E48-42FB69D82987}" type="presOf" srcId="{AD4F58A8-F395-42A9-A370-0249EA3CAB40}" destId="{F8947EA3-DB74-4BEE-8DDB-73668B69ACE7}" srcOrd="0" destOrd="0" presId="urn:microsoft.com/office/officeart/2009/3/layout/HorizontalOrganizationChart"/>
    <dgm:cxn modelId="{8B4AC4C8-3D87-4D20-B0ED-A7EEC4298035}" type="presOf" srcId="{1DDB433E-2AC6-4BCC-BEC3-EEC8E1C56FFB}" destId="{D3E6E052-E494-4A2F-B447-3DC0593EA28C}" srcOrd="0" destOrd="0" presId="urn:microsoft.com/office/officeart/2009/3/layout/HorizontalOrganizationChart"/>
    <dgm:cxn modelId="{73A7B6D6-4468-45EF-BC37-11B73988D720}" srcId="{150C1C88-B3FD-4A0D-92C4-44842F7AA687}" destId="{9067675C-B21C-42FA-936F-6D0AB951E22F}" srcOrd="0" destOrd="0" parTransId="{756C1E0F-6660-4B73-9FBF-D360245D8E35}" sibTransId="{B6046F9B-2CAB-44F7-931B-00F7E822F790}"/>
    <dgm:cxn modelId="{9221EFEE-5BDD-4901-86BC-2967B5AB4791}" type="presOf" srcId="{32594CBA-5EF2-41FA-99E1-F684897230C6}" destId="{B0A47990-FCF2-460D-A084-A395F8C65C12}" srcOrd="1" destOrd="0" presId="urn:microsoft.com/office/officeart/2009/3/layout/HorizontalOrganizationChart"/>
    <dgm:cxn modelId="{341E29F3-7738-404E-AD0A-E7C9EDF43E9E}" type="presOf" srcId="{150C1C88-B3FD-4A0D-92C4-44842F7AA687}" destId="{388E5E47-A88D-461D-AB03-748A99DB6B96}" srcOrd="0" destOrd="0" presId="urn:microsoft.com/office/officeart/2009/3/layout/HorizontalOrganizationChart"/>
    <dgm:cxn modelId="{BF63EAF4-54A1-4EF8-B0BC-51F8842144E9}" srcId="{9067675C-B21C-42FA-936F-6D0AB951E22F}" destId="{EF3288D0-5244-4A55-B394-3B82147028BB}" srcOrd="2" destOrd="0" parTransId="{6E0927BD-866E-404A-9F63-50C96C5EFF64}" sibTransId="{CCB5185B-A4C8-4ACB-947D-34CAE8C5F307}"/>
    <dgm:cxn modelId="{A6D087FD-AF93-47B5-8D4E-C32832694F5D}" type="presOf" srcId="{32594CBA-5EF2-41FA-99E1-F684897230C6}" destId="{AA31AA75-950B-44DB-A4A9-25EEF32C2043}" srcOrd="0" destOrd="0" presId="urn:microsoft.com/office/officeart/2009/3/layout/HorizontalOrganizationChart"/>
    <dgm:cxn modelId="{016BB0CD-F5CD-4238-9E51-1FEB80C19D98}" type="presParOf" srcId="{388E5E47-A88D-461D-AB03-748A99DB6B96}" destId="{F98E7AD9-742B-476B-8895-614BEE7CE281}" srcOrd="0" destOrd="0" presId="urn:microsoft.com/office/officeart/2009/3/layout/HorizontalOrganizationChart"/>
    <dgm:cxn modelId="{8170E884-64D2-430B-B2C0-9E34A1C5601B}" type="presParOf" srcId="{F98E7AD9-742B-476B-8895-614BEE7CE281}" destId="{F3C0D4B0-F489-4D53-8145-04787B93ED5E}" srcOrd="0" destOrd="0" presId="urn:microsoft.com/office/officeart/2009/3/layout/HorizontalOrganizationChart"/>
    <dgm:cxn modelId="{A3499988-90B2-4F90-92D6-1832AC8FC1AE}" type="presParOf" srcId="{F3C0D4B0-F489-4D53-8145-04787B93ED5E}" destId="{27BC3B7D-0121-45D5-A8A4-5AD9B5D5A639}" srcOrd="0" destOrd="0" presId="urn:microsoft.com/office/officeart/2009/3/layout/HorizontalOrganizationChart"/>
    <dgm:cxn modelId="{BDA87F5D-D83C-4021-BF73-69A52251A4C0}" type="presParOf" srcId="{F3C0D4B0-F489-4D53-8145-04787B93ED5E}" destId="{CF6DBE21-1DFF-4A3F-ACFB-461470ADF74E}" srcOrd="1" destOrd="0" presId="urn:microsoft.com/office/officeart/2009/3/layout/HorizontalOrganizationChart"/>
    <dgm:cxn modelId="{07936967-C7C7-4009-8CE3-E65BF098A380}" type="presParOf" srcId="{F98E7AD9-742B-476B-8895-614BEE7CE281}" destId="{8D526F3C-D916-4B8C-B549-E560A51DEFD4}" srcOrd="1" destOrd="0" presId="urn:microsoft.com/office/officeart/2009/3/layout/HorizontalOrganizationChart"/>
    <dgm:cxn modelId="{AD019580-CDE2-42B3-98D0-AAD56290BAE4}" type="presParOf" srcId="{8D526F3C-D916-4B8C-B549-E560A51DEFD4}" destId="{F8947EA3-DB74-4BEE-8DDB-73668B69ACE7}" srcOrd="0" destOrd="0" presId="urn:microsoft.com/office/officeart/2009/3/layout/HorizontalOrganizationChart"/>
    <dgm:cxn modelId="{93AF06F1-FFE1-4A02-BEB7-7E72923A1444}" type="presParOf" srcId="{8D526F3C-D916-4B8C-B549-E560A51DEFD4}" destId="{1150CB7D-862F-424D-A483-57D373B1836E}" srcOrd="1" destOrd="0" presId="urn:microsoft.com/office/officeart/2009/3/layout/HorizontalOrganizationChart"/>
    <dgm:cxn modelId="{50FE5F93-2566-44C9-87C3-65F5D23A0D93}" type="presParOf" srcId="{1150CB7D-862F-424D-A483-57D373B1836E}" destId="{DC518E01-9DA7-4E89-901A-2796FAFA95C7}" srcOrd="0" destOrd="0" presId="urn:microsoft.com/office/officeart/2009/3/layout/HorizontalOrganizationChart"/>
    <dgm:cxn modelId="{7A64B143-1E6B-4097-B82D-E55E73056103}" type="presParOf" srcId="{DC518E01-9DA7-4E89-901A-2796FAFA95C7}" destId="{70B2B6B9-2112-4A9C-93BF-D3914540DE90}" srcOrd="0" destOrd="0" presId="urn:microsoft.com/office/officeart/2009/3/layout/HorizontalOrganizationChart"/>
    <dgm:cxn modelId="{105143D4-B92A-4487-9AEC-535A80C5EC78}" type="presParOf" srcId="{DC518E01-9DA7-4E89-901A-2796FAFA95C7}" destId="{F3BE2879-B15C-43DD-B8C1-18DD25E25FF9}" srcOrd="1" destOrd="0" presId="urn:microsoft.com/office/officeart/2009/3/layout/HorizontalOrganizationChart"/>
    <dgm:cxn modelId="{0206E8F5-2D23-417C-8FA3-B105189AB548}" type="presParOf" srcId="{1150CB7D-862F-424D-A483-57D373B1836E}" destId="{2E232FB5-0359-4DB9-BF79-BABA600230BB}" srcOrd="1" destOrd="0" presId="urn:microsoft.com/office/officeart/2009/3/layout/HorizontalOrganizationChart"/>
    <dgm:cxn modelId="{4FAB3D91-9767-428E-A34F-04CB16BCBC70}" type="presParOf" srcId="{1150CB7D-862F-424D-A483-57D373B1836E}" destId="{B1A35961-BE08-4F30-9389-C0274542CDB2}" srcOrd="2" destOrd="0" presId="urn:microsoft.com/office/officeart/2009/3/layout/HorizontalOrganizationChart"/>
    <dgm:cxn modelId="{7E78B94A-EE5E-46D8-A67A-FB4C822029B6}" type="presParOf" srcId="{8D526F3C-D916-4B8C-B549-E560A51DEFD4}" destId="{D3E6E052-E494-4A2F-B447-3DC0593EA28C}" srcOrd="2" destOrd="0" presId="urn:microsoft.com/office/officeart/2009/3/layout/HorizontalOrganizationChart"/>
    <dgm:cxn modelId="{D3351430-FEC9-4592-800B-3F896B319743}" type="presParOf" srcId="{8D526F3C-D916-4B8C-B549-E560A51DEFD4}" destId="{953C099A-6F19-4570-B865-8711710015D2}" srcOrd="3" destOrd="0" presId="urn:microsoft.com/office/officeart/2009/3/layout/HorizontalOrganizationChart"/>
    <dgm:cxn modelId="{4D32C506-86A6-4ADB-8E5D-096E22458EE8}" type="presParOf" srcId="{953C099A-6F19-4570-B865-8711710015D2}" destId="{A5399402-144F-42F9-9A87-8E49923488A9}" srcOrd="0" destOrd="0" presId="urn:microsoft.com/office/officeart/2009/3/layout/HorizontalOrganizationChart"/>
    <dgm:cxn modelId="{EBFE6EAB-0100-4750-997E-8ECB899C13EE}" type="presParOf" srcId="{A5399402-144F-42F9-9A87-8E49923488A9}" destId="{AA31AA75-950B-44DB-A4A9-25EEF32C2043}" srcOrd="0" destOrd="0" presId="urn:microsoft.com/office/officeart/2009/3/layout/HorizontalOrganizationChart"/>
    <dgm:cxn modelId="{A4CCA6EE-3EE1-4172-9FC1-B6AF3E1AF2D3}" type="presParOf" srcId="{A5399402-144F-42F9-9A87-8E49923488A9}" destId="{B0A47990-FCF2-460D-A084-A395F8C65C12}" srcOrd="1" destOrd="0" presId="urn:microsoft.com/office/officeart/2009/3/layout/HorizontalOrganizationChart"/>
    <dgm:cxn modelId="{9E0C841D-8BD2-4663-86B2-31DF897D563B}" type="presParOf" srcId="{953C099A-6F19-4570-B865-8711710015D2}" destId="{BC82D1F1-415F-4B5C-AF6F-9107A3DBD9C2}" srcOrd="1" destOrd="0" presId="urn:microsoft.com/office/officeart/2009/3/layout/HorizontalOrganizationChart"/>
    <dgm:cxn modelId="{DEACED5D-B44D-4B48-B92B-AF476BB72436}" type="presParOf" srcId="{953C099A-6F19-4570-B865-8711710015D2}" destId="{F31530EB-EB01-44DE-8302-3F9CA6AE878B}" srcOrd="2" destOrd="0" presId="urn:microsoft.com/office/officeart/2009/3/layout/HorizontalOrganizationChart"/>
    <dgm:cxn modelId="{4AF107DE-2293-413B-98D5-1F375016EAD1}" type="presParOf" srcId="{8D526F3C-D916-4B8C-B549-E560A51DEFD4}" destId="{797CF6BB-E7E3-483A-8EF5-3E20F01EBDB9}" srcOrd="4" destOrd="0" presId="urn:microsoft.com/office/officeart/2009/3/layout/HorizontalOrganizationChart"/>
    <dgm:cxn modelId="{884C014C-1165-4CAF-BF93-659D77DA4245}" type="presParOf" srcId="{8D526F3C-D916-4B8C-B549-E560A51DEFD4}" destId="{4B11AE96-6CFF-4AB2-926E-D5D84C2AA1E9}" srcOrd="5" destOrd="0" presId="urn:microsoft.com/office/officeart/2009/3/layout/HorizontalOrganizationChart"/>
    <dgm:cxn modelId="{24B9569C-7DCA-4C9A-B820-0EA5E090E44A}" type="presParOf" srcId="{4B11AE96-6CFF-4AB2-926E-D5D84C2AA1E9}" destId="{0D6CDD79-1C4E-4553-8A42-770B1B7BE4A6}" srcOrd="0" destOrd="0" presId="urn:microsoft.com/office/officeart/2009/3/layout/HorizontalOrganizationChart"/>
    <dgm:cxn modelId="{31933540-F731-43A0-AA02-213A05F5351F}" type="presParOf" srcId="{0D6CDD79-1C4E-4553-8A42-770B1B7BE4A6}" destId="{61CBE6FF-6831-47DA-A178-99C2E9B4996B}" srcOrd="0" destOrd="0" presId="urn:microsoft.com/office/officeart/2009/3/layout/HorizontalOrganizationChart"/>
    <dgm:cxn modelId="{0F99CBE9-FD84-4466-B666-CEA0296075AD}" type="presParOf" srcId="{0D6CDD79-1C4E-4553-8A42-770B1B7BE4A6}" destId="{A74ABEA9-9269-4EA2-AAA1-6BC7ECABF852}" srcOrd="1" destOrd="0" presId="urn:microsoft.com/office/officeart/2009/3/layout/HorizontalOrganizationChart"/>
    <dgm:cxn modelId="{F16284C4-1583-430B-994E-B66E72EF8126}" type="presParOf" srcId="{4B11AE96-6CFF-4AB2-926E-D5D84C2AA1E9}" destId="{A4D2E0E7-D8C7-4386-B068-245E3F340EEF}" srcOrd="1" destOrd="0" presId="urn:microsoft.com/office/officeart/2009/3/layout/HorizontalOrganizationChart"/>
    <dgm:cxn modelId="{2F347256-7006-4921-81ED-BEE5ACA730DC}" type="presParOf" srcId="{4B11AE96-6CFF-4AB2-926E-D5D84C2AA1E9}" destId="{C90080E8-13A8-4DE0-A461-1F32C15B7DE6}" srcOrd="2" destOrd="0" presId="urn:microsoft.com/office/officeart/2009/3/layout/HorizontalOrganizationChart"/>
    <dgm:cxn modelId="{D5310572-D307-4B10-BF37-B2EED5875FDD}" type="presParOf" srcId="{F98E7AD9-742B-476B-8895-614BEE7CE281}" destId="{FD8D62C7-B7EF-4FC2-ACB1-800B14D648C7}" srcOrd="2" destOrd="0" presId="urn:microsoft.com/office/officeart/2009/3/layout/HorizontalOrganization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34569E63-0D61-4C39-9107-F19A75983BBC}" type="doc">
      <dgm:prSet loTypeId="urn:microsoft.com/office/officeart/2005/8/layout/lProcess1" loCatId="process" qsTypeId="urn:microsoft.com/office/officeart/2005/8/quickstyle/simple3" qsCatId="simple" csTypeId="urn:microsoft.com/office/officeart/2005/8/colors/accent1_2" csCatId="accent1" phldr="1"/>
      <dgm:spPr/>
      <dgm:t>
        <a:bodyPr/>
        <a:lstStyle/>
        <a:p>
          <a:endParaRPr lang="en-IN"/>
        </a:p>
      </dgm:t>
    </dgm:pt>
    <dgm:pt modelId="{549631EA-AD1D-490C-9727-72B4EB3B757F}">
      <dgm:prSet phldrT="[Text]"/>
      <dgm:spPr/>
      <dgm:t>
        <a:bodyPr/>
        <a:lstStyle/>
        <a:p>
          <a:r>
            <a:rPr lang="en-US" dirty="0"/>
            <a:t>class A</a:t>
          </a:r>
          <a:endParaRPr lang="en-IN" dirty="0"/>
        </a:p>
      </dgm:t>
    </dgm:pt>
    <dgm:pt modelId="{CCE303EE-5B88-4E0D-9620-51B29D7B79B4}" type="parTrans" cxnId="{D381C153-B924-4FA8-ADAE-D884CA3217D2}">
      <dgm:prSet/>
      <dgm:spPr/>
      <dgm:t>
        <a:bodyPr/>
        <a:lstStyle/>
        <a:p>
          <a:endParaRPr lang="en-IN"/>
        </a:p>
      </dgm:t>
    </dgm:pt>
    <dgm:pt modelId="{24D582C5-882B-42C9-ABDA-82AA6773A437}" type="sibTrans" cxnId="{D381C153-B924-4FA8-ADAE-D884CA3217D2}">
      <dgm:prSet/>
      <dgm:spPr/>
      <dgm:t>
        <a:bodyPr/>
        <a:lstStyle/>
        <a:p>
          <a:endParaRPr lang="en-IN"/>
        </a:p>
      </dgm:t>
    </dgm:pt>
    <dgm:pt modelId="{AC571ABA-29B7-4FB6-90EB-492173E38FC9}">
      <dgm:prSet phldrT="[Text]"/>
      <dgm:spPr/>
      <dgm:t>
        <a:bodyPr/>
        <a:lstStyle/>
        <a:p>
          <a:r>
            <a:rPr lang="en-US" dirty="0"/>
            <a:t>class B</a:t>
          </a:r>
          <a:endParaRPr lang="en-IN" dirty="0"/>
        </a:p>
      </dgm:t>
    </dgm:pt>
    <dgm:pt modelId="{630AA53B-EE79-469E-9119-4FAA7697F7CD}" type="parTrans" cxnId="{5A1FA962-8306-426F-83D8-90118BAFD722}">
      <dgm:prSet/>
      <dgm:spPr/>
      <dgm:t>
        <a:bodyPr/>
        <a:lstStyle/>
        <a:p>
          <a:endParaRPr lang="en-IN"/>
        </a:p>
      </dgm:t>
    </dgm:pt>
    <dgm:pt modelId="{11FD07AF-4676-4381-85B8-930D658D45EC}" type="sibTrans" cxnId="{5A1FA962-8306-426F-83D8-90118BAFD722}">
      <dgm:prSet/>
      <dgm:spPr/>
      <dgm:t>
        <a:bodyPr/>
        <a:lstStyle/>
        <a:p>
          <a:endParaRPr lang="en-IN"/>
        </a:p>
      </dgm:t>
    </dgm:pt>
    <dgm:pt modelId="{DB3881CB-BDCE-456C-8416-AEF4B6161093}" type="pres">
      <dgm:prSet presAssocID="{34569E63-0D61-4C39-9107-F19A75983BBC}" presName="Name0" presStyleCnt="0">
        <dgm:presLayoutVars>
          <dgm:dir/>
          <dgm:animLvl val="lvl"/>
          <dgm:resizeHandles val="exact"/>
        </dgm:presLayoutVars>
      </dgm:prSet>
      <dgm:spPr/>
    </dgm:pt>
    <dgm:pt modelId="{AB63FAD0-0ACA-49CA-945B-46004F2419B7}" type="pres">
      <dgm:prSet presAssocID="{549631EA-AD1D-490C-9727-72B4EB3B757F}" presName="vertFlow" presStyleCnt="0"/>
      <dgm:spPr/>
    </dgm:pt>
    <dgm:pt modelId="{AF60044D-4B75-4ADE-8BB4-4A71207EF960}" type="pres">
      <dgm:prSet presAssocID="{549631EA-AD1D-490C-9727-72B4EB3B757F}" presName="header" presStyleLbl="node1" presStyleIdx="0" presStyleCnt="1" custScaleX="28894" custScaleY="25571"/>
      <dgm:spPr/>
    </dgm:pt>
    <dgm:pt modelId="{09C5D733-3B09-4DA0-9CEC-B94BFC6515E6}" type="pres">
      <dgm:prSet presAssocID="{630AA53B-EE79-469E-9119-4FAA7697F7CD}" presName="parTrans" presStyleLbl="sibTrans2D1" presStyleIdx="0" presStyleCnt="1"/>
      <dgm:spPr/>
    </dgm:pt>
    <dgm:pt modelId="{321DF45E-0293-4F3D-8B5B-2F02B2ADF1FA}" type="pres">
      <dgm:prSet presAssocID="{AC571ABA-29B7-4FB6-90EB-492173E38FC9}" presName="child" presStyleLbl="alignAccFollowNode1" presStyleIdx="0" presStyleCnt="1" custScaleX="28894" custScaleY="29346">
        <dgm:presLayoutVars>
          <dgm:chMax val="0"/>
          <dgm:bulletEnabled val="1"/>
        </dgm:presLayoutVars>
      </dgm:prSet>
      <dgm:spPr/>
    </dgm:pt>
  </dgm:ptLst>
  <dgm:cxnLst>
    <dgm:cxn modelId="{5A1FA962-8306-426F-83D8-90118BAFD722}" srcId="{549631EA-AD1D-490C-9727-72B4EB3B757F}" destId="{AC571ABA-29B7-4FB6-90EB-492173E38FC9}" srcOrd="0" destOrd="0" parTransId="{630AA53B-EE79-469E-9119-4FAA7697F7CD}" sibTransId="{11FD07AF-4676-4381-85B8-930D658D45EC}"/>
    <dgm:cxn modelId="{49CD096D-6318-49AA-B82C-20246AF534C6}" type="presOf" srcId="{AC571ABA-29B7-4FB6-90EB-492173E38FC9}" destId="{321DF45E-0293-4F3D-8B5B-2F02B2ADF1FA}" srcOrd="0" destOrd="0" presId="urn:microsoft.com/office/officeart/2005/8/layout/lProcess1"/>
    <dgm:cxn modelId="{D381C153-B924-4FA8-ADAE-D884CA3217D2}" srcId="{34569E63-0D61-4C39-9107-F19A75983BBC}" destId="{549631EA-AD1D-490C-9727-72B4EB3B757F}" srcOrd="0" destOrd="0" parTransId="{CCE303EE-5B88-4E0D-9620-51B29D7B79B4}" sibTransId="{24D582C5-882B-42C9-ABDA-82AA6773A437}"/>
    <dgm:cxn modelId="{50ED6E89-5269-45D2-856E-A159D270ACBC}" type="presOf" srcId="{630AA53B-EE79-469E-9119-4FAA7697F7CD}" destId="{09C5D733-3B09-4DA0-9CEC-B94BFC6515E6}" srcOrd="0" destOrd="0" presId="urn:microsoft.com/office/officeart/2005/8/layout/lProcess1"/>
    <dgm:cxn modelId="{69188DCD-E61D-4888-B39E-DB73285F8919}" type="presOf" srcId="{34569E63-0D61-4C39-9107-F19A75983BBC}" destId="{DB3881CB-BDCE-456C-8416-AEF4B6161093}" srcOrd="0" destOrd="0" presId="urn:microsoft.com/office/officeart/2005/8/layout/lProcess1"/>
    <dgm:cxn modelId="{59026DE6-209E-4AFE-92FE-5D2E2F844180}" type="presOf" srcId="{549631EA-AD1D-490C-9727-72B4EB3B757F}" destId="{AF60044D-4B75-4ADE-8BB4-4A71207EF960}" srcOrd="0" destOrd="0" presId="urn:microsoft.com/office/officeart/2005/8/layout/lProcess1"/>
    <dgm:cxn modelId="{4CBA92C5-2D21-40D6-9E23-F0C8951328FA}" type="presParOf" srcId="{DB3881CB-BDCE-456C-8416-AEF4B6161093}" destId="{AB63FAD0-0ACA-49CA-945B-46004F2419B7}" srcOrd="0" destOrd="0" presId="urn:microsoft.com/office/officeart/2005/8/layout/lProcess1"/>
    <dgm:cxn modelId="{39AE7ACE-E4EF-4626-B2BF-0C887C065F29}" type="presParOf" srcId="{AB63FAD0-0ACA-49CA-945B-46004F2419B7}" destId="{AF60044D-4B75-4ADE-8BB4-4A71207EF960}" srcOrd="0" destOrd="0" presId="urn:microsoft.com/office/officeart/2005/8/layout/lProcess1"/>
    <dgm:cxn modelId="{3189DB89-B5D4-4547-9B0B-424107B31E5D}" type="presParOf" srcId="{AB63FAD0-0ACA-49CA-945B-46004F2419B7}" destId="{09C5D733-3B09-4DA0-9CEC-B94BFC6515E6}" srcOrd="1" destOrd="0" presId="urn:microsoft.com/office/officeart/2005/8/layout/lProcess1"/>
    <dgm:cxn modelId="{1CE528B4-505B-4590-AC8E-FE7433A9C6AD}" type="presParOf" srcId="{AB63FAD0-0ACA-49CA-945B-46004F2419B7}" destId="{321DF45E-0293-4F3D-8B5B-2F02B2ADF1FA}" srcOrd="2" destOrd="0" presId="urn:microsoft.com/office/officeart/2005/8/layout/l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44DA91F9-B0CC-43C9-AB56-925F08827FE5}" type="doc">
      <dgm:prSet loTypeId="urn:microsoft.com/office/officeart/2005/8/layout/lProcess1" loCatId="process" qsTypeId="urn:microsoft.com/office/officeart/2005/8/quickstyle/simple1" qsCatId="simple" csTypeId="urn:microsoft.com/office/officeart/2005/8/colors/accent1_2" csCatId="accent1" phldr="1"/>
      <dgm:spPr/>
      <dgm:t>
        <a:bodyPr/>
        <a:lstStyle/>
        <a:p>
          <a:endParaRPr lang="en-IN"/>
        </a:p>
      </dgm:t>
    </dgm:pt>
    <dgm:pt modelId="{E1724139-1F20-447B-AB90-853817A08678}">
      <dgm:prSet phldrT="[Text]"/>
      <dgm:spPr/>
      <dgm:t>
        <a:bodyPr/>
        <a:lstStyle/>
        <a:p>
          <a:r>
            <a:rPr lang="en-IN" dirty="0"/>
            <a:t>Class A</a:t>
          </a:r>
        </a:p>
      </dgm:t>
    </dgm:pt>
    <dgm:pt modelId="{B26D5C4B-16A4-48FD-B6B6-687DC5CC31B0}" type="parTrans" cxnId="{AB2FDEAB-65D8-4B41-AC41-FB3FD63FCCB8}">
      <dgm:prSet/>
      <dgm:spPr/>
      <dgm:t>
        <a:bodyPr/>
        <a:lstStyle/>
        <a:p>
          <a:endParaRPr lang="en-IN"/>
        </a:p>
      </dgm:t>
    </dgm:pt>
    <dgm:pt modelId="{6875F0D1-347C-4530-86C4-B31F9B37B022}" type="sibTrans" cxnId="{AB2FDEAB-65D8-4B41-AC41-FB3FD63FCCB8}">
      <dgm:prSet/>
      <dgm:spPr/>
      <dgm:t>
        <a:bodyPr/>
        <a:lstStyle/>
        <a:p>
          <a:endParaRPr lang="en-IN"/>
        </a:p>
      </dgm:t>
    </dgm:pt>
    <dgm:pt modelId="{15D51BF7-95CD-4E86-9728-94FEA2CD83B4}">
      <dgm:prSet phldrT="[Text]"/>
      <dgm:spPr/>
      <dgm:t>
        <a:bodyPr/>
        <a:lstStyle/>
        <a:p>
          <a:r>
            <a:rPr lang="en-IN" dirty="0"/>
            <a:t>Class B</a:t>
          </a:r>
        </a:p>
      </dgm:t>
    </dgm:pt>
    <dgm:pt modelId="{A60C52B9-4441-4EFF-A9C6-CE7840C82A3A}" type="parTrans" cxnId="{8A1D4FA1-A967-4947-9278-B4559D971ACE}">
      <dgm:prSet/>
      <dgm:spPr/>
      <dgm:t>
        <a:bodyPr/>
        <a:lstStyle/>
        <a:p>
          <a:endParaRPr lang="en-IN"/>
        </a:p>
      </dgm:t>
    </dgm:pt>
    <dgm:pt modelId="{694BEF9C-39C4-4EA8-8AB7-3BC818363C03}" type="sibTrans" cxnId="{8A1D4FA1-A967-4947-9278-B4559D971ACE}">
      <dgm:prSet/>
      <dgm:spPr/>
      <dgm:t>
        <a:bodyPr/>
        <a:lstStyle/>
        <a:p>
          <a:endParaRPr lang="en-IN"/>
        </a:p>
      </dgm:t>
    </dgm:pt>
    <dgm:pt modelId="{CEEAA8F5-1D0B-48A1-A97C-1DEE3CEDE542}">
      <dgm:prSet phldrT="[Text]"/>
      <dgm:spPr/>
      <dgm:t>
        <a:bodyPr/>
        <a:lstStyle/>
        <a:p>
          <a:r>
            <a:rPr lang="en-IN" dirty="0"/>
            <a:t>Class C</a:t>
          </a:r>
        </a:p>
      </dgm:t>
    </dgm:pt>
    <dgm:pt modelId="{A4681EA0-C468-4B6B-A435-9E6F234DA099}" type="parTrans" cxnId="{76E876B7-158F-4E09-9795-0C72F96A7FAA}">
      <dgm:prSet/>
      <dgm:spPr/>
      <dgm:t>
        <a:bodyPr/>
        <a:lstStyle/>
        <a:p>
          <a:endParaRPr lang="en-IN"/>
        </a:p>
      </dgm:t>
    </dgm:pt>
    <dgm:pt modelId="{2E3273A7-4ECC-4347-B88E-B6C22D6AAE3C}" type="sibTrans" cxnId="{76E876B7-158F-4E09-9795-0C72F96A7FAA}">
      <dgm:prSet/>
      <dgm:spPr/>
      <dgm:t>
        <a:bodyPr/>
        <a:lstStyle/>
        <a:p>
          <a:endParaRPr lang="en-IN"/>
        </a:p>
      </dgm:t>
    </dgm:pt>
    <dgm:pt modelId="{595DBF1D-8276-42BD-B160-61B91514DD98}" type="pres">
      <dgm:prSet presAssocID="{44DA91F9-B0CC-43C9-AB56-925F08827FE5}" presName="Name0" presStyleCnt="0">
        <dgm:presLayoutVars>
          <dgm:dir/>
          <dgm:animLvl val="lvl"/>
          <dgm:resizeHandles val="exact"/>
        </dgm:presLayoutVars>
      </dgm:prSet>
      <dgm:spPr/>
    </dgm:pt>
    <dgm:pt modelId="{6E65BF21-37E1-4CDB-A1F2-562AD53023BE}" type="pres">
      <dgm:prSet presAssocID="{E1724139-1F20-447B-AB90-853817A08678}" presName="vertFlow" presStyleCnt="0"/>
      <dgm:spPr/>
    </dgm:pt>
    <dgm:pt modelId="{2F7464A5-FF58-43EA-90CE-7B351E61FE85}" type="pres">
      <dgm:prSet presAssocID="{E1724139-1F20-447B-AB90-853817A08678}" presName="header" presStyleLbl="node1" presStyleIdx="0" presStyleCnt="1" custScaleX="33234" custScaleY="30305"/>
      <dgm:spPr/>
    </dgm:pt>
    <dgm:pt modelId="{0790B1BA-C771-4AAE-9439-9FF1DC8DDAF8}" type="pres">
      <dgm:prSet presAssocID="{A60C52B9-4441-4EFF-A9C6-CE7840C82A3A}" presName="parTrans" presStyleLbl="sibTrans2D1" presStyleIdx="0" presStyleCnt="2"/>
      <dgm:spPr/>
    </dgm:pt>
    <dgm:pt modelId="{F31C85A8-549F-4DB3-89D0-CB0CB547FFAC}" type="pres">
      <dgm:prSet presAssocID="{15D51BF7-95CD-4E86-9728-94FEA2CD83B4}" presName="child" presStyleLbl="alignAccFollowNode1" presStyleIdx="0" presStyleCnt="2" custScaleX="33234" custScaleY="28697" custLinFactNeighborY="-4144">
        <dgm:presLayoutVars>
          <dgm:chMax val="0"/>
          <dgm:bulletEnabled val="1"/>
        </dgm:presLayoutVars>
      </dgm:prSet>
      <dgm:spPr/>
    </dgm:pt>
    <dgm:pt modelId="{86E3DD3F-35FB-4424-9E04-895C7E8B917B}" type="pres">
      <dgm:prSet presAssocID="{694BEF9C-39C4-4EA8-8AB7-3BC818363C03}" presName="sibTrans" presStyleLbl="sibTrans2D1" presStyleIdx="1" presStyleCnt="2"/>
      <dgm:spPr/>
    </dgm:pt>
    <dgm:pt modelId="{01384178-5AE7-422D-A338-17D68A020F9D}" type="pres">
      <dgm:prSet presAssocID="{CEEAA8F5-1D0B-48A1-A97C-1DEE3CEDE542}" presName="child" presStyleLbl="alignAccFollowNode1" presStyleIdx="1" presStyleCnt="2" custScaleX="33234" custScaleY="27145" custLinFactNeighborY="-8747">
        <dgm:presLayoutVars>
          <dgm:chMax val="0"/>
          <dgm:bulletEnabled val="1"/>
        </dgm:presLayoutVars>
      </dgm:prSet>
      <dgm:spPr/>
    </dgm:pt>
  </dgm:ptLst>
  <dgm:cxnLst>
    <dgm:cxn modelId="{1D7EB818-ECED-4138-8BF5-6444CDCF4C43}" type="presOf" srcId="{E1724139-1F20-447B-AB90-853817A08678}" destId="{2F7464A5-FF58-43EA-90CE-7B351E61FE85}" srcOrd="0" destOrd="0" presId="urn:microsoft.com/office/officeart/2005/8/layout/lProcess1"/>
    <dgm:cxn modelId="{BA975432-545D-45DF-9C98-686054E5004E}" type="presOf" srcId="{44DA91F9-B0CC-43C9-AB56-925F08827FE5}" destId="{595DBF1D-8276-42BD-B160-61B91514DD98}" srcOrd="0" destOrd="0" presId="urn:microsoft.com/office/officeart/2005/8/layout/lProcess1"/>
    <dgm:cxn modelId="{16A17A76-2D61-43F6-B860-E81BC72431C2}" type="presOf" srcId="{694BEF9C-39C4-4EA8-8AB7-3BC818363C03}" destId="{86E3DD3F-35FB-4424-9E04-895C7E8B917B}" srcOrd="0" destOrd="0" presId="urn:microsoft.com/office/officeart/2005/8/layout/lProcess1"/>
    <dgm:cxn modelId="{9F89D357-7E15-4E36-B999-CD0D374D7E85}" type="presOf" srcId="{A60C52B9-4441-4EFF-A9C6-CE7840C82A3A}" destId="{0790B1BA-C771-4AAE-9439-9FF1DC8DDAF8}" srcOrd="0" destOrd="0" presId="urn:microsoft.com/office/officeart/2005/8/layout/lProcess1"/>
    <dgm:cxn modelId="{8A1D4FA1-A967-4947-9278-B4559D971ACE}" srcId="{E1724139-1F20-447B-AB90-853817A08678}" destId="{15D51BF7-95CD-4E86-9728-94FEA2CD83B4}" srcOrd="0" destOrd="0" parTransId="{A60C52B9-4441-4EFF-A9C6-CE7840C82A3A}" sibTransId="{694BEF9C-39C4-4EA8-8AB7-3BC818363C03}"/>
    <dgm:cxn modelId="{2D2622A3-7FAD-43DF-8FB3-78A7CFE9E44C}" type="presOf" srcId="{15D51BF7-95CD-4E86-9728-94FEA2CD83B4}" destId="{F31C85A8-549F-4DB3-89D0-CB0CB547FFAC}" srcOrd="0" destOrd="0" presId="urn:microsoft.com/office/officeart/2005/8/layout/lProcess1"/>
    <dgm:cxn modelId="{AB2FDEAB-65D8-4B41-AC41-FB3FD63FCCB8}" srcId="{44DA91F9-B0CC-43C9-AB56-925F08827FE5}" destId="{E1724139-1F20-447B-AB90-853817A08678}" srcOrd="0" destOrd="0" parTransId="{B26D5C4B-16A4-48FD-B6B6-687DC5CC31B0}" sibTransId="{6875F0D1-347C-4530-86C4-B31F9B37B022}"/>
    <dgm:cxn modelId="{76E876B7-158F-4E09-9795-0C72F96A7FAA}" srcId="{E1724139-1F20-447B-AB90-853817A08678}" destId="{CEEAA8F5-1D0B-48A1-A97C-1DEE3CEDE542}" srcOrd="1" destOrd="0" parTransId="{A4681EA0-C468-4B6B-A435-9E6F234DA099}" sibTransId="{2E3273A7-4ECC-4347-B88E-B6C22D6AAE3C}"/>
    <dgm:cxn modelId="{A4DACDBB-2311-4A52-A65A-C6E58337C896}" type="presOf" srcId="{CEEAA8F5-1D0B-48A1-A97C-1DEE3CEDE542}" destId="{01384178-5AE7-422D-A338-17D68A020F9D}" srcOrd="0" destOrd="0" presId="urn:microsoft.com/office/officeart/2005/8/layout/lProcess1"/>
    <dgm:cxn modelId="{E5C4A5C7-F8F8-44D7-ACEB-0F66601CBDAD}" type="presParOf" srcId="{595DBF1D-8276-42BD-B160-61B91514DD98}" destId="{6E65BF21-37E1-4CDB-A1F2-562AD53023BE}" srcOrd="0" destOrd="0" presId="urn:microsoft.com/office/officeart/2005/8/layout/lProcess1"/>
    <dgm:cxn modelId="{9F7DB12A-78A8-4431-A812-0DB1EB63139E}" type="presParOf" srcId="{6E65BF21-37E1-4CDB-A1F2-562AD53023BE}" destId="{2F7464A5-FF58-43EA-90CE-7B351E61FE85}" srcOrd="0" destOrd="0" presId="urn:microsoft.com/office/officeart/2005/8/layout/lProcess1"/>
    <dgm:cxn modelId="{58A16459-1D9E-4185-ACFD-21EFFC6DC325}" type="presParOf" srcId="{6E65BF21-37E1-4CDB-A1F2-562AD53023BE}" destId="{0790B1BA-C771-4AAE-9439-9FF1DC8DDAF8}" srcOrd="1" destOrd="0" presId="urn:microsoft.com/office/officeart/2005/8/layout/lProcess1"/>
    <dgm:cxn modelId="{76315E51-C856-4BC3-AEB2-E520AFD67F17}" type="presParOf" srcId="{6E65BF21-37E1-4CDB-A1F2-562AD53023BE}" destId="{F31C85A8-549F-4DB3-89D0-CB0CB547FFAC}" srcOrd="2" destOrd="0" presId="urn:microsoft.com/office/officeart/2005/8/layout/lProcess1"/>
    <dgm:cxn modelId="{A7D5F0E1-F618-4D7B-9E0B-FBA3F24B5D83}" type="presParOf" srcId="{6E65BF21-37E1-4CDB-A1F2-562AD53023BE}" destId="{86E3DD3F-35FB-4424-9E04-895C7E8B917B}" srcOrd="3" destOrd="0" presId="urn:microsoft.com/office/officeart/2005/8/layout/lProcess1"/>
    <dgm:cxn modelId="{0861EBA7-988E-4D0C-B713-4BB4EB45520A}" type="presParOf" srcId="{6E65BF21-37E1-4CDB-A1F2-562AD53023BE}" destId="{01384178-5AE7-422D-A338-17D68A020F9D}" srcOrd="4" destOrd="0" presId="urn:microsoft.com/office/officeart/2005/8/layout/l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5E8BD30B-502A-45AC-9942-8C1DA6A4FFD6}"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IN"/>
        </a:p>
      </dgm:t>
    </dgm:pt>
    <dgm:pt modelId="{8953039C-F795-4824-A8B4-1FA5C7D7A8EC}">
      <dgm:prSet phldrT="[Text]" custT="1"/>
      <dgm:spPr/>
      <dgm:t>
        <a:bodyPr/>
        <a:lstStyle/>
        <a:p>
          <a:r>
            <a:rPr lang="en-US" sz="3600" dirty="0"/>
            <a:t>Class A</a:t>
          </a:r>
          <a:endParaRPr lang="en-IN" sz="3600" dirty="0"/>
        </a:p>
      </dgm:t>
    </dgm:pt>
    <dgm:pt modelId="{040B1747-1522-449B-87E8-ED6E2601B922}" type="parTrans" cxnId="{3E55F88B-8CF0-4058-B146-F62F0E49A899}">
      <dgm:prSet/>
      <dgm:spPr/>
      <dgm:t>
        <a:bodyPr/>
        <a:lstStyle/>
        <a:p>
          <a:endParaRPr lang="en-IN"/>
        </a:p>
      </dgm:t>
    </dgm:pt>
    <dgm:pt modelId="{BD978C5A-0F8D-443A-8293-D022564F7AA3}" type="sibTrans" cxnId="{3E55F88B-8CF0-4058-B146-F62F0E49A899}">
      <dgm:prSet/>
      <dgm:spPr/>
      <dgm:t>
        <a:bodyPr/>
        <a:lstStyle/>
        <a:p>
          <a:endParaRPr lang="en-IN"/>
        </a:p>
      </dgm:t>
    </dgm:pt>
    <dgm:pt modelId="{A8A66FE6-4761-4106-90B4-9222E82C3EEF}">
      <dgm:prSet phldrT="[Text]" custT="1"/>
      <dgm:spPr/>
      <dgm:t>
        <a:bodyPr/>
        <a:lstStyle/>
        <a:p>
          <a:r>
            <a:rPr lang="en-US" sz="3600" dirty="0"/>
            <a:t>Class B</a:t>
          </a:r>
          <a:endParaRPr lang="en-IN" sz="3600" dirty="0"/>
        </a:p>
      </dgm:t>
    </dgm:pt>
    <dgm:pt modelId="{2E7550A7-B046-4110-8183-576260D907E7}" type="parTrans" cxnId="{C854571D-14CC-4EB2-9775-279A27B2520D}">
      <dgm:prSet/>
      <dgm:spPr/>
      <dgm:t>
        <a:bodyPr/>
        <a:lstStyle/>
        <a:p>
          <a:endParaRPr lang="en-IN"/>
        </a:p>
      </dgm:t>
    </dgm:pt>
    <dgm:pt modelId="{B26B3EAA-E53A-4778-9DE8-5ED3C0F91CAE}" type="sibTrans" cxnId="{C854571D-14CC-4EB2-9775-279A27B2520D}">
      <dgm:prSet/>
      <dgm:spPr/>
      <dgm:t>
        <a:bodyPr/>
        <a:lstStyle/>
        <a:p>
          <a:endParaRPr lang="en-IN"/>
        </a:p>
      </dgm:t>
    </dgm:pt>
    <dgm:pt modelId="{4BE1924D-61EE-46E1-8CCC-ACD9D36DE289}">
      <dgm:prSet phldrT="[Text]" custT="1"/>
      <dgm:spPr/>
      <dgm:t>
        <a:bodyPr/>
        <a:lstStyle/>
        <a:p>
          <a:r>
            <a:rPr lang="en-US" sz="3600" dirty="0"/>
            <a:t>Class C</a:t>
          </a:r>
          <a:endParaRPr lang="en-IN" sz="3600" dirty="0"/>
        </a:p>
      </dgm:t>
    </dgm:pt>
    <dgm:pt modelId="{C82DE3E5-5715-46F9-AA7F-0394D1E7F605}" type="parTrans" cxnId="{290F8C69-93E2-46AF-86D8-6C3CF8F91D88}">
      <dgm:prSet/>
      <dgm:spPr/>
      <dgm:t>
        <a:bodyPr/>
        <a:lstStyle/>
        <a:p>
          <a:endParaRPr lang="en-IN"/>
        </a:p>
      </dgm:t>
    </dgm:pt>
    <dgm:pt modelId="{05D72F72-7DC8-4D1E-849F-96240188EA88}" type="sibTrans" cxnId="{290F8C69-93E2-46AF-86D8-6C3CF8F91D88}">
      <dgm:prSet/>
      <dgm:spPr/>
      <dgm:t>
        <a:bodyPr/>
        <a:lstStyle/>
        <a:p>
          <a:endParaRPr lang="en-IN"/>
        </a:p>
      </dgm:t>
    </dgm:pt>
    <dgm:pt modelId="{7A9DC294-EA20-4724-8CE7-4CE27B6BCEB6}" type="pres">
      <dgm:prSet presAssocID="{5E8BD30B-502A-45AC-9942-8C1DA6A4FFD6}" presName="hierChild1" presStyleCnt="0">
        <dgm:presLayoutVars>
          <dgm:orgChart val="1"/>
          <dgm:chPref val="1"/>
          <dgm:dir/>
          <dgm:animOne val="branch"/>
          <dgm:animLvl val="lvl"/>
          <dgm:resizeHandles/>
        </dgm:presLayoutVars>
      </dgm:prSet>
      <dgm:spPr/>
    </dgm:pt>
    <dgm:pt modelId="{CEA289E1-C3DF-4FAB-863F-4A7567948189}" type="pres">
      <dgm:prSet presAssocID="{8953039C-F795-4824-A8B4-1FA5C7D7A8EC}" presName="hierRoot1" presStyleCnt="0">
        <dgm:presLayoutVars>
          <dgm:hierBranch val="init"/>
        </dgm:presLayoutVars>
      </dgm:prSet>
      <dgm:spPr/>
    </dgm:pt>
    <dgm:pt modelId="{CE16B6C9-C394-45FC-AB05-8098DC818E60}" type="pres">
      <dgm:prSet presAssocID="{8953039C-F795-4824-A8B4-1FA5C7D7A8EC}" presName="rootComposite1" presStyleCnt="0"/>
      <dgm:spPr/>
    </dgm:pt>
    <dgm:pt modelId="{9E59A0D9-3AD2-42DA-B90E-545405DC524F}" type="pres">
      <dgm:prSet presAssocID="{8953039C-F795-4824-A8B4-1FA5C7D7A8EC}" presName="rootText1" presStyleLbl="node0" presStyleIdx="0" presStyleCnt="1" custScaleX="64578" custScaleY="44301" custLinFactNeighborX="-192">
        <dgm:presLayoutVars>
          <dgm:chPref val="3"/>
        </dgm:presLayoutVars>
      </dgm:prSet>
      <dgm:spPr/>
    </dgm:pt>
    <dgm:pt modelId="{31724C75-BC83-42EA-93B4-1AF46D74156C}" type="pres">
      <dgm:prSet presAssocID="{8953039C-F795-4824-A8B4-1FA5C7D7A8EC}" presName="rootConnector1" presStyleLbl="node1" presStyleIdx="0" presStyleCnt="0"/>
      <dgm:spPr/>
    </dgm:pt>
    <dgm:pt modelId="{B1F4E5BF-498B-40E1-BBF8-285C93E4C54C}" type="pres">
      <dgm:prSet presAssocID="{8953039C-F795-4824-A8B4-1FA5C7D7A8EC}" presName="hierChild2" presStyleCnt="0"/>
      <dgm:spPr/>
    </dgm:pt>
    <dgm:pt modelId="{86FC31F8-DB57-430B-B55A-35C90905753D}" type="pres">
      <dgm:prSet presAssocID="{2E7550A7-B046-4110-8183-576260D907E7}" presName="Name37" presStyleLbl="parChTrans1D2" presStyleIdx="0" presStyleCnt="2"/>
      <dgm:spPr/>
    </dgm:pt>
    <dgm:pt modelId="{DE328E29-A8CB-442E-9808-FA7168D68776}" type="pres">
      <dgm:prSet presAssocID="{A8A66FE6-4761-4106-90B4-9222E82C3EEF}" presName="hierRoot2" presStyleCnt="0">
        <dgm:presLayoutVars>
          <dgm:hierBranch val="init"/>
        </dgm:presLayoutVars>
      </dgm:prSet>
      <dgm:spPr/>
    </dgm:pt>
    <dgm:pt modelId="{634E7A7C-117C-44A4-BFF5-72BAAABE2D24}" type="pres">
      <dgm:prSet presAssocID="{A8A66FE6-4761-4106-90B4-9222E82C3EEF}" presName="rootComposite" presStyleCnt="0"/>
      <dgm:spPr/>
    </dgm:pt>
    <dgm:pt modelId="{BAF21BDD-2A79-49C6-B7B8-46F6AF790979}" type="pres">
      <dgm:prSet presAssocID="{A8A66FE6-4761-4106-90B4-9222E82C3EEF}" presName="rootText" presStyleLbl="node2" presStyleIdx="0" presStyleCnt="2" custScaleX="56612" custScaleY="43225">
        <dgm:presLayoutVars>
          <dgm:chPref val="3"/>
        </dgm:presLayoutVars>
      </dgm:prSet>
      <dgm:spPr/>
    </dgm:pt>
    <dgm:pt modelId="{6C968E48-81C7-41D3-9C87-ED240EBDD0E1}" type="pres">
      <dgm:prSet presAssocID="{A8A66FE6-4761-4106-90B4-9222E82C3EEF}" presName="rootConnector" presStyleLbl="node2" presStyleIdx="0" presStyleCnt="2"/>
      <dgm:spPr/>
    </dgm:pt>
    <dgm:pt modelId="{47AC822F-786B-4646-B58B-2CC9828B41FF}" type="pres">
      <dgm:prSet presAssocID="{A8A66FE6-4761-4106-90B4-9222E82C3EEF}" presName="hierChild4" presStyleCnt="0"/>
      <dgm:spPr/>
    </dgm:pt>
    <dgm:pt modelId="{DBB583BC-9B17-4EBC-89DB-64F8AE375720}" type="pres">
      <dgm:prSet presAssocID="{A8A66FE6-4761-4106-90B4-9222E82C3EEF}" presName="hierChild5" presStyleCnt="0"/>
      <dgm:spPr/>
    </dgm:pt>
    <dgm:pt modelId="{02985DE3-E3C7-4D94-A864-DCB11FAA1B78}" type="pres">
      <dgm:prSet presAssocID="{C82DE3E5-5715-46F9-AA7F-0394D1E7F605}" presName="Name37" presStyleLbl="parChTrans1D2" presStyleIdx="1" presStyleCnt="2"/>
      <dgm:spPr/>
    </dgm:pt>
    <dgm:pt modelId="{2981BC65-7BFE-4837-861D-43AD74A5D7FF}" type="pres">
      <dgm:prSet presAssocID="{4BE1924D-61EE-46E1-8CCC-ACD9D36DE289}" presName="hierRoot2" presStyleCnt="0">
        <dgm:presLayoutVars>
          <dgm:hierBranch val="init"/>
        </dgm:presLayoutVars>
      </dgm:prSet>
      <dgm:spPr/>
    </dgm:pt>
    <dgm:pt modelId="{9A94D239-E111-4512-8F27-AF8B2EB12C3F}" type="pres">
      <dgm:prSet presAssocID="{4BE1924D-61EE-46E1-8CCC-ACD9D36DE289}" presName="rootComposite" presStyleCnt="0"/>
      <dgm:spPr/>
    </dgm:pt>
    <dgm:pt modelId="{DEA303CC-10B0-4C0F-B312-C75A7C59FE3E}" type="pres">
      <dgm:prSet presAssocID="{4BE1924D-61EE-46E1-8CCC-ACD9D36DE289}" presName="rootText" presStyleLbl="node2" presStyleIdx="1" presStyleCnt="2" custScaleX="55950" custScaleY="43833">
        <dgm:presLayoutVars>
          <dgm:chPref val="3"/>
        </dgm:presLayoutVars>
      </dgm:prSet>
      <dgm:spPr/>
    </dgm:pt>
    <dgm:pt modelId="{9A5941DE-E51D-47AA-8462-20D12C28447D}" type="pres">
      <dgm:prSet presAssocID="{4BE1924D-61EE-46E1-8CCC-ACD9D36DE289}" presName="rootConnector" presStyleLbl="node2" presStyleIdx="1" presStyleCnt="2"/>
      <dgm:spPr/>
    </dgm:pt>
    <dgm:pt modelId="{F50574B3-4D31-46FB-B3C9-9177FF4FCCA5}" type="pres">
      <dgm:prSet presAssocID="{4BE1924D-61EE-46E1-8CCC-ACD9D36DE289}" presName="hierChild4" presStyleCnt="0"/>
      <dgm:spPr/>
    </dgm:pt>
    <dgm:pt modelId="{CA8FD44C-1A00-41DE-8AE6-7235114EDAD1}" type="pres">
      <dgm:prSet presAssocID="{4BE1924D-61EE-46E1-8CCC-ACD9D36DE289}" presName="hierChild5" presStyleCnt="0"/>
      <dgm:spPr/>
    </dgm:pt>
    <dgm:pt modelId="{3E3DE631-C9C5-479D-89BA-22F50D65D87A}" type="pres">
      <dgm:prSet presAssocID="{8953039C-F795-4824-A8B4-1FA5C7D7A8EC}" presName="hierChild3" presStyleCnt="0"/>
      <dgm:spPr/>
    </dgm:pt>
  </dgm:ptLst>
  <dgm:cxnLst>
    <dgm:cxn modelId="{7ED88D07-55E0-4516-9972-9469743E6011}" type="presOf" srcId="{C82DE3E5-5715-46F9-AA7F-0394D1E7F605}" destId="{02985DE3-E3C7-4D94-A864-DCB11FAA1B78}" srcOrd="0" destOrd="0" presId="urn:microsoft.com/office/officeart/2005/8/layout/orgChart1"/>
    <dgm:cxn modelId="{C854571D-14CC-4EB2-9775-279A27B2520D}" srcId="{8953039C-F795-4824-A8B4-1FA5C7D7A8EC}" destId="{A8A66FE6-4761-4106-90B4-9222E82C3EEF}" srcOrd="0" destOrd="0" parTransId="{2E7550A7-B046-4110-8183-576260D907E7}" sibTransId="{B26B3EAA-E53A-4778-9DE8-5ED3C0F91CAE}"/>
    <dgm:cxn modelId="{333B2825-B404-4217-AA7E-95DEF59F2F7A}" type="presOf" srcId="{2E7550A7-B046-4110-8183-576260D907E7}" destId="{86FC31F8-DB57-430B-B55A-35C90905753D}" srcOrd="0" destOrd="0" presId="urn:microsoft.com/office/officeart/2005/8/layout/orgChart1"/>
    <dgm:cxn modelId="{6FB14E28-FB4A-4EAE-9829-437616E61DD3}" type="presOf" srcId="{8953039C-F795-4824-A8B4-1FA5C7D7A8EC}" destId="{9E59A0D9-3AD2-42DA-B90E-545405DC524F}" srcOrd="0" destOrd="0" presId="urn:microsoft.com/office/officeart/2005/8/layout/orgChart1"/>
    <dgm:cxn modelId="{AE29B929-47B5-4A8D-BC5A-03D813C4143C}" type="presOf" srcId="{A8A66FE6-4761-4106-90B4-9222E82C3EEF}" destId="{6C968E48-81C7-41D3-9C87-ED240EBDD0E1}" srcOrd="1" destOrd="0" presId="urn:microsoft.com/office/officeart/2005/8/layout/orgChart1"/>
    <dgm:cxn modelId="{CB0EEC37-E37D-4055-B197-C13513BCFB09}" type="presOf" srcId="{8953039C-F795-4824-A8B4-1FA5C7D7A8EC}" destId="{31724C75-BC83-42EA-93B4-1AF46D74156C}" srcOrd="1" destOrd="0" presId="urn:microsoft.com/office/officeart/2005/8/layout/orgChart1"/>
    <dgm:cxn modelId="{290F8C69-93E2-46AF-86D8-6C3CF8F91D88}" srcId="{8953039C-F795-4824-A8B4-1FA5C7D7A8EC}" destId="{4BE1924D-61EE-46E1-8CCC-ACD9D36DE289}" srcOrd="1" destOrd="0" parTransId="{C82DE3E5-5715-46F9-AA7F-0394D1E7F605}" sibTransId="{05D72F72-7DC8-4D1E-849F-96240188EA88}"/>
    <dgm:cxn modelId="{D9C84B79-3321-4F15-B975-0BC663EB12AA}" type="presOf" srcId="{5E8BD30B-502A-45AC-9942-8C1DA6A4FFD6}" destId="{7A9DC294-EA20-4724-8CE7-4CE27B6BCEB6}" srcOrd="0" destOrd="0" presId="urn:microsoft.com/office/officeart/2005/8/layout/orgChart1"/>
    <dgm:cxn modelId="{3E55F88B-8CF0-4058-B146-F62F0E49A899}" srcId="{5E8BD30B-502A-45AC-9942-8C1DA6A4FFD6}" destId="{8953039C-F795-4824-A8B4-1FA5C7D7A8EC}" srcOrd="0" destOrd="0" parTransId="{040B1747-1522-449B-87E8-ED6E2601B922}" sibTransId="{BD978C5A-0F8D-443A-8293-D022564F7AA3}"/>
    <dgm:cxn modelId="{A812A891-A9CF-488E-9FC4-C4D14318608E}" type="presOf" srcId="{A8A66FE6-4761-4106-90B4-9222E82C3EEF}" destId="{BAF21BDD-2A79-49C6-B7B8-46F6AF790979}" srcOrd="0" destOrd="0" presId="urn:microsoft.com/office/officeart/2005/8/layout/orgChart1"/>
    <dgm:cxn modelId="{C1EF68B5-274D-4C54-9BD9-9430742E4C9F}" type="presOf" srcId="{4BE1924D-61EE-46E1-8CCC-ACD9D36DE289}" destId="{9A5941DE-E51D-47AA-8462-20D12C28447D}" srcOrd="1" destOrd="0" presId="urn:microsoft.com/office/officeart/2005/8/layout/orgChart1"/>
    <dgm:cxn modelId="{BC119DBA-CA93-47AA-BD65-15462D8D0C68}" type="presOf" srcId="{4BE1924D-61EE-46E1-8CCC-ACD9D36DE289}" destId="{DEA303CC-10B0-4C0F-B312-C75A7C59FE3E}" srcOrd="0" destOrd="0" presId="urn:microsoft.com/office/officeart/2005/8/layout/orgChart1"/>
    <dgm:cxn modelId="{16A9EF01-A5E0-4B0A-9843-7DE951C469EA}" type="presParOf" srcId="{7A9DC294-EA20-4724-8CE7-4CE27B6BCEB6}" destId="{CEA289E1-C3DF-4FAB-863F-4A7567948189}" srcOrd="0" destOrd="0" presId="urn:microsoft.com/office/officeart/2005/8/layout/orgChart1"/>
    <dgm:cxn modelId="{02BA9F97-E1B5-4C10-A7EC-1F6E33903224}" type="presParOf" srcId="{CEA289E1-C3DF-4FAB-863F-4A7567948189}" destId="{CE16B6C9-C394-45FC-AB05-8098DC818E60}" srcOrd="0" destOrd="0" presId="urn:microsoft.com/office/officeart/2005/8/layout/orgChart1"/>
    <dgm:cxn modelId="{D1A4800F-4168-4C22-ADF2-2E067A245A70}" type="presParOf" srcId="{CE16B6C9-C394-45FC-AB05-8098DC818E60}" destId="{9E59A0D9-3AD2-42DA-B90E-545405DC524F}" srcOrd="0" destOrd="0" presId="urn:microsoft.com/office/officeart/2005/8/layout/orgChart1"/>
    <dgm:cxn modelId="{47196D09-8D68-4F40-BD85-BAEE557E6B31}" type="presParOf" srcId="{CE16B6C9-C394-45FC-AB05-8098DC818E60}" destId="{31724C75-BC83-42EA-93B4-1AF46D74156C}" srcOrd="1" destOrd="0" presId="urn:microsoft.com/office/officeart/2005/8/layout/orgChart1"/>
    <dgm:cxn modelId="{3A8C40A8-10D7-4B84-8EBB-0C2B2922668D}" type="presParOf" srcId="{CEA289E1-C3DF-4FAB-863F-4A7567948189}" destId="{B1F4E5BF-498B-40E1-BBF8-285C93E4C54C}" srcOrd="1" destOrd="0" presId="urn:microsoft.com/office/officeart/2005/8/layout/orgChart1"/>
    <dgm:cxn modelId="{DEAFFB73-223C-4289-8468-85739FE65912}" type="presParOf" srcId="{B1F4E5BF-498B-40E1-BBF8-285C93E4C54C}" destId="{86FC31F8-DB57-430B-B55A-35C90905753D}" srcOrd="0" destOrd="0" presId="urn:microsoft.com/office/officeart/2005/8/layout/orgChart1"/>
    <dgm:cxn modelId="{BA8B72E6-7FAC-4D85-95A7-BF8744CDDC5D}" type="presParOf" srcId="{B1F4E5BF-498B-40E1-BBF8-285C93E4C54C}" destId="{DE328E29-A8CB-442E-9808-FA7168D68776}" srcOrd="1" destOrd="0" presId="urn:microsoft.com/office/officeart/2005/8/layout/orgChart1"/>
    <dgm:cxn modelId="{AAED5955-AF1E-4188-B75E-75A59B9C7711}" type="presParOf" srcId="{DE328E29-A8CB-442E-9808-FA7168D68776}" destId="{634E7A7C-117C-44A4-BFF5-72BAAABE2D24}" srcOrd="0" destOrd="0" presId="urn:microsoft.com/office/officeart/2005/8/layout/orgChart1"/>
    <dgm:cxn modelId="{A860F292-C5F9-4F90-B43D-E9CD80D9B1BC}" type="presParOf" srcId="{634E7A7C-117C-44A4-BFF5-72BAAABE2D24}" destId="{BAF21BDD-2A79-49C6-B7B8-46F6AF790979}" srcOrd="0" destOrd="0" presId="urn:microsoft.com/office/officeart/2005/8/layout/orgChart1"/>
    <dgm:cxn modelId="{CF9E84CB-61F8-4F48-969A-DB8478E615CE}" type="presParOf" srcId="{634E7A7C-117C-44A4-BFF5-72BAAABE2D24}" destId="{6C968E48-81C7-41D3-9C87-ED240EBDD0E1}" srcOrd="1" destOrd="0" presId="urn:microsoft.com/office/officeart/2005/8/layout/orgChart1"/>
    <dgm:cxn modelId="{C82F8BAF-6368-44BF-BEFD-F20B8FDF08E7}" type="presParOf" srcId="{DE328E29-A8CB-442E-9808-FA7168D68776}" destId="{47AC822F-786B-4646-B58B-2CC9828B41FF}" srcOrd="1" destOrd="0" presId="urn:microsoft.com/office/officeart/2005/8/layout/orgChart1"/>
    <dgm:cxn modelId="{7788D026-B803-40DF-BBFF-3D188295D096}" type="presParOf" srcId="{DE328E29-A8CB-442E-9808-FA7168D68776}" destId="{DBB583BC-9B17-4EBC-89DB-64F8AE375720}" srcOrd="2" destOrd="0" presId="urn:microsoft.com/office/officeart/2005/8/layout/orgChart1"/>
    <dgm:cxn modelId="{DD433105-21BD-4F25-BB92-0E9D0667AFCD}" type="presParOf" srcId="{B1F4E5BF-498B-40E1-BBF8-285C93E4C54C}" destId="{02985DE3-E3C7-4D94-A864-DCB11FAA1B78}" srcOrd="2" destOrd="0" presId="urn:microsoft.com/office/officeart/2005/8/layout/orgChart1"/>
    <dgm:cxn modelId="{FAB2C710-F086-41B9-83D4-6130F9A2977E}" type="presParOf" srcId="{B1F4E5BF-498B-40E1-BBF8-285C93E4C54C}" destId="{2981BC65-7BFE-4837-861D-43AD74A5D7FF}" srcOrd="3" destOrd="0" presId="urn:microsoft.com/office/officeart/2005/8/layout/orgChart1"/>
    <dgm:cxn modelId="{9BF8B9FD-D313-4E9B-89A3-0EA72CA95D6B}" type="presParOf" srcId="{2981BC65-7BFE-4837-861D-43AD74A5D7FF}" destId="{9A94D239-E111-4512-8F27-AF8B2EB12C3F}" srcOrd="0" destOrd="0" presId="urn:microsoft.com/office/officeart/2005/8/layout/orgChart1"/>
    <dgm:cxn modelId="{C8356922-5003-4423-845A-21C32E41515F}" type="presParOf" srcId="{9A94D239-E111-4512-8F27-AF8B2EB12C3F}" destId="{DEA303CC-10B0-4C0F-B312-C75A7C59FE3E}" srcOrd="0" destOrd="0" presId="urn:microsoft.com/office/officeart/2005/8/layout/orgChart1"/>
    <dgm:cxn modelId="{1795723E-AEDB-4F46-801C-86A618C0BCAB}" type="presParOf" srcId="{9A94D239-E111-4512-8F27-AF8B2EB12C3F}" destId="{9A5941DE-E51D-47AA-8462-20D12C28447D}" srcOrd="1" destOrd="0" presId="urn:microsoft.com/office/officeart/2005/8/layout/orgChart1"/>
    <dgm:cxn modelId="{05CAA139-7239-4667-BA54-E2A335EE452B}" type="presParOf" srcId="{2981BC65-7BFE-4837-861D-43AD74A5D7FF}" destId="{F50574B3-4D31-46FB-B3C9-9177FF4FCCA5}" srcOrd="1" destOrd="0" presId="urn:microsoft.com/office/officeart/2005/8/layout/orgChart1"/>
    <dgm:cxn modelId="{F3378AB9-201D-4445-A85F-E2B1BD39C0A7}" type="presParOf" srcId="{2981BC65-7BFE-4837-861D-43AD74A5D7FF}" destId="{CA8FD44C-1A00-41DE-8AE6-7235114EDAD1}" srcOrd="2" destOrd="0" presId="urn:microsoft.com/office/officeart/2005/8/layout/orgChart1"/>
    <dgm:cxn modelId="{2446DB4E-4596-4C82-9E73-1E0CEF5D763E}" type="presParOf" srcId="{CEA289E1-C3DF-4FAB-863F-4A7567948189}" destId="{3E3DE631-C9C5-479D-89BA-22F50D65D87A}"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2B84AF-74C3-4B36-AC34-74987DC49644}">
      <dsp:nvSpPr>
        <dsp:cNvPr id="0" name=""/>
        <dsp:cNvSpPr/>
      </dsp:nvSpPr>
      <dsp:spPr>
        <a:xfrm>
          <a:off x="5257800" y="1027687"/>
          <a:ext cx="3599558" cy="380968"/>
        </a:xfrm>
        <a:custGeom>
          <a:avLst/>
          <a:gdLst/>
          <a:ahLst/>
          <a:cxnLst/>
          <a:rect l="0" t="0" r="0" b="0"/>
          <a:pathLst>
            <a:path>
              <a:moveTo>
                <a:pt x="0" y="0"/>
              </a:moveTo>
              <a:lnTo>
                <a:pt x="0" y="172729"/>
              </a:lnTo>
              <a:lnTo>
                <a:pt x="3599558" y="172729"/>
              </a:lnTo>
              <a:lnTo>
                <a:pt x="3599558" y="380968"/>
              </a:lnTo>
            </a:path>
          </a:pathLst>
        </a:custGeom>
        <a:noFill/>
        <a:ln w="6350" cap="flat" cmpd="sng" algn="ctr">
          <a:solidFill>
            <a:schemeClr val="accent1">
              <a:shade val="6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5CF98D92-997D-442F-B32E-2E2C945C386B}">
      <dsp:nvSpPr>
        <dsp:cNvPr id="0" name=""/>
        <dsp:cNvSpPr/>
      </dsp:nvSpPr>
      <dsp:spPr>
        <a:xfrm>
          <a:off x="5257800" y="1027687"/>
          <a:ext cx="1199852" cy="380968"/>
        </a:xfrm>
        <a:custGeom>
          <a:avLst/>
          <a:gdLst/>
          <a:ahLst/>
          <a:cxnLst/>
          <a:rect l="0" t="0" r="0" b="0"/>
          <a:pathLst>
            <a:path>
              <a:moveTo>
                <a:pt x="0" y="0"/>
              </a:moveTo>
              <a:lnTo>
                <a:pt x="0" y="172729"/>
              </a:lnTo>
              <a:lnTo>
                <a:pt x="1199852" y="172729"/>
              </a:lnTo>
              <a:lnTo>
                <a:pt x="1199852" y="380968"/>
              </a:lnTo>
            </a:path>
          </a:pathLst>
        </a:custGeom>
        <a:noFill/>
        <a:ln w="6350" cap="flat" cmpd="sng" algn="ctr">
          <a:solidFill>
            <a:schemeClr val="accent1">
              <a:shade val="6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D5DD01A0-3538-419C-BEBB-2A86BAF06F23}">
      <dsp:nvSpPr>
        <dsp:cNvPr id="0" name=""/>
        <dsp:cNvSpPr/>
      </dsp:nvSpPr>
      <dsp:spPr>
        <a:xfrm>
          <a:off x="4057947" y="1027687"/>
          <a:ext cx="1199852" cy="380968"/>
        </a:xfrm>
        <a:custGeom>
          <a:avLst/>
          <a:gdLst/>
          <a:ahLst/>
          <a:cxnLst/>
          <a:rect l="0" t="0" r="0" b="0"/>
          <a:pathLst>
            <a:path>
              <a:moveTo>
                <a:pt x="1199852" y="0"/>
              </a:moveTo>
              <a:lnTo>
                <a:pt x="1199852" y="172729"/>
              </a:lnTo>
              <a:lnTo>
                <a:pt x="0" y="172729"/>
              </a:lnTo>
              <a:lnTo>
                <a:pt x="0" y="380968"/>
              </a:lnTo>
            </a:path>
          </a:pathLst>
        </a:custGeom>
        <a:noFill/>
        <a:ln w="6350" cap="flat" cmpd="sng" algn="ctr">
          <a:solidFill>
            <a:schemeClr val="accent1">
              <a:shade val="6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16DF9B01-7377-43C7-8DCF-90A3ED105C58}">
      <dsp:nvSpPr>
        <dsp:cNvPr id="0" name=""/>
        <dsp:cNvSpPr/>
      </dsp:nvSpPr>
      <dsp:spPr>
        <a:xfrm>
          <a:off x="1658241" y="1027687"/>
          <a:ext cx="3599558" cy="380968"/>
        </a:xfrm>
        <a:custGeom>
          <a:avLst/>
          <a:gdLst/>
          <a:ahLst/>
          <a:cxnLst/>
          <a:rect l="0" t="0" r="0" b="0"/>
          <a:pathLst>
            <a:path>
              <a:moveTo>
                <a:pt x="3599558" y="0"/>
              </a:moveTo>
              <a:lnTo>
                <a:pt x="3599558" y="172729"/>
              </a:lnTo>
              <a:lnTo>
                <a:pt x="0" y="172729"/>
              </a:lnTo>
              <a:lnTo>
                <a:pt x="0" y="380968"/>
              </a:lnTo>
            </a:path>
          </a:pathLst>
        </a:custGeom>
        <a:noFill/>
        <a:ln w="6350" cap="flat" cmpd="sng" algn="ctr">
          <a:solidFill>
            <a:schemeClr val="accent1">
              <a:shade val="6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A8E9EA16-0EAD-4568-B022-1804F06E9898}">
      <dsp:nvSpPr>
        <dsp:cNvPr id="0" name=""/>
        <dsp:cNvSpPr/>
      </dsp:nvSpPr>
      <dsp:spPr>
        <a:xfrm>
          <a:off x="4266186" y="36073"/>
          <a:ext cx="1983227" cy="991613"/>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en-US" sz="2600" kern="1200" dirty="0"/>
            <a:t>OOPS</a:t>
          </a:r>
          <a:endParaRPr lang="en-IN" sz="2600" kern="1200" dirty="0"/>
        </a:p>
      </dsp:txBody>
      <dsp:txXfrm>
        <a:off x="4266186" y="36073"/>
        <a:ext cx="1983227" cy="991613"/>
      </dsp:txXfrm>
    </dsp:sp>
    <dsp:sp modelId="{8D55481A-3638-40C9-ABE2-F10D8319F466}">
      <dsp:nvSpPr>
        <dsp:cNvPr id="0" name=""/>
        <dsp:cNvSpPr/>
      </dsp:nvSpPr>
      <dsp:spPr>
        <a:xfrm>
          <a:off x="666627" y="1408655"/>
          <a:ext cx="1983227" cy="991613"/>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en-US" sz="2600" kern="1200" dirty="0"/>
            <a:t>Inheritance</a:t>
          </a:r>
          <a:endParaRPr lang="en-IN" sz="2600" kern="1200" dirty="0"/>
        </a:p>
      </dsp:txBody>
      <dsp:txXfrm>
        <a:off x="666627" y="1408655"/>
        <a:ext cx="1983227" cy="991613"/>
      </dsp:txXfrm>
    </dsp:sp>
    <dsp:sp modelId="{2BDF1C01-C96C-4A7B-BD5F-65D777CBB1D4}">
      <dsp:nvSpPr>
        <dsp:cNvPr id="0" name=""/>
        <dsp:cNvSpPr/>
      </dsp:nvSpPr>
      <dsp:spPr>
        <a:xfrm>
          <a:off x="3066333" y="1408655"/>
          <a:ext cx="1983227" cy="991613"/>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en-US" sz="2600" kern="1200" dirty="0"/>
            <a:t>Polymorphism</a:t>
          </a:r>
          <a:endParaRPr lang="en-IN" sz="2600" kern="1200" dirty="0"/>
        </a:p>
      </dsp:txBody>
      <dsp:txXfrm>
        <a:off x="3066333" y="1408655"/>
        <a:ext cx="1983227" cy="991613"/>
      </dsp:txXfrm>
    </dsp:sp>
    <dsp:sp modelId="{9F83DB30-DF01-4018-BD57-CB151D5B0902}">
      <dsp:nvSpPr>
        <dsp:cNvPr id="0" name=""/>
        <dsp:cNvSpPr/>
      </dsp:nvSpPr>
      <dsp:spPr>
        <a:xfrm>
          <a:off x="5466038" y="1408655"/>
          <a:ext cx="1983227" cy="991613"/>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en-US" sz="2600" kern="1200" dirty="0"/>
            <a:t>Encapsulation</a:t>
          </a:r>
          <a:endParaRPr lang="en-IN" sz="2600" kern="1200" dirty="0"/>
        </a:p>
      </dsp:txBody>
      <dsp:txXfrm>
        <a:off x="5466038" y="1408655"/>
        <a:ext cx="1983227" cy="991613"/>
      </dsp:txXfrm>
    </dsp:sp>
    <dsp:sp modelId="{2E380BAF-1F49-4FE8-948D-0E22CAABCD43}">
      <dsp:nvSpPr>
        <dsp:cNvPr id="0" name=""/>
        <dsp:cNvSpPr/>
      </dsp:nvSpPr>
      <dsp:spPr>
        <a:xfrm>
          <a:off x="7865744" y="1408655"/>
          <a:ext cx="1983227" cy="991613"/>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en-US" sz="2600" kern="1200" dirty="0"/>
            <a:t>Abstraction</a:t>
          </a:r>
          <a:endParaRPr lang="en-IN" sz="2600" kern="1200" dirty="0"/>
        </a:p>
      </dsp:txBody>
      <dsp:txXfrm>
        <a:off x="7865744" y="1408655"/>
        <a:ext cx="1983227" cy="99161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92672C-404B-4BB4-8E89-B33ECFEE33CE}">
      <dsp:nvSpPr>
        <dsp:cNvPr id="0" name=""/>
        <dsp:cNvSpPr/>
      </dsp:nvSpPr>
      <dsp:spPr>
        <a:xfrm>
          <a:off x="4296603" y="1653178"/>
          <a:ext cx="1444944" cy="839236"/>
        </a:xfrm>
        <a:custGeom>
          <a:avLst/>
          <a:gdLst/>
          <a:ahLst/>
          <a:cxnLst/>
          <a:rect l="0" t="0" r="0" b="0"/>
          <a:pathLst>
            <a:path>
              <a:moveTo>
                <a:pt x="0" y="0"/>
              </a:moveTo>
              <a:lnTo>
                <a:pt x="722472" y="0"/>
              </a:lnTo>
              <a:lnTo>
                <a:pt x="722472" y="839236"/>
              </a:lnTo>
              <a:lnTo>
                <a:pt x="1444944" y="83923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FD209D9-F713-41FB-B0F4-6062011FA4D8}">
      <dsp:nvSpPr>
        <dsp:cNvPr id="0" name=""/>
        <dsp:cNvSpPr/>
      </dsp:nvSpPr>
      <dsp:spPr>
        <a:xfrm>
          <a:off x="4296603" y="815925"/>
          <a:ext cx="1444944" cy="837252"/>
        </a:xfrm>
        <a:custGeom>
          <a:avLst/>
          <a:gdLst/>
          <a:ahLst/>
          <a:cxnLst/>
          <a:rect l="0" t="0" r="0" b="0"/>
          <a:pathLst>
            <a:path>
              <a:moveTo>
                <a:pt x="0" y="837252"/>
              </a:moveTo>
              <a:lnTo>
                <a:pt x="722472" y="837252"/>
              </a:lnTo>
              <a:lnTo>
                <a:pt x="722472" y="0"/>
              </a:lnTo>
              <a:lnTo>
                <a:pt x="1444944" y="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DA49BA8-B361-4AA2-8783-22EDFA2E122E}">
      <dsp:nvSpPr>
        <dsp:cNvPr id="0" name=""/>
        <dsp:cNvSpPr/>
      </dsp:nvSpPr>
      <dsp:spPr>
        <a:xfrm>
          <a:off x="6780" y="1157359"/>
          <a:ext cx="4289823" cy="99163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1778000">
            <a:lnSpc>
              <a:spcPct val="90000"/>
            </a:lnSpc>
            <a:spcBef>
              <a:spcPct val="0"/>
            </a:spcBef>
            <a:spcAft>
              <a:spcPct val="35000"/>
            </a:spcAft>
            <a:buNone/>
          </a:pPr>
          <a:r>
            <a:rPr lang="en-US" sz="4000" kern="1200" dirty="0"/>
            <a:t>Manipulators</a:t>
          </a:r>
          <a:endParaRPr lang="en-IN" sz="4000" kern="1200" dirty="0"/>
        </a:p>
      </dsp:txBody>
      <dsp:txXfrm>
        <a:off x="6780" y="1157359"/>
        <a:ext cx="4289823" cy="991637"/>
      </dsp:txXfrm>
    </dsp:sp>
    <dsp:sp modelId="{D33D1F69-3577-4C1A-9B02-23C5C1152ADF}">
      <dsp:nvSpPr>
        <dsp:cNvPr id="0" name=""/>
        <dsp:cNvSpPr/>
      </dsp:nvSpPr>
      <dsp:spPr>
        <a:xfrm>
          <a:off x="5741548" y="428234"/>
          <a:ext cx="5661148" cy="77538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kern="1200" dirty="0"/>
            <a:t>Manipulators without argument</a:t>
          </a:r>
          <a:endParaRPr lang="en-IN" sz="2800" kern="1200" dirty="0"/>
        </a:p>
      </dsp:txBody>
      <dsp:txXfrm>
        <a:off x="5741548" y="428234"/>
        <a:ext cx="5661148" cy="775381"/>
      </dsp:txXfrm>
    </dsp:sp>
    <dsp:sp modelId="{F0A07DE4-2762-479B-BE8D-DCF142C2453B}">
      <dsp:nvSpPr>
        <dsp:cNvPr id="0" name=""/>
        <dsp:cNvSpPr/>
      </dsp:nvSpPr>
      <dsp:spPr>
        <a:xfrm>
          <a:off x="5741548" y="2106706"/>
          <a:ext cx="5721619" cy="77141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kern="1200" dirty="0"/>
            <a:t>Manipulators with argument</a:t>
          </a:r>
          <a:endParaRPr lang="en-IN" sz="2800" kern="1200" dirty="0"/>
        </a:p>
      </dsp:txBody>
      <dsp:txXfrm>
        <a:off x="5741548" y="2106706"/>
        <a:ext cx="5721619" cy="77141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FB3348-6BEE-4751-90BC-705BC8F76503}">
      <dsp:nvSpPr>
        <dsp:cNvPr id="0" name=""/>
        <dsp:cNvSpPr/>
      </dsp:nvSpPr>
      <dsp:spPr>
        <a:xfrm>
          <a:off x="4064000" y="1380708"/>
          <a:ext cx="2128260" cy="803225"/>
        </a:xfrm>
        <a:custGeom>
          <a:avLst/>
          <a:gdLst/>
          <a:ahLst/>
          <a:cxnLst/>
          <a:rect l="0" t="0" r="0" b="0"/>
          <a:pathLst>
            <a:path>
              <a:moveTo>
                <a:pt x="0" y="0"/>
              </a:moveTo>
              <a:lnTo>
                <a:pt x="0" y="401612"/>
              </a:lnTo>
              <a:lnTo>
                <a:pt x="2128260" y="401612"/>
              </a:lnTo>
              <a:lnTo>
                <a:pt x="2128260" y="80322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447025F-C296-4C33-8056-4B82766898E2}">
      <dsp:nvSpPr>
        <dsp:cNvPr id="0" name=""/>
        <dsp:cNvSpPr/>
      </dsp:nvSpPr>
      <dsp:spPr>
        <a:xfrm>
          <a:off x="1731452" y="1380708"/>
          <a:ext cx="2332547" cy="803225"/>
        </a:xfrm>
        <a:custGeom>
          <a:avLst/>
          <a:gdLst/>
          <a:ahLst/>
          <a:cxnLst/>
          <a:rect l="0" t="0" r="0" b="0"/>
          <a:pathLst>
            <a:path>
              <a:moveTo>
                <a:pt x="2332547" y="0"/>
              </a:moveTo>
              <a:lnTo>
                <a:pt x="2332547" y="401612"/>
              </a:lnTo>
              <a:lnTo>
                <a:pt x="0" y="401612"/>
              </a:lnTo>
              <a:lnTo>
                <a:pt x="0" y="80322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DEFF91B-FF53-490D-8414-5DC3294E33ED}">
      <dsp:nvSpPr>
        <dsp:cNvPr id="0" name=""/>
        <dsp:cNvSpPr/>
      </dsp:nvSpPr>
      <dsp:spPr>
        <a:xfrm>
          <a:off x="3038912" y="668706"/>
          <a:ext cx="2050175" cy="71200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marL="0" lvl="0" indent="0" algn="ctr" defTabSz="1955800">
            <a:lnSpc>
              <a:spcPct val="90000"/>
            </a:lnSpc>
            <a:spcBef>
              <a:spcPct val="0"/>
            </a:spcBef>
            <a:spcAft>
              <a:spcPct val="35000"/>
            </a:spcAft>
            <a:buNone/>
          </a:pPr>
          <a:r>
            <a:rPr lang="en-US" sz="4400" kern="1200" dirty="0"/>
            <a:t>Macros</a:t>
          </a:r>
          <a:endParaRPr lang="en-IN" sz="5400" kern="1200" dirty="0"/>
        </a:p>
      </dsp:txBody>
      <dsp:txXfrm>
        <a:off x="3038912" y="668706"/>
        <a:ext cx="2050175" cy="712001"/>
      </dsp:txXfrm>
    </dsp:sp>
    <dsp:sp modelId="{C4CAEAA0-DB82-4D0B-9D56-E13229C2489A}">
      <dsp:nvSpPr>
        <dsp:cNvPr id="0" name=""/>
        <dsp:cNvSpPr/>
      </dsp:nvSpPr>
      <dsp:spPr>
        <a:xfrm>
          <a:off x="4804" y="2183933"/>
          <a:ext cx="3453295" cy="60463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1422400">
            <a:lnSpc>
              <a:spcPct val="90000"/>
            </a:lnSpc>
            <a:spcBef>
              <a:spcPct val="0"/>
            </a:spcBef>
            <a:spcAft>
              <a:spcPct val="35000"/>
            </a:spcAft>
            <a:buNone/>
          </a:pPr>
          <a:r>
            <a:rPr lang="en-US" sz="3200" kern="1200" dirty="0"/>
            <a:t>Object like macros</a:t>
          </a:r>
          <a:endParaRPr lang="en-IN" sz="3200" kern="1200" dirty="0"/>
        </a:p>
      </dsp:txBody>
      <dsp:txXfrm>
        <a:off x="4804" y="2183933"/>
        <a:ext cx="3453295" cy="604637"/>
      </dsp:txXfrm>
    </dsp:sp>
    <dsp:sp modelId="{9AB8B12F-9614-4736-B5BB-9EDE5E0D258C}">
      <dsp:nvSpPr>
        <dsp:cNvPr id="0" name=""/>
        <dsp:cNvSpPr/>
      </dsp:nvSpPr>
      <dsp:spPr>
        <a:xfrm>
          <a:off x="4261325" y="2183933"/>
          <a:ext cx="3861869" cy="57866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1422400">
            <a:lnSpc>
              <a:spcPct val="90000"/>
            </a:lnSpc>
            <a:spcBef>
              <a:spcPct val="0"/>
            </a:spcBef>
            <a:spcAft>
              <a:spcPct val="35000"/>
            </a:spcAft>
            <a:buNone/>
          </a:pPr>
          <a:r>
            <a:rPr lang="en-US" sz="3200" kern="1200" dirty="0"/>
            <a:t>Function like macros</a:t>
          </a:r>
          <a:endParaRPr lang="en-IN" sz="3200" kern="1200" dirty="0"/>
        </a:p>
      </dsp:txBody>
      <dsp:txXfrm>
        <a:off x="4261325" y="2183933"/>
        <a:ext cx="3861869" cy="57866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CFCFF9-0342-41DC-91BD-A602B13E6E03}">
      <dsp:nvSpPr>
        <dsp:cNvPr id="0" name=""/>
        <dsp:cNvSpPr/>
      </dsp:nvSpPr>
      <dsp:spPr>
        <a:xfrm>
          <a:off x="4888328" y="1092543"/>
          <a:ext cx="3458528" cy="600240"/>
        </a:xfrm>
        <a:custGeom>
          <a:avLst/>
          <a:gdLst/>
          <a:ahLst/>
          <a:cxnLst/>
          <a:rect l="0" t="0" r="0" b="0"/>
          <a:pathLst>
            <a:path>
              <a:moveTo>
                <a:pt x="0" y="0"/>
              </a:moveTo>
              <a:lnTo>
                <a:pt x="0" y="300120"/>
              </a:lnTo>
              <a:lnTo>
                <a:pt x="3458528" y="300120"/>
              </a:lnTo>
              <a:lnTo>
                <a:pt x="3458528" y="60024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4F4BFC9-69BE-4731-AE30-C002AA7F1974}">
      <dsp:nvSpPr>
        <dsp:cNvPr id="0" name=""/>
        <dsp:cNvSpPr/>
      </dsp:nvSpPr>
      <dsp:spPr>
        <a:xfrm>
          <a:off x="4842608" y="1092543"/>
          <a:ext cx="91440" cy="600240"/>
        </a:xfrm>
        <a:custGeom>
          <a:avLst/>
          <a:gdLst/>
          <a:ahLst/>
          <a:cxnLst/>
          <a:rect l="0" t="0" r="0" b="0"/>
          <a:pathLst>
            <a:path>
              <a:moveTo>
                <a:pt x="45720" y="0"/>
              </a:moveTo>
              <a:lnTo>
                <a:pt x="45720" y="60024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D59086C-350B-4238-8080-9855502507F8}">
      <dsp:nvSpPr>
        <dsp:cNvPr id="0" name=""/>
        <dsp:cNvSpPr/>
      </dsp:nvSpPr>
      <dsp:spPr>
        <a:xfrm>
          <a:off x="1429800" y="1092543"/>
          <a:ext cx="3458528" cy="600240"/>
        </a:xfrm>
        <a:custGeom>
          <a:avLst/>
          <a:gdLst/>
          <a:ahLst/>
          <a:cxnLst/>
          <a:rect l="0" t="0" r="0" b="0"/>
          <a:pathLst>
            <a:path>
              <a:moveTo>
                <a:pt x="3458528" y="0"/>
              </a:moveTo>
              <a:lnTo>
                <a:pt x="3458528" y="300120"/>
              </a:lnTo>
              <a:lnTo>
                <a:pt x="0" y="300120"/>
              </a:lnTo>
              <a:lnTo>
                <a:pt x="0" y="60024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9639AA2-C334-4DA8-9C4A-05AB3CE5471E}">
      <dsp:nvSpPr>
        <dsp:cNvPr id="0" name=""/>
        <dsp:cNvSpPr/>
      </dsp:nvSpPr>
      <dsp:spPr>
        <a:xfrm>
          <a:off x="3496085" y="400966"/>
          <a:ext cx="2784486" cy="69157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5" tIns="20955" rIns="20955" bIns="20955" numCol="1" spcCol="1270" anchor="ctr" anchorCtr="0">
          <a:noAutofit/>
        </a:bodyPr>
        <a:lstStyle/>
        <a:p>
          <a:pPr marL="0" lvl="0" indent="0" algn="ctr" defTabSz="1466850">
            <a:lnSpc>
              <a:spcPct val="90000"/>
            </a:lnSpc>
            <a:spcBef>
              <a:spcPct val="0"/>
            </a:spcBef>
            <a:spcAft>
              <a:spcPct val="35000"/>
            </a:spcAft>
            <a:buNone/>
          </a:pPr>
          <a:r>
            <a:rPr lang="en-US" sz="3300" kern="1200" dirty="0"/>
            <a:t>Access specifier</a:t>
          </a:r>
          <a:endParaRPr lang="en-IN" sz="3300" kern="1200" dirty="0"/>
        </a:p>
      </dsp:txBody>
      <dsp:txXfrm>
        <a:off x="3496085" y="400966"/>
        <a:ext cx="2784486" cy="691577"/>
      </dsp:txXfrm>
    </dsp:sp>
    <dsp:sp modelId="{25DED70E-5668-413F-BC4C-028F24EA95DE}">
      <dsp:nvSpPr>
        <dsp:cNvPr id="0" name=""/>
        <dsp:cNvSpPr/>
      </dsp:nvSpPr>
      <dsp:spPr>
        <a:xfrm>
          <a:off x="656" y="1692783"/>
          <a:ext cx="2858287" cy="74822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5" tIns="20955" rIns="20955" bIns="20955" numCol="1" spcCol="1270" anchor="ctr" anchorCtr="0">
          <a:noAutofit/>
        </a:bodyPr>
        <a:lstStyle/>
        <a:p>
          <a:pPr marL="0" lvl="0" indent="0" algn="ctr" defTabSz="1466850">
            <a:lnSpc>
              <a:spcPct val="90000"/>
            </a:lnSpc>
            <a:spcBef>
              <a:spcPct val="0"/>
            </a:spcBef>
            <a:spcAft>
              <a:spcPct val="35000"/>
            </a:spcAft>
            <a:buNone/>
          </a:pPr>
          <a:r>
            <a:rPr lang="en-US" sz="3300" kern="1200" dirty="0"/>
            <a:t>Public</a:t>
          </a:r>
          <a:endParaRPr lang="en-IN" sz="3300" kern="1200" dirty="0"/>
        </a:p>
      </dsp:txBody>
      <dsp:txXfrm>
        <a:off x="656" y="1692783"/>
        <a:ext cx="2858287" cy="748228"/>
      </dsp:txXfrm>
    </dsp:sp>
    <dsp:sp modelId="{31B3A51C-5CB3-4B89-B685-E6458AB2595A}">
      <dsp:nvSpPr>
        <dsp:cNvPr id="0" name=""/>
        <dsp:cNvSpPr/>
      </dsp:nvSpPr>
      <dsp:spPr>
        <a:xfrm>
          <a:off x="3459184" y="1692783"/>
          <a:ext cx="2858287" cy="81311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5" tIns="20955" rIns="20955" bIns="20955" numCol="1" spcCol="1270" anchor="ctr" anchorCtr="0">
          <a:noAutofit/>
        </a:bodyPr>
        <a:lstStyle/>
        <a:p>
          <a:pPr marL="0" lvl="0" indent="0" algn="ctr" defTabSz="1466850">
            <a:lnSpc>
              <a:spcPct val="90000"/>
            </a:lnSpc>
            <a:spcBef>
              <a:spcPct val="0"/>
            </a:spcBef>
            <a:spcAft>
              <a:spcPct val="35000"/>
            </a:spcAft>
            <a:buNone/>
          </a:pPr>
          <a:r>
            <a:rPr lang="en-US" sz="3300" kern="1200" dirty="0"/>
            <a:t>Private</a:t>
          </a:r>
          <a:endParaRPr lang="en-IN" sz="3300" kern="1200" dirty="0"/>
        </a:p>
      </dsp:txBody>
      <dsp:txXfrm>
        <a:off x="3459184" y="1692783"/>
        <a:ext cx="2858287" cy="813111"/>
      </dsp:txXfrm>
    </dsp:sp>
    <dsp:sp modelId="{BE9C0E96-B015-408E-B9F4-BE71BD92E441}">
      <dsp:nvSpPr>
        <dsp:cNvPr id="0" name=""/>
        <dsp:cNvSpPr/>
      </dsp:nvSpPr>
      <dsp:spPr>
        <a:xfrm>
          <a:off x="6917712" y="1692783"/>
          <a:ext cx="2858287" cy="79444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5" tIns="20955" rIns="20955" bIns="20955" numCol="1" spcCol="1270" anchor="ctr" anchorCtr="0">
          <a:noAutofit/>
        </a:bodyPr>
        <a:lstStyle/>
        <a:p>
          <a:pPr marL="0" lvl="0" indent="0" algn="ctr" defTabSz="1466850">
            <a:lnSpc>
              <a:spcPct val="90000"/>
            </a:lnSpc>
            <a:spcBef>
              <a:spcPct val="0"/>
            </a:spcBef>
            <a:spcAft>
              <a:spcPct val="35000"/>
            </a:spcAft>
            <a:buNone/>
          </a:pPr>
          <a:r>
            <a:rPr lang="en-US" sz="3300" kern="1200" dirty="0"/>
            <a:t>Protected</a:t>
          </a:r>
          <a:endParaRPr lang="en-IN" sz="3300" kern="1200" dirty="0"/>
        </a:p>
      </dsp:txBody>
      <dsp:txXfrm>
        <a:off x="6917712" y="1692783"/>
        <a:ext cx="2858287" cy="79444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CB413C2-C440-4C16-B99C-D99575EFA7D3}">
      <dsp:nvSpPr>
        <dsp:cNvPr id="0" name=""/>
        <dsp:cNvSpPr/>
      </dsp:nvSpPr>
      <dsp:spPr>
        <a:xfrm>
          <a:off x="4064000" y="1100830"/>
          <a:ext cx="2875309" cy="499020"/>
        </a:xfrm>
        <a:custGeom>
          <a:avLst/>
          <a:gdLst/>
          <a:ahLst/>
          <a:cxnLst/>
          <a:rect l="0" t="0" r="0" b="0"/>
          <a:pathLst>
            <a:path>
              <a:moveTo>
                <a:pt x="0" y="0"/>
              </a:moveTo>
              <a:lnTo>
                <a:pt x="0" y="249510"/>
              </a:lnTo>
              <a:lnTo>
                <a:pt x="2875309" y="249510"/>
              </a:lnTo>
              <a:lnTo>
                <a:pt x="2875309" y="49902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562F3BD-68AC-4A2A-B3FD-68F47BB910D8}">
      <dsp:nvSpPr>
        <dsp:cNvPr id="0" name=""/>
        <dsp:cNvSpPr/>
      </dsp:nvSpPr>
      <dsp:spPr>
        <a:xfrm>
          <a:off x="4018280" y="1100830"/>
          <a:ext cx="91440" cy="499020"/>
        </a:xfrm>
        <a:custGeom>
          <a:avLst/>
          <a:gdLst/>
          <a:ahLst/>
          <a:cxnLst/>
          <a:rect l="0" t="0" r="0" b="0"/>
          <a:pathLst>
            <a:path>
              <a:moveTo>
                <a:pt x="45720" y="0"/>
              </a:moveTo>
              <a:lnTo>
                <a:pt x="45720" y="49902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1F4AF60-8606-4604-8FF3-956C4C5AFBD3}">
      <dsp:nvSpPr>
        <dsp:cNvPr id="0" name=""/>
        <dsp:cNvSpPr/>
      </dsp:nvSpPr>
      <dsp:spPr>
        <a:xfrm>
          <a:off x="1188690" y="1100830"/>
          <a:ext cx="2875309" cy="499020"/>
        </a:xfrm>
        <a:custGeom>
          <a:avLst/>
          <a:gdLst/>
          <a:ahLst/>
          <a:cxnLst/>
          <a:rect l="0" t="0" r="0" b="0"/>
          <a:pathLst>
            <a:path>
              <a:moveTo>
                <a:pt x="2875309" y="0"/>
              </a:moveTo>
              <a:lnTo>
                <a:pt x="2875309" y="249510"/>
              </a:lnTo>
              <a:lnTo>
                <a:pt x="0" y="249510"/>
              </a:lnTo>
              <a:lnTo>
                <a:pt x="0" y="49902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CB92F53-AED0-409C-9322-C9E897BE103D}">
      <dsp:nvSpPr>
        <dsp:cNvPr id="0" name=""/>
        <dsp:cNvSpPr/>
      </dsp:nvSpPr>
      <dsp:spPr>
        <a:xfrm>
          <a:off x="2875855" y="447339"/>
          <a:ext cx="2376289" cy="65349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685" tIns="19685" rIns="19685" bIns="19685" numCol="1" spcCol="1270" anchor="ctr" anchorCtr="0">
          <a:noAutofit/>
        </a:bodyPr>
        <a:lstStyle/>
        <a:p>
          <a:pPr marL="0" lvl="0" indent="0" algn="ctr" defTabSz="1377950">
            <a:lnSpc>
              <a:spcPct val="90000"/>
            </a:lnSpc>
            <a:spcBef>
              <a:spcPct val="0"/>
            </a:spcBef>
            <a:spcAft>
              <a:spcPct val="35000"/>
            </a:spcAft>
            <a:buNone/>
          </a:pPr>
          <a:r>
            <a:rPr lang="en-US" sz="3100" kern="1200" dirty="0"/>
            <a:t>Constructors</a:t>
          </a:r>
          <a:endParaRPr lang="en-IN" sz="3100" kern="1200" dirty="0"/>
        </a:p>
      </dsp:txBody>
      <dsp:txXfrm>
        <a:off x="2875855" y="447339"/>
        <a:ext cx="2376289" cy="653491"/>
      </dsp:txXfrm>
    </dsp:sp>
    <dsp:sp modelId="{B3B315D7-5CCB-4085-B8F3-670E7DBF7D62}">
      <dsp:nvSpPr>
        <dsp:cNvPr id="0" name=""/>
        <dsp:cNvSpPr/>
      </dsp:nvSpPr>
      <dsp:spPr>
        <a:xfrm>
          <a:off x="545" y="1599851"/>
          <a:ext cx="2376289" cy="118814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685" tIns="19685" rIns="19685" bIns="19685" numCol="1" spcCol="1270" anchor="ctr" anchorCtr="0">
          <a:noAutofit/>
        </a:bodyPr>
        <a:lstStyle/>
        <a:p>
          <a:pPr marL="0" lvl="0" indent="0" algn="ctr" defTabSz="1377950">
            <a:lnSpc>
              <a:spcPct val="90000"/>
            </a:lnSpc>
            <a:spcBef>
              <a:spcPct val="0"/>
            </a:spcBef>
            <a:spcAft>
              <a:spcPct val="35000"/>
            </a:spcAft>
            <a:buNone/>
          </a:pPr>
          <a:r>
            <a:rPr lang="en-US" sz="3100" kern="1200" dirty="0"/>
            <a:t>Default constructors</a:t>
          </a:r>
          <a:endParaRPr lang="en-IN" sz="3100" kern="1200" dirty="0"/>
        </a:p>
      </dsp:txBody>
      <dsp:txXfrm>
        <a:off x="545" y="1599851"/>
        <a:ext cx="2376289" cy="1188144"/>
      </dsp:txXfrm>
    </dsp:sp>
    <dsp:sp modelId="{985DFC6B-CC57-45EA-B209-A5763429CBE1}">
      <dsp:nvSpPr>
        <dsp:cNvPr id="0" name=""/>
        <dsp:cNvSpPr/>
      </dsp:nvSpPr>
      <dsp:spPr>
        <a:xfrm>
          <a:off x="2875855" y="1599851"/>
          <a:ext cx="2376289" cy="118814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685" tIns="19685" rIns="19685" bIns="19685" numCol="1" spcCol="1270" anchor="ctr" anchorCtr="0">
          <a:noAutofit/>
        </a:bodyPr>
        <a:lstStyle/>
        <a:p>
          <a:pPr marL="0" lvl="0" indent="0" algn="ctr" defTabSz="1377950">
            <a:lnSpc>
              <a:spcPct val="90000"/>
            </a:lnSpc>
            <a:spcBef>
              <a:spcPct val="0"/>
            </a:spcBef>
            <a:spcAft>
              <a:spcPct val="35000"/>
            </a:spcAft>
            <a:buNone/>
          </a:pPr>
          <a:r>
            <a:rPr lang="en-US" sz="3100" kern="1200" dirty="0" err="1"/>
            <a:t>Parameterised</a:t>
          </a:r>
          <a:r>
            <a:rPr lang="en-US" sz="3100" kern="1200" dirty="0"/>
            <a:t> constructor</a:t>
          </a:r>
          <a:endParaRPr lang="en-IN" sz="3100" kern="1200" dirty="0"/>
        </a:p>
      </dsp:txBody>
      <dsp:txXfrm>
        <a:off x="2875855" y="1599851"/>
        <a:ext cx="2376289" cy="1188144"/>
      </dsp:txXfrm>
    </dsp:sp>
    <dsp:sp modelId="{D279A1E0-0EE3-4A60-B63C-46FCFDD7ADAE}">
      <dsp:nvSpPr>
        <dsp:cNvPr id="0" name=""/>
        <dsp:cNvSpPr/>
      </dsp:nvSpPr>
      <dsp:spPr>
        <a:xfrm>
          <a:off x="5751165" y="1599851"/>
          <a:ext cx="2376289" cy="118814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685" tIns="19685" rIns="19685" bIns="19685" numCol="1" spcCol="1270" anchor="ctr" anchorCtr="0">
          <a:noAutofit/>
        </a:bodyPr>
        <a:lstStyle/>
        <a:p>
          <a:pPr marL="0" lvl="0" indent="0" algn="ctr" defTabSz="1377950">
            <a:lnSpc>
              <a:spcPct val="90000"/>
            </a:lnSpc>
            <a:spcBef>
              <a:spcPct val="0"/>
            </a:spcBef>
            <a:spcAft>
              <a:spcPct val="35000"/>
            </a:spcAft>
            <a:buNone/>
          </a:pPr>
          <a:r>
            <a:rPr lang="en-US" sz="3100" kern="1200" dirty="0"/>
            <a:t>Copy constructor</a:t>
          </a:r>
          <a:endParaRPr lang="en-IN" sz="3100" kern="1200" dirty="0"/>
        </a:p>
      </dsp:txBody>
      <dsp:txXfrm>
        <a:off x="5751165" y="1599851"/>
        <a:ext cx="2376289" cy="118814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7CF6BB-E7E3-483A-8EF5-3E20F01EBDB9}">
      <dsp:nvSpPr>
        <dsp:cNvPr id="0" name=""/>
        <dsp:cNvSpPr/>
      </dsp:nvSpPr>
      <dsp:spPr>
        <a:xfrm>
          <a:off x="4532524" y="1480063"/>
          <a:ext cx="507833" cy="1091842"/>
        </a:xfrm>
        <a:custGeom>
          <a:avLst/>
          <a:gdLst/>
          <a:ahLst/>
          <a:cxnLst/>
          <a:rect l="0" t="0" r="0" b="0"/>
          <a:pathLst>
            <a:path>
              <a:moveTo>
                <a:pt x="0" y="0"/>
              </a:moveTo>
              <a:lnTo>
                <a:pt x="253916" y="0"/>
              </a:lnTo>
              <a:lnTo>
                <a:pt x="253916" y="1091842"/>
              </a:lnTo>
              <a:lnTo>
                <a:pt x="507833" y="109184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3E6E052-E494-4A2F-B447-3DC0593EA28C}">
      <dsp:nvSpPr>
        <dsp:cNvPr id="0" name=""/>
        <dsp:cNvSpPr/>
      </dsp:nvSpPr>
      <dsp:spPr>
        <a:xfrm>
          <a:off x="4532524" y="1434343"/>
          <a:ext cx="507833" cy="91440"/>
        </a:xfrm>
        <a:custGeom>
          <a:avLst/>
          <a:gdLst/>
          <a:ahLst/>
          <a:cxnLst/>
          <a:rect l="0" t="0" r="0" b="0"/>
          <a:pathLst>
            <a:path>
              <a:moveTo>
                <a:pt x="0" y="45720"/>
              </a:moveTo>
              <a:lnTo>
                <a:pt x="507833" y="4572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8947EA3-DB74-4BEE-8DDB-73668B69ACE7}">
      <dsp:nvSpPr>
        <dsp:cNvPr id="0" name=""/>
        <dsp:cNvSpPr/>
      </dsp:nvSpPr>
      <dsp:spPr>
        <a:xfrm>
          <a:off x="4532524" y="388220"/>
          <a:ext cx="507833" cy="1091842"/>
        </a:xfrm>
        <a:custGeom>
          <a:avLst/>
          <a:gdLst/>
          <a:ahLst/>
          <a:cxnLst/>
          <a:rect l="0" t="0" r="0" b="0"/>
          <a:pathLst>
            <a:path>
              <a:moveTo>
                <a:pt x="0" y="1091842"/>
              </a:moveTo>
              <a:lnTo>
                <a:pt x="253916" y="1091842"/>
              </a:lnTo>
              <a:lnTo>
                <a:pt x="253916" y="0"/>
              </a:lnTo>
              <a:lnTo>
                <a:pt x="507833" y="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7BC3B7D-0121-45D5-A8A4-5AD9B5D5A639}">
      <dsp:nvSpPr>
        <dsp:cNvPr id="0" name=""/>
        <dsp:cNvSpPr/>
      </dsp:nvSpPr>
      <dsp:spPr>
        <a:xfrm>
          <a:off x="747689" y="1092840"/>
          <a:ext cx="3784834" cy="77444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en-US" sz="2600" kern="1200" dirty="0"/>
            <a:t>Cause of Ambiguity</a:t>
          </a:r>
          <a:endParaRPr lang="en-IN" sz="2600" kern="1200" dirty="0"/>
        </a:p>
      </dsp:txBody>
      <dsp:txXfrm>
        <a:off x="747689" y="1092840"/>
        <a:ext cx="3784834" cy="774446"/>
      </dsp:txXfrm>
    </dsp:sp>
    <dsp:sp modelId="{70B2B6B9-2112-4A9C-93BF-D3914540DE90}">
      <dsp:nvSpPr>
        <dsp:cNvPr id="0" name=""/>
        <dsp:cNvSpPr/>
      </dsp:nvSpPr>
      <dsp:spPr>
        <a:xfrm>
          <a:off x="5040357" y="997"/>
          <a:ext cx="3600567" cy="77444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en-IN" sz="2600" kern="1200" dirty="0"/>
            <a:t>Type Conversion</a:t>
          </a:r>
        </a:p>
      </dsp:txBody>
      <dsp:txXfrm>
        <a:off x="5040357" y="997"/>
        <a:ext cx="3600567" cy="774446"/>
      </dsp:txXfrm>
    </dsp:sp>
    <dsp:sp modelId="{AA31AA75-950B-44DB-A4A9-25EEF32C2043}">
      <dsp:nvSpPr>
        <dsp:cNvPr id="0" name=""/>
        <dsp:cNvSpPr/>
      </dsp:nvSpPr>
      <dsp:spPr>
        <a:xfrm>
          <a:off x="5040357" y="1092840"/>
          <a:ext cx="3671587" cy="77444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en-IN" sz="2600" kern="1200" dirty="0"/>
            <a:t>Function with default arguments</a:t>
          </a:r>
        </a:p>
      </dsp:txBody>
      <dsp:txXfrm>
        <a:off x="5040357" y="1092840"/>
        <a:ext cx="3671587" cy="774446"/>
      </dsp:txXfrm>
    </dsp:sp>
    <dsp:sp modelId="{61CBE6FF-6831-47DA-A178-99C2E9B4996B}">
      <dsp:nvSpPr>
        <dsp:cNvPr id="0" name=""/>
        <dsp:cNvSpPr/>
      </dsp:nvSpPr>
      <dsp:spPr>
        <a:xfrm>
          <a:off x="5040357" y="2184682"/>
          <a:ext cx="3720923" cy="77444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en-US" sz="2600" kern="1200" dirty="0"/>
            <a:t>Function with pass by reference.</a:t>
          </a:r>
          <a:endParaRPr lang="en-IN" sz="2600" kern="1200" dirty="0"/>
        </a:p>
      </dsp:txBody>
      <dsp:txXfrm>
        <a:off x="5040357" y="2184682"/>
        <a:ext cx="3720923" cy="774446"/>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60044D-4B75-4ADE-8BB4-4A71207EF960}">
      <dsp:nvSpPr>
        <dsp:cNvPr id="0" name=""/>
        <dsp:cNvSpPr/>
      </dsp:nvSpPr>
      <dsp:spPr>
        <a:xfrm>
          <a:off x="1247822" y="89066"/>
          <a:ext cx="2041831" cy="451751"/>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r>
            <a:rPr lang="en-US" sz="2500" kern="1200" dirty="0"/>
            <a:t>class A</a:t>
          </a:r>
          <a:endParaRPr lang="en-IN" sz="2500" kern="1200" dirty="0"/>
        </a:p>
      </dsp:txBody>
      <dsp:txXfrm>
        <a:off x="1261053" y="102297"/>
        <a:ext cx="2015369" cy="425289"/>
      </dsp:txXfrm>
    </dsp:sp>
    <dsp:sp modelId="{09C5D733-3B09-4DA0-9CEC-B94BFC6515E6}">
      <dsp:nvSpPr>
        <dsp:cNvPr id="0" name=""/>
        <dsp:cNvSpPr/>
      </dsp:nvSpPr>
      <dsp:spPr>
        <a:xfrm rot="5400000">
          <a:off x="2114156" y="695400"/>
          <a:ext cx="309164" cy="309164"/>
        </a:xfrm>
        <a:prstGeom prst="rightArrow">
          <a:avLst>
            <a:gd name="adj1" fmla="val 66700"/>
            <a:gd name="adj2" fmla="val 50000"/>
          </a:avLst>
        </a:prstGeom>
        <a:gradFill rotWithShape="0">
          <a:gsLst>
            <a:gs pos="0">
              <a:schemeClr val="accent1">
                <a:tint val="60000"/>
                <a:hueOff val="0"/>
                <a:satOff val="0"/>
                <a:lumOff val="0"/>
                <a:alphaOff val="0"/>
                <a:lumMod val="110000"/>
                <a:satMod val="105000"/>
                <a:tint val="67000"/>
              </a:schemeClr>
            </a:gs>
            <a:gs pos="50000">
              <a:schemeClr val="accent1">
                <a:tint val="60000"/>
                <a:hueOff val="0"/>
                <a:satOff val="0"/>
                <a:lumOff val="0"/>
                <a:alphaOff val="0"/>
                <a:lumMod val="105000"/>
                <a:satMod val="103000"/>
                <a:tint val="73000"/>
              </a:schemeClr>
            </a:gs>
            <a:gs pos="100000">
              <a:schemeClr val="accent1">
                <a:tint val="60000"/>
                <a:hueOff val="0"/>
                <a:satOff val="0"/>
                <a:lumOff val="0"/>
                <a:alphaOff val="0"/>
                <a:lumMod val="105000"/>
                <a:satMod val="109000"/>
                <a:tint val="81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sp>
    <dsp:sp modelId="{321DF45E-0293-4F3D-8B5B-2F02B2ADF1FA}">
      <dsp:nvSpPr>
        <dsp:cNvPr id="0" name=""/>
        <dsp:cNvSpPr/>
      </dsp:nvSpPr>
      <dsp:spPr>
        <a:xfrm>
          <a:off x="1247822" y="1159147"/>
          <a:ext cx="2041831" cy="518443"/>
        </a:xfrm>
        <a:prstGeom prst="roundRect">
          <a:avLst>
            <a:gd name="adj" fmla="val 10000"/>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6830" tIns="36830" rIns="36830" bIns="36830" numCol="1" spcCol="1270" anchor="ctr" anchorCtr="0">
          <a:noAutofit/>
        </a:bodyPr>
        <a:lstStyle/>
        <a:p>
          <a:pPr marL="0" lvl="0" indent="0" algn="ctr" defTabSz="1289050">
            <a:lnSpc>
              <a:spcPct val="90000"/>
            </a:lnSpc>
            <a:spcBef>
              <a:spcPct val="0"/>
            </a:spcBef>
            <a:spcAft>
              <a:spcPct val="35000"/>
            </a:spcAft>
            <a:buNone/>
          </a:pPr>
          <a:r>
            <a:rPr lang="en-US" sz="2900" kern="1200" dirty="0"/>
            <a:t>class B</a:t>
          </a:r>
          <a:endParaRPr lang="en-IN" sz="2900" kern="1200" dirty="0"/>
        </a:p>
      </dsp:txBody>
      <dsp:txXfrm>
        <a:off x="1263007" y="1174332"/>
        <a:ext cx="2011461" cy="488073"/>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7464A5-FF58-43EA-90CE-7B351E61FE85}">
      <dsp:nvSpPr>
        <dsp:cNvPr id="0" name=""/>
        <dsp:cNvSpPr/>
      </dsp:nvSpPr>
      <dsp:spPr>
        <a:xfrm>
          <a:off x="1049348" y="1953"/>
          <a:ext cx="2749498" cy="62679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0" tIns="44450" rIns="44450" bIns="44450" numCol="1" spcCol="1270" anchor="ctr" anchorCtr="0">
          <a:noAutofit/>
        </a:bodyPr>
        <a:lstStyle/>
        <a:p>
          <a:pPr marL="0" lvl="0" indent="0" algn="ctr" defTabSz="1555750">
            <a:lnSpc>
              <a:spcPct val="90000"/>
            </a:lnSpc>
            <a:spcBef>
              <a:spcPct val="0"/>
            </a:spcBef>
            <a:spcAft>
              <a:spcPct val="35000"/>
            </a:spcAft>
            <a:buNone/>
          </a:pPr>
          <a:r>
            <a:rPr lang="en-IN" sz="3500" kern="1200" dirty="0"/>
            <a:t>Class A</a:t>
          </a:r>
        </a:p>
      </dsp:txBody>
      <dsp:txXfrm>
        <a:off x="1067706" y="20311"/>
        <a:ext cx="2712782" cy="590078"/>
      </dsp:txXfrm>
    </dsp:sp>
    <dsp:sp modelId="{0790B1BA-C771-4AAE-9439-9FF1DC8DDAF8}">
      <dsp:nvSpPr>
        <dsp:cNvPr id="0" name=""/>
        <dsp:cNvSpPr/>
      </dsp:nvSpPr>
      <dsp:spPr>
        <a:xfrm rot="5400000">
          <a:off x="2250621" y="794723"/>
          <a:ext cx="346951" cy="361950"/>
        </a:xfrm>
        <a:prstGeom prst="rightArrow">
          <a:avLst>
            <a:gd name="adj1" fmla="val 667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F31C85A8-549F-4DB3-89D0-CB0CB547FFAC}">
      <dsp:nvSpPr>
        <dsp:cNvPr id="0" name=""/>
        <dsp:cNvSpPr/>
      </dsp:nvSpPr>
      <dsp:spPr>
        <a:xfrm>
          <a:off x="1049348" y="1322649"/>
          <a:ext cx="2749498" cy="593536"/>
        </a:xfrm>
        <a:prstGeom prst="roundRect">
          <a:avLst>
            <a:gd name="adj" fmla="val 1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0640" tIns="40640" rIns="40640" bIns="40640" numCol="1" spcCol="1270" anchor="ctr" anchorCtr="0">
          <a:noAutofit/>
        </a:bodyPr>
        <a:lstStyle/>
        <a:p>
          <a:pPr marL="0" lvl="0" indent="0" algn="ctr" defTabSz="1422400">
            <a:lnSpc>
              <a:spcPct val="90000"/>
            </a:lnSpc>
            <a:spcBef>
              <a:spcPct val="0"/>
            </a:spcBef>
            <a:spcAft>
              <a:spcPct val="35000"/>
            </a:spcAft>
            <a:buNone/>
          </a:pPr>
          <a:r>
            <a:rPr lang="en-IN" sz="3200" kern="1200" dirty="0"/>
            <a:t>Class B</a:t>
          </a:r>
        </a:p>
      </dsp:txBody>
      <dsp:txXfrm>
        <a:off x="1066732" y="1340033"/>
        <a:ext cx="2714730" cy="558768"/>
      </dsp:txXfrm>
    </dsp:sp>
    <dsp:sp modelId="{86E3DD3F-35FB-4424-9E04-895C7E8B917B}">
      <dsp:nvSpPr>
        <dsp:cNvPr id="0" name=""/>
        <dsp:cNvSpPr/>
      </dsp:nvSpPr>
      <dsp:spPr>
        <a:xfrm rot="5400000">
          <a:off x="2259782" y="2080500"/>
          <a:ext cx="328629" cy="361950"/>
        </a:xfrm>
        <a:prstGeom prst="rightArrow">
          <a:avLst>
            <a:gd name="adj1" fmla="val 667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01384178-5AE7-422D-A338-17D68A020F9D}">
      <dsp:nvSpPr>
        <dsp:cNvPr id="0" name=""/>
        <dsp:cNvSpPr/>
      </dsp:nvSpPr>
      <dsp:spPr>
        <a:xfrm>
          <a:off x="1049348" y="2606765"/>
          <a:ext cx="2749498" cy="561436"/>
        </a:xfrm>
        <a:prstGeom prst="roundRect">
          <a:avLst>
            <a:gd name="adj" fmla="val 1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0640" tIns="40640" rIns="40640" bIns="40640" numCol="1" spcCol="1270" anchor="ctr" anchorCtr="0">
          <a:noAutofit/>
        </a:bodyPr>
        <a:lstStyle/>
        <a:p>
          <a:pPr marL="0" lvl="0" indent="0" algn="ctr" defTabSz="1422400">
            <a:lnSpc>
              <a:spcPct val="90000"/>
            </a:lnSpc>
            <a:spcBef>
              <a:spcPct val="0"/>
            </a:spcBef>
            <a:spcAft>
              <a:spcPct val="35000"/>
            </a:spcAft>
            <a:buNone/>
          </a:pPr>
          <a:r>
            <a:rPr lang="en-IN" sz="3200" kern="1200" dirty="0"/>
            <a:t>Class C</a:t>
          </a:r>
        </a:p>
      </dsp:txBody>
      <dsp:txXfrm>
        <a:off x="1065792" y="2623209"/>
        <a:ext cx="2716610" cy="528548"/>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985DE3-E3C7-4D94-A864-DCB11FAA1B78}">
      <dsp:nvSpPr>
        <dsp:cNvPr id="0" name=""/>
        <dsp:cNvSpPr/>
      </dsp:nvSpPr>
      <dsp:spPr>
        <a:xfrm>
          <a:off x="1806524" y="1530413"/>
          <a:ext cx="1057393" cy="569394"/>
        </a:xfrm>
        <a:custGeom>
          <a:avLst/>
          <a:gdLst/>
          <a:ahLst/>
          <a:cxnLst/>
          <a:rect l="0" t="0" r="0" b="0"/>
          <a:pathLst>
            <a:path>
              <a:moveTo>
                <a:pt x="0" y="0"/>
              </a:moveTo>
              <a:lnTo>
                <a:pt x="0" y="284697"/>
              </a:lnTo>
              <a:lnTo>
                <a:pt x="1057393" y="284697"/>
              </a:lnTo>
              <a:lnTo>
                <a:pt x="1057393" y="56939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6FC31F8-DB57-430B-B55A-35C90905753D}">
      <dsp:nvSpPr>
        <dsp:cNvPr id="0" name=""/>
        <dsp:cNvSpPr/>
      </dsp:nvSpPr>
      <dsp:spPr>
        <a:xfrm>
          <a:off x="768518" y="1530413"/>
          <a:ext cx="1038006" cy="569394"/>
        </a:xfrm>
        <a:custGeom>
          <a:avLst/>
          <a:gdLst/>
          <a:ahLst/>
          <a:cxnLst/>
          <a:rect l="0" t="0" r="0" b="0"/>
          <a:pathLst>
            <a:path>
              <a:moveTo>
                <a:pt x="1038006" y="0"/>
              </a:moveTo>
              <a:lnTo>
                <a:pt x="1038006" y="284697"/>
              </a:lnTo>
              <a:lnTo>
                <a:pt x="0" y="284697"/>
              </a:lnTo>
              <a:lnTo>
                <a:pt x="0" y="56939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E59A0D9-3AD2-42DA-B90E-545405DC524F}">
      <dsp:nvSpPr>
        <dsp:cNvPr id="0" name=""/>
        <dsp:cNvSpPr/>
      </dsp:nvSpPr>
      <dsp:spPr>
        <a:xfrm>
          <a:off x="931039" y="929824"/>
          <a:ext cx="1750970" cy="60058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1600200">
            <a:lnSpc>
              <a:spcPct val="90000"/>
            </a:lnSpc>
            <a:spcBef>
              <a:spcPct val="0"/>
            </a:spcBef>
            <a:spcAft>
              <a:spcPct val="35000"/>
            </a:spcAft>
            <a:buNone/>
          </a:pPr>
          <a:r>
            <a:rPr lang="en-US" sz="3600" kern="1200" dirty="0"/>
            <a:t>Class A</a:t>
          </a:r>
          <a:endParaRPr lang="en-IN" sz="3600" kern="1200" dirty="0"/>
        </a:p>
      </dsp:txBody>
      <dsp:txXfrm>
        <a:off x="931039" y="929824"/>
        <a:ext cx="1750970" cy="600589"/>
      </dsp:txXfrm>
    </dsp:sp>
    <dsp:sp modelId="{BAF21BDD-2A79-49C6-B7B8-46F6AF790979}">
      <dsp:nvSpPr>
        <dsp:cNvPr id="0" name=""/>
        <dsp:cNvSpPr/>
      </dsp:nvSpPr>
      <dsp:spPr>
        <a:xfrm>
          <a:off x="1028" y="2099808"/>
          <a:ext cx="1534979" cy="58600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1600200">
            <a:lnSpc>
              <a:spcPct val="90000"/>
            </a:lnSpc>
            <a:spcBef>
              <a:spcPct val="0"/>
            </a:spcBef>
            <a:spcAft>
              <a:spcPct val="35000"/>
            </a:spcAft>
            <a:buNone/>
          </a:pPr>
          <a:r>
            <a:rPr lang="en-US" sz="3600" kern="1200" dirty="0"/>
            <a:t>Class B</a:t>
          </a:r>
          <a:endParaRPr lang="en-IN" sz="3600" kern="1200" dirty="0"/>
        </a:p>
      </dsp:txBody>
      <dsp:txXfrm>
        <a:off x="1028" y="2099808"/>
        <a:ext cx="1534979" cy="586002"/>
      </dsp:txXfrm>
    </dsp:sp>
    <dsp:sp modelId="{DEA303CC-10B0-4C0F-B312-C75A7C59FE3E}">
      <dsp:nvSpPr>
        <dsp:cNvPr id="0" name=""/>
        <dsp:cNvSpPr/>
      </dsp:nvSpPr>
      <dsp:spPr>
        <a:xfrm>
          <a:off x="2105402" y="2099808"/>
          <a:ext cx="1517030" cy="59424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1600200">
            <a:lnSpc>
              <a:spcPct val="90000"/>
            </a:lnSpc>
            <a:spcBef>
              <a:spcPct val="0"/>
            </a:spcBef>
            <a:spcAft>
              <a:spcPct val="35000"/>
            </a:spcAft>
            <a:buNone/>
          </a:pPr>
          <a:r>
            <a:rPr lang="en-US" sz="3600" kern="1200" dirty="0"/>
            <a:t>Class C</a:t>
          </a:r>
          <a:endParaRPr lang="en-IN" sz="3600" kern="1200" dirty="0"/>
        </a:p>
      </dsp:txBody>
      <dsp:txXfrm>
        <a:off x="2105402" y="2099808"/>
        <a:ext cx="1517030" cy="594244"/>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lProcess1">
  <dgm:title val=""/>
  <dgm:desc val=""/>
  <dgm:catLst>
    <dgm:cat type="process" pri="1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0" destId="2" srcOrd="0" destOrd="0"/>
        <dgm:cxn modelId="6" srcId="1" destId="3" srcOrd="1" destOrd="0"/>
        <dgm:cxn modelId="23" srcId="2" destId="21" srcOrd="0" destOrd="0"/>
        <dgm:cxn modelId="24" srcId="2" destId="22" srcOrd="1" destOrd="0"/>
        <dgm:cxn modelId="33" srcId="1" destId="31" srcOrd="0" destOrd="0"/>
      </dgm:cxnLst>
      <dgm:bg/>
      <dgm:whole/>
    </dgm:dataModel>
  </dgm:sampData>
  <dgm:styleData>
    <dgm:dataModel>
      <dgm:ptLst>
        <dgm:pt modelId="0" type="doc"/>
        <dgm:pt modelId="1"/>
        <dgm:pt modelId="11"/>
        <dgm:pt modelId="2"/>
        <dgm:pt modelId="22"/>
      </dgm:ptLst>
      <dgm:cxnLst>
        <dgm:cxn modelId="3" srcId="0" destId="1" srcOrd="0" destOrd="0"/>
        <dgm:cxn modelId="4" srcId="0" destId="2" srcOrd="0" destOrd="0"/>
        <dgm:cxn modelId="5" srcId="1" destId="11" srcOrd="0" destOrd="0"/>
        <dgm:cxn modelId="6" srcId="2" destId="2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vertAlign" val="mid"/>
          <dgm:param type="nodeHorzAlign" val="l"/>
          <dgm:param type="nodeVertAlign" val="t"/>
          <dgm:param type="fallback" val="2D"/>
        </dgm:alg>
      </dgm:if>
      <dgm:else name="Name3">
        <dgm:alg type="lin">
          <dgm:param type="linDir" val="fromR"/>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h" for="des" forName="header" refType="h"/>
      <dgm:constr type="w" for="des" forName="header" refType="h" refFor="des" refForName="header" op="equ" fact="4"/>
      <dgm:constr type="h" for="des" forName="child" refType="h" refFor="des" refForName="header" op="equ"/>
      <dgm:constr type="w" for="des" forName="child" refType="w" refFor="des" refForName="header" op="equ"/>
      <dgm:constr type="w" for="ch" forName="hSp" refType="w" refFor="des" refForName="header" op="equ" fact="0.14"/>
      <dgm:constr type="h" for="des" forName="parTrans" refType="h" refFor="des" refForName="header" op="equ" fact="0.35"/>
      <dgm:constr type="h" for="des" forName="sibTrans" refType="h" refFor="des" refForName="parTrans" op="equ"/>
      <dgm:constr type="primFontSz" for="des" forName="child" op="equ" val="65"/>
      <dgm:constr type="primFontSz" for="des" forName="header" op="equ" val="65"/>
    </dgm:constrLst>
    <dgm:ruleLst/>
    <dgm:forEach name="Name4" axis="ch" ptType="node">
      <dgm:layoutNode name="vertFlow">
        <dgm:choose name="Name5">
          <dgm:if name="Name6" func="var" arg="dir" op="equ" val="norm">
            <dgm:alg type="lin">
              <dgm:param type="linDir" val="fromT"/>
              <dgm:param type="nodeHorzAlign" val="ctr"/>
              <dgm:param type="nodeVertAlign" val="t"/>
              <dgm:param type="fallback" val="2D"/>
            </dgm:alg>
          </dgm:if>
          <dgm:else name="Name7">
            <dgm:alg type="lin">
              <dgm:param type="linDir" val="fromT"/>
              <dgm:param type="nodeHorzAlign" val="ctr"/>
              <dgm:param type="nodeVertAlign" val="t"/>
              <dgm:param type="fallback" val="2D"/>
            </dgm:alg>
          </dgm:else>
        </dgm:choose>
        <dgm:shape xmlns:r="http://schemas.openxmlformats.org/officeDocument/2006/relationships" r:blip="">
          <dgm:adjLst/>
        </dgm:shape>
        <dgm:presOf/>
        <dgm:constrLst/>
        <dgm:ruleLst/>
        <dgm:layoutNode name="header" styleLbl="node1">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8" axis="ch" ptType="parTrans" cnt="1">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connDist" fact="0.25"/>
              <dgm:constr type="endPad" refType="connDist" fact="0.25"/>
            </dgm:constrLst>
            <dgm:ruleLst/>
          </dgm:layoutNode>
        </dgm:forEach>
        <dgm:forEach name="Name9" axis="ch" ptType="node">
          <dgm:layoutNode name="child" styleLbl="alignAccFollowNode1">
            <dgm:varLst>
              <dgm:chMax val="0"/>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0" axis="followSib" ptType="sibTrans" cnt="1">
            <dgm:layoutNode name="sib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w" fact="0.25"/>
                <dgm:constr type="endPad" refType="w" fact="0.25"/>
              </dgm:constrLst>
              <dgm:ruleLst/>
            </dgm:layoutNode>
          </dgm:forEach>
        </dgm:forEach>
      </dgm:layoutNode>
      <dgm:choose name="Name11">
        <dgm:if name="Name12" axis="self" ptType="node" func="revPos" op="gte" val="2">
          <dgm:layoutNode name="hSp">
            <dgm:alg type="sp"/>
            <dgm:shape xmlns:r="http://schemas.openxmlformats.org/officeDocument/2006/relationships" r:blip="">
              <dgm:adjLst/>
            </dgm:shape>
            <dgm:presOf/>
            <dgm:constrLst/>
            <dgm:ruleLst/>
          </dgm:layoutNode>
        </dgm:if>
        <dgm:else name="Name13"/>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lProcess1">
  <dgm:title val=""/>
  <dgm:desc val=""/>
  <dgm:catLst>
    <dgm:cat type="process" pri="1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0" destId="2" srcOrd="0" destOrd="0"/>
        <dgm:cxn modelId="6" srcId="1" destId="3" srcOrd="1" destOrd="0"/>
        <dgm:cxn modelId="23" srcId="2" destId="21" srcOrd="0" destOrd="0"/>
        <dgm:cxn modelId="24" srcId="2" destId="22" srcOrd="1" destOrd="0"/>
        <dgm:cxn modelId="33" srcId="1" destId="31" srcOrd="0" destOrd="0"/>
      </dgm:cxnLst>
      <dgm:bg/>
      <dgm:whole/>
    </dgm:dataModel>
  </dgm:sampData>
  <dgm:styleData>
    <dgm:dataModel>
      <dgm:ptLst>
        <dgm:pt modelId="0" type="doc"/>
        <dgm:pt modelId="1"/>
        <dgm:pt modelId="11"/>
        <dgm:pt modelId="2"/>
        <dgm:pt modelId="22"/>
      </dgm:ptLst>
      <dgm:cxnLst>
        <dgm:cxn modelId="3" srcId="0" destId="1" srcOrd="0" destOrd="0"/>
        <dgm:cxn modelId="4" srcId="0" destId="2" srcOrd="0" destOrd="0"/>
        <dgm:cxn modelId="5" srcId="1" destId="11" srcOrd="0" destOrd="0"/>
        <dgm:cxn modelId="6" srcId="2" destId="2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vertAlign" val="mid"/>
          <dgm:param type="nodeHorzAlign" val="l"/>
          <dgm:param type="nodeVertAlign" val="t"/>
          <dgm:param type="fallback" val="2D"/>
        </dgm:alg>
      </dgm:if>
      <dgm:else name="Name3">
        <dgm:alg type="lin">
          <dgm:param type="linDir" val="fromR"/>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h" for="des" forName="header" refType="h"/>
      <dgm:constr type="w" for="des" forName="header" refType="h" refFor="des" refForName="header" op="equ" fact="4"/>
      <dgm:constr type="h" for="des" forName="child" refType="h" refFor="des" refForName="header" op="equ"/>
      <dgm:constr type="w" for="des" forName="child" refType="w" refFor="des" refForName="header" op="equ"/>
      <dgm:constr type="w" for="ch" forName="hSp" refType="w" refFor="des" refForName="header" op="equ" fact="0.14"/>
      <dgm:constr type="h" for="des" forName="parTrans" refType="h" refFor="des" refForName="header" op="equ" fact="0.35"/>
      <dgm:constr type="h" for="des" forName="sibTrans" refType="h" refFor="des" refForName="parTrans" op="equ"/>
      <dgm:constr type="primFontSz" for="des" forName="child" op="equ" val="65"/>
      <dgm:constr type="primFontSz" for="des" forName="header" op="equ" val="65"/>
    </dgm:constrLst>
    <dgm:ruleLst/>
    <dgm:forEach name="Name4" axis="ch" ptType="node">
      <dgm:layoutNode name="vertFlow">
        <dgm:choose name="Name5">
          <dgm:if name="Name6" func="var" arg="dir" op="equ" val="norm">
            <dgm:alg type="lin">
              <dgm:param type="linDir" val="fromT"/>
              <dgm:param type="nodeHorzAlign" val="ctr"/>
              <dgm:param type="nodeVertAlign" val="t"/>
              <dgm:param type="fallback" val="2D"/>
            </dgm:alg>
          </dgm:if>
          <dgm:else name="Name7">
            <dgm:alg type="lin">
              <dgm:param type="linDir" val="fromT"/>
              <dgm:param type="nodeHorzAlign" val="ctr"/>
              <dgm:param type="nodeVertAlign" val="t"/>
              <dgm:param type="fallback" val="2D"/>
            </dgm:alg>
          </dgm:else>
        </dgm:choose>
        <dgm:shape xmlns:r="http://schemas.openxmlformats.org/officeDocument/2006/relationships" r:blip="">
          <dgm:adjLst/>
        </dgm:shape>
        <dgm:presOf/>
        <dgm:constrLst/>
        <dgm:ruleLst/>
        <dgm:layoutNode name="header" styleLbl="node1">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8" axis="ch" ptType="parTrans" cnt="1">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connDist" fact="0.25"/>
              <dgm:constr type="endPad" refType="connDist" fact="0.25"/>
            </dgm:constrLst>
            <dgm:ruleLst/>
          </dgm:layoutNode>
        </dgm:forEach>
        <dgm:forEach name="Name9" axis="ch" ptType="node">
          <dgm:layoutNode name="child" styleLbl="alignAccFollowNode1">
            <dgm:varLst>
              <dgm:chMax val="0"/>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0" axis="followSib" ptType="sibTrans" cnt="1">
            <dgm:layoutNode name="sib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w" fact="0.25"/>
                <dgm:constr type="endPad" refType="w" fact="0.25"/>
              </dgm:constrLst>
              <dgm:ruleLst/>
            </dgm:layoutNode>
          </dgm:forEach>
        </dgm:forEach>
      </dgm:layoutNode>
      <dgm:choose name="Name11">
        <dgm:if name="Name12" axis="self" ptType="node" func="revPos" op="gte" val="2">
          <dgm:layoutNode name="hSp">
            <dgm:alg type="sp"/>
            <dgm:shape xmlns:r="http://schemas.openxmlformats.org/officeDocument/2006/relationships" r:blip="">
              <dgm:adjLst/>
            </dgm:shape>
            <dgm:presOf/>
            <dgm:constrLst/>
            <dgm:ruleLst/>
          </dgm:layoutNode>
        </dgm:if>
        <dgm:else name="Name13"/>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1-06-17T03:00:47.640"/>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2822 12947 0,'18'0'0,"-1"0"15,19 18 1,-19-1 0,1 1 15,0-1-16,70-17 1,370 0 0,354-17-1,722-89 1,283 18 0,-194 53-1,-406-1 1,-547 19-1,-105-36 1,-177 35 0,-88-35-1,-194 53 1,-89 0 0</inkml:trace>
</inkml:ink>
</file>

<file path=ppt/ink/ink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1-06-17T03:00:52.165"/>
    </inkml:context>
    <inkml:brush xml:id="br0">
      <inkml:brushProperty name="width" value="0.08819" units="cm"/>
      <inkml:brushProperty name="height" value="0.35278" units="cm"/>
      <inkml:brushProperty name="color" value="#FF0000"/>
      <inkml:brushProperty name="tip" value="rectangle"/>
      <inkml:brushProperty name="rasterOp" value="maskPen"/>
    </inkml:brush>
  </inkml:definitions>
  <inkml:trace contextRef="#ctx0" brushRef="#br0">3510 12524 0,'0'0'0,"53"53"0,71 17 31,-89-17-15,-18-53 0,1 35-1,17-17 1,212 35-1,159 0 1,335-36 0,-141-17-16,246 0 15,-176 0 1,-281 0 15,-178 0-15,-140-17-1,-36 17 1,36-18 0,70-17-1,247 17 1,-88 18 0,35 0-1,-106 0 1,-123 0-1,0-17 1,-36-19 0,-17 36-1,18-88 1,35-53 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F78DAD3-B889-4C86-A5FC-E64A66BCC1A7}" type="datetimeFigureOut">
              <a:rPr lang="en-IN" smtClean="0"/>
              <a:t>21-06-2021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802DBD1-3742-4FD8-A90D-B30224A544C1}" type="slidenum">
              <a:rPr lang="en-IN" smtClean="0"/>
              <a:t>‹#›</a:t>
            </a:fld>
            <a:endParaRPr lang="en-IN"/>
          </a:p>
        </p:txBody>
      </p:sp>
    </p:spTree>
    <p:extLst>
      <p:ext uri="{BB962C8B-B14F-4D97-AF65-F5344CB8AC3E}">
        <p14:creationId xmlns:p14="http://schemas.microsoft.com/office/powerpoint/2010/main" val="19288066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78DAD3-B889-4C86-A5FC-E64A66BCC1A7}" type="datetimeFigureOut">
              <a:rPr lang="en-IN" smtClean="0"/>
              <a:t>21-06-2021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802DBD1-3742-4FD8-A90D-B30224A544C1}" type="slidenum">
              <a:rPr lang="en-IN" smtClean="0"/>
              <a:t>‹#›</a:t>
            </a:fld>
            <a:endParaRPr lang="en-IN"/>
          </a:p>
        </p:txBody>
      </p:sp>
    </p:spTree>
    <p:extLst>
      <p:ext uri="{BB962C8B-B14F-4D97-AF65-F5344CB8AC3E}">
        <p14:creationId xmlns:p14="http://schemas.microsoft.com/office/powerpoint/2010/main" val="34793433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78DAD3-B889-4C86-A5FC-E64A66BCC1A7}" type="datetimeFigureOut">
              <a:rPr lang="en-IN" smtClean="0"/>
              <a:t>21-06-2021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802DBD1-3742-4FD8-A90D-B30224A544C1}" type="slidenum">
              <a:rPr lang="en-IN" smtClean="0"/>
              <a:t>‹#›</a:t>
            </a:fld>
            <a:endParaRPr lang="en-IN"/>
          </a:p>
        </p:txBody>
      </p:sp>
    </p:spTree>
    <p:extLst>
      <p:ext uri="{BB962C8B-B14F-4D97-AF65-F5344CB8AC3E}">
        <p14:creationId xmlns:p14="http://schemas.microsoft.com/office/powerpoint/2010/main" val="16012874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78DAD3-B889-4C86-A5FC-E64A66BCC1A7}" type="datetimeFigureOut">
              <a:rPr lang="en-IN" smtClean="0"/>
              <a:t>21-06-2021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802DBD1-3742-4FD8-A90D-B30224A544C1}" type="slidenum">
              <a:rPr lang="en-IN" smtClean="0"/>
              <a:t>‹#›</a:t>
            </a:fld>
            <a:endParaRPr lang="en-IN"/>
          </a:p>
        </p:txBody>
      </p:sp>
    </p:spTree>
    <p:extLst>
      <p:ext uri="{BB962C8B-B14F-4D97-AF65-F5344CB8AC3E}">
        <p14:creationId xmlns:p14="http://schemas.microsoft.com/office/powerpoint/2010/main" val="16325440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F78DAD3-B889-4C86-A5FC-E64A66BCC1A7}" type="datetimeFigureOut">
              <a:rPr lang="en-IN" smtClean="0"/>
              <a:t>21-06-2021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802DBD1-3742-4FD8-A90D-B30224A544C1}" type="slidenum">
              <a:rPr lang="en-IN" smtClean="0"/>
              <a:t>‹#›</a:t>
            </a:fld>
            <a:endParaRPr lang="en-IN"/>
          </a:p>
        </p:txBody>
      </p:sp>
    </p:spTree>
    <p:extLst>
      <p:ext uri="{BB962C8B-B14F-4D97-AF65-F5344CB8AC3E}">
        <p14:creationId xmlns:p14="http://schemas.microsoft.com/office/powerpoint/2010/main" val="7012697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F78DAD3-B889-4C86-A5FC-E64A66BCC1A7}" type="datetimeFigureOut">
              <a:rPr lang="en-IN" smtClean="0"/>
              <a:t>21-06-2021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802DBD1-3742-4FD8-A90D-B30224A544C1}" type="slidenum">
              <a:rPr lang="en-IN" smtClean="0"/>
              <a:t>‹#›</a:t>
            </a:fld>
            <a:endParaRPr lang="en-IN"/>
          </a:p>
        </p:txBody>
      </p:sp>
    </p:spTree>
    <p:extLst>
      <p:ext uri="{BB962C8B-B14F-4D97-AF65-F5344CB8AC3E}">
        <p14:creationId xmlns:p14="http://schemas.microsoft.com/office/powerpoint/2010/main" val="1599027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F78DAD3-B889-4C86-A5FC-E64A66BCC1A7}" type="datetimeFigureOut">
              <a:rPr lang="en-IN" smtClean="0"/>
              <a:t>21-06-2021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802DBD1-3742-4FD8-A90D-B30224A544C1}" type="slidenum">
              <a:rPr lang="en-IN" smtClean="0"/>
              <a:t>‹#›</a:t>
            </a:fld>
            <a:endParaRPr lang="en-IN"/>
          </a:p>
        </p:txBody>
      </p:sp>
    </p:spTree>
    <p:extLst>
      <p:ext uri="{BB962C8B-B14F-4D97-AF65-F5344CB8AC3E}">
        <p14:creationId xmlns:p14="http://schemas.microsoft.com/office/powerpoint/2010/main" val="42108302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F78DAD3-B889-4C86-A5FC-E64A66BCC1A7}" type="datetimeFigureOut">
              <a:rPr lang="en-IN" smtClean="0"/>
              <a:t>21-06-2021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802DBD1-3742-4FD8-A90D-B30224A544C1}" type="slidenum">
              <a:rPr lang="en-IN" smtClean="0"/>
              <a:t>‹#›</a:t>
            </a:fld>
            <a:endParaRPr lang="en-IN"/>
          </a:p>
        </p:txBody>
      </p:sp>
    </p:spTree>
    <p:extLst>
      <p:ext uri="{BB962C8B-B14F-4D97-AF65-F5344CB8AC3E}">
        <p14:creationId xmlns:p14="http://schemas.microsoft.com/office/powerpoint/2010/main" val="6405681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78DAD3-B889-4C86-A5FC-E64A66BCC1A7}" type="datetimeFigureOut">
              <a:rPr lang="en-IN" smtClean="0"/>
              <a:t>21-06-2021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802DBD1-3742-4FD8-A90D-B30224A544C1}" type="slidenum">
              <a:rPr lang="en-IN" smtClean="0"/>
              <a:t>‹#›</a:t>
            </a:fld>
            <a:endParaRPr lang="en-IN"/>
          </a:p>
        </p:txBody>
      </p:sp>
    </p:spTree>
    <p:extLst>
      <p:ext uri="{BB962C8B-B14F-4D97-AF65-F5344CB8AC3E}">
        <p14:creationId xmlns:p14="http://schemas.microsoft.com/office/powerpoint/2010/main" val="30649120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F78DAD3-B889-4C86-A5FC-E64A66BCC1A7}" type="datetimeFigureOut">
              <a:rPr lang="en-IN" smtClean="0"/>
              <a:t>21-06-2021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802DBD1-3742-4FD8-A90D-B30224A544C1}" type="slidenum">
              <a:rPr lang="en-IN" smtClean="0"/>
              <a:t>‹#›</a:t>
            </a:fld>
            <a:endParaRPr lang="en-IN"/>
          </a:p>
        </p:txBody>
      </p:sp>
    </p:spTree>
    <p:extLst>
      <p:ext uri="{BB962C8B-B14F-4D97-AF65-F5344CB8AC3E}">
        <p14:creationId xmlns:p14="http://schemas.microsoft.com/office/powerpoint/2010/main" val="19989822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F78DAD3-B889-4C86-A5FC-E64A66BCC1A7}" type="datetimeFigureOut">
              <a:rPr lang="en-IN" smtClean="0"/>
              <a:t>21-06-2021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802DBD1-3742-4FD8-A90D-B30224A544C1}" type="slidenum">
              <a:rPr lang="en-IN" smtClean="0"/>
              <a:t>‹#›</a:t>
            </a:fld>
            <a:endParaRPr lang="en-IN"/>
          </a:p>
        </p:txBody>
      </p:sp>
    </p:spTree>
    <p:extLst>
      <p:ext uri="{BB962C8B-B14F-4D97-AF65-F5344CB8AC3E}">
        <p14:creationId xmlns:p14="http://schemas.microsoft.com/office/powerpoint/2010/main" val="27319134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78DAD3-B889-4C86-A5FC-E64A66BCC1A7}" type="datetimeFigureOut">
              <a:rPr lang="en-IN" smtClean="0"/>
              <a:t>21-06-2021</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02DBD1-3742-4FD8-A90D-B30224A544C1}" type="slidenum">
              <a:rPr lang="en-IN" smtClean="0"/>
              <a:t>‹#›</a:t>
            </a:fld>
            <a:endParaRPr lang="en-IN"/>
          </a:p>
        </p:txBody>
      </p:sp>
    </p:spTree>
    <p:extLst>
      <p:ext uri="{BB962C8B-B14F-4D97-AF65-F5344CB8AC3E}">
        <p14:creationId xmlns:p14="http://schemas.microsoft.com/office/powerpoint/2010/main" val="75847426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diagramLayout" Target="../diagrams/layout1.xml"/><Relationship Id="rId7" Type="http://schemas.openxmlformats.org/officeDocument/2006/relationships/customXml" Target="../ink/ink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10" Type="http://schemas.openxmlformats.org/officeDocument/2006/relationships/image" Target="../media/image2.emf"/><Relationship Id="rId4" Type="http://schemas.openxmlformats.org/officeDocument/2006/relationships/diagramQuickStyle" Target="../diagrams/quickStyle1.xml"/><Relationship Id="rId9" Type="http://schemas.openxmlformats.org/officeDocument/2006/relationships/customXml" Target="../ink/ink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8.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59.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8.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1.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8.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46FADE-FBB8-4ADF-9E5C-C224BC07E8B6}"/>
              </a:ext>
            </a:extLst>
          </p:cNvPr>
          <p:cNvSpPr>
            <a:spLocks noGrp="1"/>
          </p:cNvSpPr>
          <p:nvPr>
            <p:ph type="title"/>
          </p:nvPr>
        </p:nvSpPr>
        <p:spPr/>
        <p:txBody>
          <a:bodyPr>
            <a:normAutofit fontScale="90000"/>
          </a:bodyPr>
          <a:lstStyle/>
          <a:p>
            <a:r>
              <a:rPr lang="en-US" sz="8900" b="1" u="sng" dirty="0">
                <a:solidFill>
                  <a:srgbClr val="FF6600"/>
                </a:solidFill>
              </a:rPr>
              <a:t>C++</a:t>
            </a:r>
            <a:br>
              <a:rPr lang="en-US" dirty="0"/>
            </a:br>
            <a:r>
              <a:rPr lang="en-US" dirty="0"/>
              <a:t>							-Bjarne </a:t>
            </a:r>
            <a:r>
              <a:rPr lang="en-US" dirty="0" err="1"/>
              <a:t>Stroustrup</a:t>
            </a:r>
            <a:endParaRPr lang="en-IN" dirty="0"/>
          </a:p>
        </p:txBody>
      </p:sp>
      <p:sp>
        <p:nvSpPr>
          <p:cNvPr id="4" name="Content Placeholder 3">
            <a:extLst>
              <a:ext uri="{FF2B5EF4-FFF2-40B4-BE49-F238E27FC236}">
                <a16:creationId xmlns:a16="http://schemas.microsoft.com/office/drawing/2014/main" id="{6E835C16-16EC-43E6-92DA-338573BD9334}"/>
              </a:ext>
            </a:extLst>
          </p:cNvPr>
          <p:cNvSpPr>
            <a:spLocks noGrp="1"/>
          </p:cNvSpPr>
          <p:nvPr>
            <p:ph idx="1"/>
          </p:nvPr>
        </p:nvSpPr>
        <p:spPr>
          <a:xfrm>
            <a:off x="838200" y="1825624"/>
            <a:ext cx="10515600" cy="5032375"/>
          </a:xfrm>
        </p:spPr>
        <p:txBody>
          <a:bodyPr/>
          <a:lstStyle/>
          <a:p>
            <a:pPr>
              <a:buFont typeface="Wingdings" panose="05000000000000000000" pitchFamily="2" charset="2"/>
              <a:buChar char="Ø"/>
            </a:pPr>
            <a:r>
              <a:rPr lang="en-US" dirty="0"/>
              <a:t> It is a </a:t>
            </a:r>
            <a:r>
              <a:rPr lang="en-US" u="sng" dirty="0"/>
              <a:t>middle level</a:t>
            </a:r>
            <a:r>
              <a:rPr lang="en-US" dirty="0"/>
              <a:t> language.</a:t>
            </a:r>
          </a:p>
          <a:p>
            <a:pPr>
              <a:buFont typeface="Wingdings" panose="05000000000000000000" pitchFamily="2" charset="2"/>
              <a:buChar char="Ø"/>
            </a:pPr>
            <a:r>
              <a:rPr lang="en-US" dirty="0"/>
              <a:t> It is </a:t>
            </a:r>
            <a:r>
              <a:rPr lang="en-US" u="sng" dirty="0"/>
              <a:t>block-structured</a:t>
            </a:r>
            <a:r>
              <a:rPr lang="en-US" dirty="0"/>
              <a:t> language.</a:t>
            </a:r>
          </a:p>
          <a:p>
            <a:pPr>
              <a:buFont typeface="Wingdings" panose="05000000000000000000" pitchFamily="2" charset="2"/>
              <a:buChar char="Ø"/>
            </a:pPr>
            <a:r>
              <a:rPr lang="en-US" dirty="0"/>
              <a:t> It is a object-oriented programing System (oops).</a:t>
            </a:r>
          </a:p>
          <a:p>
            <a:pPr>
              <a:buFont typeface="Wingdings" panose="05000000000000000000" pitchFamily="2" charset="2"/>
              <a:buChar char="Ø"/>
            </a:pPr>
            <a:r>
              <a:rPr lang="en-IN" dirty="0"/>
              <a:t> There are 52 keywords are in C++. </a:t>
            </a:r>
          </a:p>
        </p:txBody>
      </p:sp>
      <p:graphicFrame>
        <p:nvGraphicFramePr>
          <p:cNvPr id="11" name="Diagram 10">
            <a:extLst>
              <a:ext uri="{FF2B5EF4-FFF2-40B4-BE49-F238E27FC236}">
                <a16:creationId xmlns:a16="http://schemas.microsoft.com/office/drawing/2014/main" id="{B7422487-8FD1-4604-9230-1062DA8233E6}"/>
              </a:ext>
            </a:extLst>
          </p:cNvPr>
          <p:cNvGraphicFramePr/>
          <p:nvPr>
            <p:extLst>
              <p:ext uri="{D42A27DB-BD31-4B8C-83A1-F6EECF244321}">
                <p14:modId xmlns:p14="http://schemas.microsoft.com/office/powerpoint/2010/main" val="2396405080"/>
              </p:ext>
            </p:extLst>
          </p:nvPr>
        </p:nvGraphicFramePr>
        <p:xfrm>
          <a:off x="838200" y="4092041"/>
          <a:ext cx="10515600" cy="240083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mc:AlternateContent xmlns:mc="http://schemas.openxmlformats.org/markup-compatibility/2006" xmlns:p14="http://schemas.microsoft.com/office/powerpoint/2010/main">
        <mc:Choice Requires="p14">
          <p:contentPart p14:bwMode="auto" r:id="rId7">
            <p14:nvContentPartPr>
              <p14:cNvPr id="3" name="Ink 2">
                <a:extLst>
                  <a:ext uri="{FF2B5EF4-FFF2-40B4-BE49-F238E27FC236}">
                    <a16:creationId xmlns:a16="http://schemas.microsoft.com/office/drawing/2014/main" id="{DA7A9092-244E-4D0D-8F87-DDE45E398E73}"/>
                  </a:ext>
                </a:extLst>
              </p14:cNvPr>
              <p14:cNvContentPartPr/>
              <p14:nvPr/>
            </p14:nvContentPartPr>
            <p14:xfrm>
              <a:off x="1015920" y="4533840"/>
              <a:ext cx="3499200" cy="152640"/>
            </p14:xfrm>
          </p:contentPart>
        </mc:Choice>
        <mc:Fallback xmlns="">
          <p:pic>
            <p:nvPicPr>
              <p:cNvPr id="3" name="Ink 2">
                <a:extLst>
                  <a:ext uri="{FF2B5EF4-FFF2-40B4-BE49-F238E27FC236}">
                    <a16:creationId xmlns:a16="http://schemas.microsoft.com/office/drawing/2014/main" id="{DA7A9092-244E-4D0D-8F87-DDE45E398E73}"/>
                  </a:ext>
                </a:extLst>
              </p:cNvPr>
              <p:cNvPicPr/>
              <p:nvPr/>
            </p:nvPicPr>
            <p:blipFill>
              <a:blip r:embed="rId8"/>
              <a:stretch>
                <a:fillRect/>
              </a:stretch>
            </p:blipFill>
            <p:spPr>
              <a:xfrm>
                <a:off x="1000080" y="4470480"/>
                <a:ext cx="3530520" cy="27936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5" name="Ink 4">
                <a:extLst>
                  <a:ext uri="{FF2B5EF4-FFF2-40B4-BE49-F238E27FC236}">
                    <a16:creationId xmlns:a16="http://schemas.microsoft.com/office/drawing/2014/main" id="{5E5C0D04-E64A-4A90-B7FC-39057918D52F}"/>
                  </a:ext>
                </a:extLst>
              </p14:cNvPr>
              <p14:cNvContentPartPr/>
              <p14:nvPr/>
            </p14:nvContentPartPr>
            <p14:xfrm>
              <a:off x="1263600" y="4502160"/>
              <a:ext cx="2331000" cy="133560"/>
            </p14:xfrm>
          </p:contentPart>
        </mc:Choice>
        <mc:Fallback xmlns="">
          <p:pic>
            <p:nvPicPr>
              <p:cNvPr id="5" name="Ink 4">
                <a:extLst>
                  <a:ext uri="{FF2B5EF4-FFF2-40B4-BE49-F238E27FC236}">
                    <a16:creationId xmlns:a16="http://schemas.microsoft.com/office/drawing/2014/main" id="{5E5C0D04-E64A-4A90-B7FC-39057918D52F}"/>
                  </a:ext>
                </a:extLst>
              </p:cNvPr>
              <p:cNvPicPr/>
              <p:nvPr/>
            </p:nvPicPr>
            <p:blipFill>
              <a:blip r:embed="rId10"/>
              <a:stretch>
                <a:fillRect/>
              </a:stretch>
            </p:blipFill>
            <p:spPr>
              <a:xfrm>
                <a:off x="1247760" y="4438800"/>
                <a:ext cx="2362320" cy="260280"/>
              </a:xfrm>
              <a:prstGeom prst="rect">
                <a:avLst/>
              </a:prstGeom>
            </p:spPr>
          </p:pic>
        </mc:Fallback>
      </mc:AlternateContent>
    </p:spTree>
    <p:extLst>
      <p:ext uri="{BB962C8B-B14F-4D97-AF65-F5344CB8AC3E}">
        <p14:creationId xmlns:p14="http://schemas.microsoft.com/office/powerpoint/2010/main" val="22697407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B94611-BF6F-4A43-96F5-74D7E01E984A}"/>
              </a:ext>
            </a:extLst>
          </p:cNvPr>
          <p:cNvSpPr>
            <a:spLocks noGrp="1"/>
          </p:cNvSpPr>
          <p:nvPr>
            <p:ph type="title"/>
          </p:nvPr>
        </p:nvSpPr>
        <p:spPr>
          <a:xfrm flipV="1">
            <a:off x="838200" y="-639192"/>
            <a:ext cx="10515600" cy="639192"/>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89DCC9AF-264D-4CEA-AC0F-FE7546A7CC3F}"/>
              </a:ext>
            </a:extLst>
          </p:cNvPr>
          <p:cNvSpPr>
            <a:spLocks noGrp="1"/>
          </p:cNvSpPr>
          <p:nvPr>
            <p:ph idx="1"/>
          </p:nvPr>
        </p:nvSpPr>
        <p:spPr>
          <a:xfrm>
            <a:off x="0" y="0"/>
            <a:ext cx="12192000" cy="6858000"/>
          </a:xfrm>
        </p:spPr>
        <p:txBody>
          <a:bodyPr/>
          <a:lstStyle/>
          <a:p>
            <a:r>
              <a:rPr lang="en-IN" dirty="0" err="1">
                <a:solidFill>
                  <a:srgbClr val="FF3399"/>
                </a:solidFill>
              </a:rPr>
              <a:t>showpos</a:t>
            </a:r>
            <a:r>
              <a:rPr lang="en-IN" dirty="0"/>
              <a:t> : forces to show positive sign on positive number.</a:t>
            </a:r>
          </a:p>
          <a:p>
            <a:pPr marL="457200" lvl="1" indent="0">
              <a:buNone/>
            </a:pPr>
            <a:r>
              <a:rPr lang="en-IN" dirty="0"/>
              <a:t>	</a:t>
            </a:r>
            <a:r>
              <a:rPr lang="en-IN" dirty="0" err="1"/>
              <a:t>cout</a:t>
            </a:r>
            <a:r>
              <a:rPr lang="en-IN" dirty="0"/>
              <a:t>&lt;&lt;</a:t>
            </a:r>
            <a:r>
              <a:rPr lang="en-IN" dirty="0" err="1"/>
              <a:t>showpos</a:t>
            </a:r>
            <a:r>
              <a:rPr lang="en-IN" dirty="0"/>
              <a:t>&lt;&lt;1 &lt;&lt;0 &lt;&lt;-1 &lt;&lt;</a:t>
            </a:r>
            <a:r>
              <a:rPr lang="en-IN" dirty="0" err="1"/>
              <a:t>endl</a:t>
            </a:r>
            <a:r>
              <a:rPr lang="en-IN" dirty="0"/>
              <a:t>;</a:t>
            </a:r>
          </a:p>
          <a:p>
            <a:pPr marL="457200" lvl="1" indent="0">
              <a:buNone/>
            </a:pPr>
            <a:r>
              <a:rPr lang="en-IN" dirty="0"/>
              <a:t>Output: +1+0-1</a:t>
            </a:r>
          </a:p>
          <a:p>
            <a:pPr marL="457200" lvl="1" indent="0">
              <a:buNone/>
            </a:pPr>
            <a:endParaRPr lang="en-US" dirty="0">
              <a:solidFill>
                <a:srgbClr val="FF3399"/>
              </a:solidFill>
            </a:endParaRPr>
          </a:p>
          <a:p>
            <a:r>
              <a:rPr lang="en-US" dirty="0" err="1">
                <a:solidFill>
                  <a:srgbClr val="FF3399"/>
                </a:solidFill>
              </a:rPr>
              <a:t>noshowpos</a:t>
            </a:r>
            <a:r>
              <a:rPr lang="en-US" dirty="0"/>
              <a:t> : It not forces to show positive sign.</a:t>
            </a:r>
          </a:p>
          <a:p>
            <a:pPr marL="0" indent="0">
              <a:buNone/>
            </a:pPr>
            <a:endParaRPr lang="en-US" dirty="0"/>
          </a:p>
          <a:p>
            <a:r>
              <a:rPr lang="en-US" dirty="0">
                <a:solidFill>
                  <a:srgbClr val="FF3399"/>
                </a:solidFill>
              </a:rPr>
              <a:t>uppercase</a:t>
            </a:r>
            <a:r>
              <a:rPr lang="en-US" dirty="0"/>
              <a:t> : shows in uppercase (letters for numeric value in hexadecimal)</a:t>
            </a:r>
          </a:p>
          <a:p>
            <a:pPr marL="0" indent="0">
              <a:buNone/>
            </a:pPr>
            <a:r>
              <a:rPr lang="en-US" dirty="0"/>
              <a:t>	</a:t>
            </a:r>
            <a:r>
              <a:rPr lang="en-US" dirty="0" err="1">
                <a:solidFill>
                  <a:schemeClr val="accent6"/>
                </a:solidFill>
              </a:rPr>
              <a:t>cout</a:t>
            </a:r>
            <a:r>
              <a:rPr lang="en-US" dirty="0">
                <a:solidFill>
                  <a:schemeClr val="accent6"/>
                </a:solidFill>
              </a:rPr>
              <a:t>&lt;&lt;uppercase&lt;&lt;hex&lt;&lt;3011&lt;&lt;</a:t>
            </a:r>
            <a:r>
              <a:rPr lang="en-US" dirty="0" err="1">
                <a:solidFill>
                  <a:schemeClr val="accent6"/>
                </a:solidFill>
              </a:rPr>
              <a:t>endl</a:t>
            </a:r>
            <a:r>
              <a:rPr lang="en-US" dirty="0">
                <a:solidFill>
                  <a:schemeClr val="accent6"/>
                </a:solidFill>
              </a:rPr>
              <a:t>;</a:t>
            </a:r>
          </a:p>
          <a:p>
            <a:pPr marL="0" indent="0">
              <a:buNone/>
            </a:pPr>
            <a:r>
              <a:rPr lang="en-US" dirty="0"/>
              <a:t>     </a:t>
            </a:r>
            <a:r>
              <a:rPr lang="en-US" dirty="0">
                <a:solidFill>
                  <a:schemeClr val="accent6"/>
                </a:solidFill>
              </a:rPr>
              <a:t>Output: BC3</a:t>
            </a:r>
          </a:p>
          <a:p>
            <a:pPr marL="0" indent="0">
              <a:buNone/>
            </a:pPr>
            <a:endParaRPr lang="en-US" dirty="0"/>
          </a:p>
          <a:p>
            <a:r>
              <a:rPr lang="en-US" dirty="0" err="1">
                <a:solidFill>
                  <a:srgbClr val="FF3399"/>
                </a:solidFill>
              </a:rPr>
              <a:t>nonuppercase</a:t>
            </a:r>
            <a:r>
              <a:rPr lang="en-US" dirty="0"/>
              <a:t> : lowercase letters.</a:t>
            </a:r>
          </a:p>
          <a:p>
            <a:endParaRPr lang="en-US" dirty="0"/>
          </a:p>
          <a:p>
            <a:r>
              <a:rPr lang="en-US" dirty="0">
                <a:solidFill>
                  <a:srgbClr val="FF3399"/>
                </a:solidFill>
              </a:rPr>
              <a:t>fixed</a:t>
            </a:r>
            <a:r>
              <a:rPr lang="en-US" dirty="0"/>
              <a:t> : shows number(floating point) in decimal.</a:t>
            </a:r>
          </a:p>
          <a:p>
            <a:endParaRPr lang="en-US" dirty="0"/>
          </a:p>
        </p:txBody>
      </p:sp>
    </p:spTree>
    <p:extLst>
      <p:ext uri="{BB962C8B-B14F-4D97-AF65-F5344CB8AC3E}">
        <p14:creationId xmlns:p14="http://schemas.microsoft.com/office/powerpoint/2010/main" val="25392623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B94611-BF6F-4A43-96F5-74D7E01E984A}"/>
              </a:ext>
            </a:extLst>
          </p:cNvPr>
          <p:cNvSpPr>
            <a:spLocks noGrp="1"/>
          </p:cNvSpPr>
          <p:nvPr>
            <p:ph type="title"/>
          </p:nvPr>
        </p:nvSpPr>
        <p:spPr>
          <a:xfrm flipV="1">
            <a:off x="838200" y="-639192"/>
            <a:ext cx="10515600" cy="639192"/>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89DCC9AF-264D-4CEA-AC0F-FE7546A7CC3F}"/>
              </a:ext>
            </a:extLst>
          </p:cNvPr>
          <p:cNvSpPr>
            <a:spLocks noGrp="1"/>
          </p:cNvSpPr>
          <p:nvPr>
            <p:ph idx="1"/>
          </p:nvPr>
        </p:nvSpPr>
        <p:spPr>
          <a:xfrm>
            <a:off x="0" y="0"/>
            <a:ext cx="12192000" cy="6858000"/>
          </a:xfrm>
        </p:spPr>
        <p:txBody>
          <a:bodyPr/>
          <a:lstStyle/>
          <a:p>
            <a:r>
              <a:rPr lang="en-US" dirty="0">
                <a:solidFill>
                  <a:srgbClr val="FF3399"/>
                </a:solidFill>
              </a:rPr>
              <a:t>scientific</a:t>
            </a:r>
            <a:r>
              <a:rPr lang="en-US" dirty="0"/>
              <a:t> : scientific notation.</a:t>
            </a:r>
          </a:p>
          <a:p>
            <a:endParaRPr lang="en-US" dirty="0">
              <a:solidFill>
                <a:srgbClr val="FF3399"/>
              </a:solidFill>
            </a:endParaRPr>
          </a:p>
          <a:p>
            <a:r>
              <a:rPr lang="en-US" dirty="0">
                <a:solidFill>
                  <a:srgbClr val="FF3399"/>
                </a:solidFill>
              </a:rPr>
              <a:t>hex</a:t>
            </a:r>
            <a:r>
              <a:rPr lang="en-US" dirty="0"/>
              <a:t>(hexadecimal) 	</a:t>
            </a:r>
            <a:r>
              <a:rPr lang="en-US" dirty="0">
                <a:solidFill>
                  <a:srgbClr val="FF3399"/>
                </a:solidFill>
              </a:rPr>
              <a:t>dec</a:t>
            </a:r>
            <a:r>
              <a:rPr lang="en-US" dirty="0"/>
              <a:t>(decimal)	 </a:t>
            </a:r>
            <a:r>
              <a:rPr lang="en-US" dirty="0">
                <a:solidFill>
                  <a:srgbClr val="FF3399"/>
                </a:solidFill>
              </a:rPr>
              <a:t>oct</a:t>
            </a:r>
            <a:r>
              <a:rPr lang="en-US" dirty="0"/>
              <a:t>(octal)</a:t>
            </a:r>
          </a:p>
          <a:p>
            <a:endParaRPr lang="en-US" dirty="0">
              <a:solidFill>
                <a:srgbClr val="FF3399"/>
              </a:solidFill>
            </a:endParaRPr>
          </a:p>
          <a:p>
            <a:r>
              <a:rPr lang="en-US" dirty="0">
                <a:solidFill>
                  <a:srgbClr val="FF3399"/>
                </a:solidFill>
              </a:rPr>
              <a:t>left</a:t>
            </a:r>
            <a:r>
              <a:rPr lang="en-US" dirty="0"/>
              <a:t>(output to left)	</a:t>
            </a:r>
            <a:r>
              <a:rPr lang="en-US" dirty="0">
                <a:solidFill>
                  <a:srgbClr val="FF3399"/>
                </a:solidFill>
              </a:rPr>
              <a:t>right</a:t>
            </a:r>
            <a:r>
              <a:rPr lang="en-US" dirty="0"/>
              <a:t>(output to right)</a:t>
            </a:r>
          </a:p>
          <a:p>
            <a:endParaRPr lang="en-US" dirty="0">
              <a:solidFill>
                <a:srgbClr val="FF3399"/>
              </a:solidFill>
            </a:endParaRPr>
          </a:p>
          <a:p>
            <a:r>
              <a:rPr lang="en-US" dirty="0" err="1">
                <a:solidFill>
                  <a:srgbClr val="FF3399"/>
                </a:solidFill>
              </a:rPr>
              <a:t>showpoint</a:t>
            </a:r>
            <a:r>
              <a:rPr lang="en-US" dirty="0"/>
              <a:t> : shows in floating point(worked when zero is present after decimal not any other number).</a:t>
            </a:r>
          </a:p>
          <a:p>
            <a:endParaRPr lang="en-US" dirty="0">
              <a:solidFill>
                <a:srgbClr val="FF3399"/>
              </a:solidFill>
            </a:endParaRPr>
          </a:p>
          <a:p>
            <a:r>
              <a:rPr lang="en-US" dirty="0" err="1">
                <a:solidFill>
                  <a:srgbClr val="FF3399"/>
                </a:solidFill>
              </a:rPr>
              <a:t>noshowpoint</a:t>
            </a:r>
            <a:r>
              <a:rPr lang="en-US" dirty="0"/>
              <a:t> : not shows decimal(zeros) but shows other number(if present).</a:t>
            </a:r>
            <a:endParaRPr lang="en-IN" dirty="0"/>
          </a:p>
          <a:p>
            <a:endParaRPr lang="en-IN" dirty="0"/>
          </a:p>
        </p:txBody>
      </p:sp>
    </p:spTree>
    <p:extLst>
      <p:ext uri="{BB962C8B-B14F-4D97-AF65-F5344CB8AC3E}">
        <p14:creationId xmlns:p14="http://schemas.microsoft.com/office/powerpoint/2010/main" val="38721146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E2B67-4687-4B40-8970-2F5DE70584C2}"/>
              </a:ext>
            </a:extLst>
          </p:cNvPr>
          <p:cNvSpPr>
            <a:spLocks noGrp="1"/>
          </p:cNvSpPr>
          <p:nvPr>
            <p:ph type="title"/>
          </p:nvPr>
        </p:nvSpPr>
        <p:spPr>
          <a:xfrm>
            <a:off x="0" y="0"/>
            <a:ext cx="12192000" cy="781233"/>
          </a:xfrm>
        </p:spPr>
        <p:txBody>
          <a:bodyPr>
            <a:normAutofit/>
          </a:bodyPr>
          <a:lstStyle/>
          <a:p>
            <a:r>
              <a:rPr lang="en-US" dirty="0">
                <a:solidFill>
                  <a:srgbClr val="00B0F0"/>
                </a:solidFill>
              </a:rPr>
              <a:t>Macros</a:t>
            </a:r>
            <a:endParaRPr lang="en-IN" dirty="0">
              <a:solidFill>
                <a:srgbClr val="00B0F0"/>
              </a:solidFill>
            </a:endParaRPr>
          </a:p>
        </p:txBody>
      </p:sp>
      <p:sp>
        <p:nvSpPr>
          <p:cNvPr id="3" name="Content Placeholder 2">
            <a:extLst>
              <a:ext uri="{FF2B5EF4-FFF2-40B4-BE49-F238E27FC236}">
                <a16:creationId xmlns:a16="http://schemas.microsoft.com/office/drawing/2014/main" id="{688BC4F8-703F-422F-A3C8-C0305659CA2B}"/>
              </a:ext>
            </a:extLst>
          </p:cNvPr>
          <p:cNvSpPr>
            <a:spLocks noGrp="1"/>
          </p:cNvSpPr>
          <p:nvPr>
            <p:ph idx="1"/>
          </p:nvPr>
        </p:nvSpPr>
        <p:spPr>
          <a:xfrm>
            <a:off x="0" y="781233"/>
            <a:ext cx="12192000" cy="6076766"/>
          </a:xfrm>
        </p:spPr>
        <p:txBody>
          <a:bodyPr>
            <a:noAutofit/>
          </a:bodyPr>
          <a:lstStyle/>
          <a:p>
            <a:pPr>
              <a:buFont typeface="Wingdings" panose="05000000000000000000" pitchFamily="2" charset="2"/>
              <a:buChar char="§"/>
            </a:pPr>
            <a:r>
              <a:rPr lang="en-US" dirty="0"/>
              <a:t>Macros are a piece of code in a program which is given some name. </a:t>
            </a:r>
          </a:p>
          <a:p>
            <a:pPr>
              <a:buFont typeface="Wingdings" panose="05000000000000000000" pitchFamily="2" charset="2"/>
              <a:buChar char="§"/>
            </a:pPr>
            <a:r>
              <a:rPr lang="en-US" dirty="0"/>
              <a:t>Whenever this name is encountered by the compiler. The compiler replaces the name with the actual piece of code. </a:t>
            </a:r>
          </a:p>
          <a:p>
            <a:pPr>
              <a:buFont typeface="Wingdings" panose="05000000000000000000" pitchFamily="2" charset="2"/>
              <a:buChar char="§"/>
            </a:pPr>
            <a:r>
              <a:rPr lang="en-US" dirty="0"/>
              <a:t>Syntax : </a:t>
            </a:r>
            <a:r>
              <a:rPr lang="en-US" sz="3200" dirty="0">
                <a:solidFill>
                  <a:srgbClr val="FFFF00"/>
                </a:solidFill>
              </a:rPr>
              <a:t>#define </a:t>
            </a:r>
            <a:r>
              <a:rPr lang="en-US" sz="3200" dirty="0" err="1">
                <a:solidFill>
                  <a:srgbClr val="FFFF00"/>
                </a:solidFill>
              </a:rPr>
              <a:t>name_Macros</a:t>
            </a:r>
            <a:r>
              <a:rPr lang="en-US" sz="3200" dirty="0">
                <a:solidFill>
                  <a:srgbClr val="FFFF00"/>
                </a:solidFill>
              </a:rPr>
              <a:t>  code</a:t>
            </a:r>
            <a:endParaRPr lang="en-US" dirty="0">
              <a:solidFill>
                <a:srgbClr val="FFFF00"/>
              </a:solidFill>
            </a:endParaRPr>
          </a:p>
          <a:p>
            <a:pPr>
              <a:buFont typeface="Wingdings" panose="05000000000000000000" pitchFamily="2" charset="2"/>
              <a:buChar char="§"/>
            </a:pPr>
            <a:r>
              <a:rPr lang="en-IN" dirty="0"/>
              <a:t>It is one kind of </a:t>
            </a:r>
            <a:r>
              <a:rPr lang="en-IN" dirty="0" err="1"/>
              <a:t>preprocessor</a:t>
            </a:r>
            <a:r>
              <a:rPr lang="en-IN" dirty="0"/>
              <a:t>.</a:t>
            </a:r>
          </a:p>
          <a:p>
            <a:pPr>
              <a:buFont typeface="Wingdings" panose="05000000000000000000" pitchFamily="2" charset="2"/>
              <a:buChar char="Ø"/>
            </a:pPr>
            <a:r>
              <a:rPr lang="en-US" dirty="0">
                <a:solidFill>
                  <a:srgbClr val="FF3399"/>
                </a:solidFill>
              </a:rPr>
              <a:t>Note</a:t>
            </a:r>
            <a:r>
              <a:rPr lang="en-US" dirty="0"/>
              <a:t>: There is no semi-colon(‘ ; ’) at the end of macro definition.</a:t>
            </a:r>
            <a:endParaRPr lang="en-IN" dirty="0"/>
          </a:p>
        </p:txBody>
      </p:sp>
      <p:graphicFrame>
        <p:nvGraphicFramePr>
          <p:cNvPr id="4" name="Diagram 3">
            <a:extLst>
              <a:ext uri="{FF2B5EF4-FFF2-40B4-BE49-F238E27FC236}">
                <a16:creationId xmlns:a16="http://schemas.microsoft.com/office/drawing/2014/main" id="{67F32EF6-EF67-4E73-809E-0E103C52CB27}"/>
              </a:ext>
            </a:extLst>
          </p:cNvPr>
          <p:cNvGraphicFramePr/>
          <p:nvPr>
            <p:extLst>
              <p:ext uri="{D42A27DB-BD31-4B8C-83A1-F6EECF244321}">
                <p14:modId xmlns:p14="http://schemas.microsoft.com/office/powerpoint/2010/main" val="1763022643"/>
              </p:ext>
            </p:extLst>
          </p:nvPr>
        </p:nvGraphicFramePr>
        <p:xfrm>
          <a:off x="2032000" y="3400722"/>
          <a:ext cx="8128000" cy="34572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556119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C111D-A7C6-4630-9001-E8E7AEE52B8D}"/>
              </a:ext>
            </a:extLst>
          </p:cNvPr>
          <p:cNvSpPr>
            <a:spLocks noGrp="1"/>
          </p:cNvSpPr>
          <p:nvPr>
            <p:ph type="title"/>
          </p:nvPr>
        </p:nvSpPr>
        <p:spPr>
          <a:xfrm>
            <a:off x="0" y="10019"/>
            <a:ext cx="12192000" cy="753461"/>
          </a:xfrm>
        </p:spPr>
        <p:txBody>
          <a:bodyPr>
            <a:normAutofit/>
          </a:bodyPr>
          <a:lstStyle/>
          <a:p>
            <a:r>
              <a:rPr lang="en-US" dirty="0">
                <a:solidFill>
                  <a:srgbClr val="00B0F0"/>
                </a:solidFill>
              </a:rPr>
              <a:t>Macros Example</a:t>
            </a:r>
            <a:endParaRPr lang="en-IN" dirty="0">
              <a:solidFill>
                <a:srgbClr val="00B0F0"/>
              </a:solidFill>
            </a:endParaRPr>
          </a:p>
        </p:txBody>
      </p:sp>
      <p:sp>
        <p:nvSpPr>
          <p:cNvPr id="5" name="Text Placeholder 4">
            <a:extLst>
              <a:ext uri="{FF2B5EF4-FFF2-40B4-BE49-F238E27FC236}">
                <a16:creationId xmlns:a16="http://schemas.microsoft.com/office/drawing/2014/main" id="{31465D1A-3C5C-4F24-BCB6-E1BC899B0A04}"/>
              </a:ext>
            </a:extLst>
          </p:cNvPr>
          <p:cNvSpPr>
            <a:spLocks noGrp="1"/>
          </p:cNvSpPr>
          <p:nvPr>
            <p:ph type="body" idx="1"/>
          </p:nvPr>
        </p:nvSpPr>
        <p:spPr>
          <a:xfrm>
            <a:off x="0" y="763480"/>
            <a:ext cx="5095783" cy="435005"/>
          </a:xfrm>
        </p:spPr>
        <p:txBody>
          <a:bodyPr/>
          <a:lstStyle/>
          <a:p>
            <a:pPr marL="342900" indent="-342900">
              <a:buFont typeface="Wingdings" panose="05000000000000000000" pitchFamily="2" charset="2"/>
              <a:buChar char="Ø"/>
            </a:pPr>
            <a:r>
              <a:rPr lang="en-US" dirty="0">
                <a:solidFill>
                  <a:srgbClr val="FF3399"/>
                </a:solidFill>
              </a:rPr>
              <a:t>Object like macros </a:t>
            </a:r>
            <a:endParaRPr lang="en-IN" dirty="0">
              <a:solidFill>
                <a:srgbClr val="FF3399"/>
              </a:solidFill>
            </a:endParaRPr>
          </a:p>
        </p:txBody>
      </p:sp>
      <p:sp>
        <p:nvSpPr>
          <p:cNvPr id="6" name="Content Placeholder 5">
            <a:extLst>
              <a:ext uri="{FF2B5EF4-FFF2-40B4-BE49-F238E27FC236}">
                <a16:creationId xmlns:a16="http://schemas.microsoft.com/office/drawing/2014/main" id="{073FD92F-9F9E-49D4-96BC-C79A39BAB874}"/>
              </a:ext>
            </a:extLst>
          </p:cNvPr>
          <p:cNvSpPr>
            <a:spLocks noGrp="1"/>
          </p:cNvSpPr>
          <p:nvPr>
            <p:ph sz="half" idx="2"/>
          </p:nvPr>
        </p:nvSpPr>
        <p:spPr>
          <a:xfrm>
            <a:off x="1" y="1198484"/>
            <a:ext cx="6320900" cy="5659515"/>
          </a:xfrm>
        </p:spPr>
        <p:txBody>
          <a:bodyPr>
            <a:normAutofit/>
          </a:bodyPr>
          <a:lstStyle/>
          <a:p>
            <a:pPr marL="0" indent="0">
              <a:buNone/>
            </a:pPr>
            <a:r>
              <a:rPr lang="en-US" sz="2000" b="0" dirty="0">
                <a:solidFill>
                  <a:schemeClr val="accent6"/>
                </a:solidFill>
                <a:effectLst/>
                <a:latin typeface="Consolas" panose="020B0609020204030204" pitchFamily="49" charset="0"/>
              </a:rPr>
              <a:t>#include&lt;iostream&gt;</a:t>
            </a:r>
          </a:p>
          <a:p>
            <a:pPr marL="0" indent="0">
              <a:buNone/>
            </a:pPr>
            <a:r>
              <a:rPr lang="en-US" sz="2000" b="0" dirty="0">
                <a:solidFill>
                  <a:schemeClr val="accent6"/>
                </a:solidFill>
                <a:effectLst/>
                <a:latin typeface="Consolas" panose="020B0609020204030204" pitchFamily="49" charset="0"/>
              </a:rPr>
              <a:t>using </a:t>
            </a:r>
            <a:r>
              <a:rPr lang="en-US" sz="2000" b="0" i="1" dirty="0">
                <a:solidFill>
                  <a:schemeClr val="accent6"/>
                </a:solidFill>
                <a:effectLst/>
                <a:latin typeface="Consolas" panose="020B0609020204030204" pitchFamily="49" charset="0"/>
              </a:rPr>
              <a:t>namespace</a:t>
            </a:r>
            <a:r>
              <a:rPr lang="en-US" sz="2000" b="0" dirty="0">
                <a:solidFill>
                  <a:schemeClr val="accent6"/>
                </a:solidFill>
                <a:effectLst/>
                <a:latin typeface="Consolas" panose="020B0609020204030204" pitchFamily="49" charset="0"/>
              </a:rPr>
              <a:t> </a:t>
            </a:r>
            <a:r>
              <a:rPr lang="en-US" sz="2000" b="0" u="sng" dirty="0">
                <a:solidFill>
                  <a:schemeClr val="accent6"/>
                </a:solidFill>
                <a:effectLst/>
                <a:latin typeface="Consolas" panose="020B0609020204030204" pitchFamily="49" charset="0"/>
              </a:rPr>
              <a:t>std</a:t>
            </a:r>
            <a:r>
              <a:rPr lang="en-US" sz="2000" b="0" dirty="0">
                <a:solidFill>
                  <a:schemeClr val="accent6"/>
                </a:solidFill>
                <a:effectLst/>
                <a:latin typeface="Consolas" panose="020B0609020204030204" pitchFamily="49" charset="0"/>
              </a:rPr>
              <a:t>;</a:t>
            </a:r>
          </a:p>
          <a:p>
            <a:pPr marL="0" indent="0">
              <a:buNone/>
            </a:pPr>
            <a:r>
              <a:rPr lang="en-US" sz="2000" b="0" dirty="0">
                <a:solidFill>
                  <a:schemeClr val="accent6"/>
                </a:solidFill>
                <a:effectLst/>
                <a:latin typeface="Consolas" panose="020B0609020204030204" pitchFamily="49" charset="0"/>
              </a:rPr>
              <a:t>#define Total 10</a:t>
            </a:r>
          </a:p>
          <a:p>
            <a:pPr marL="0" indent="0">
              <a:buNone/>
            </a:pPr>
            <a:br>
              <a:rPr lang="en-US" sz="2000" b="0" dirty="0">
                <a:solidFill>
                  <a:schemeClr val="accent6"/>
                </a:solidFill>
                <a:effectLst/>
                <a:latin typeface="Consolas" panose="020B0609020204030204" pitchFamily="49" charset="0"/>
              </a:rPr>
            </a:br>
            <a:r>
              <a:rPr lang="en-US" sz="2000" b="0" i="1" dirty="0">
                <a:solidFill>
                  <a:schemeClr val="accent6"/>
                </a:solidFill>
                <a:effectLst/>
                <a:latin typeface="Consolas" panose="020B0609020204030204" pitchFamily="49" charset="0"/>
              </a:rPr>
              <a:t>int</a:t>
            </a:r>
            <a:r>
              <a:rPr lang="en-US" sz="2000" b="0" dirty="0">
                <a:solidFill>
                  <a:schemeClr val="accent6"/>
                </a:solidFill>
                <a:effectLst/>
                <a:latin typeface="Consolas" panose="020B0609020204030204" pitchFamily="49" charset="0"/>
              </a:rPr>
              <a:t> main()</a:t>
            </a:r>
          </a:p>
          <a:p>
            <a:pPr marL="0" indent="0">
              <a:buNone/>
            </a:pPr>
            <a:r>
              <a:rPr lang="en-US" sz="2000" b="0" dirty="0">
                <a:solidFill>
                  <a:schemeClr val="accent6"/>
                </a:solidFill>
                <a:effectLst/>
                <a:latin typeface="Consolas" panose="020B0609020204030204" pitchFamily="49" charset="0"/>
              </a:rPr>
              <a:t>{</a:t>
            </a:r>
          </a:p>
          <a:p>
            <a:pPr marL="0" indent="0">
              <a:buNone/>
            </a:pPr>
            <a:r>
              <a:rPr lang="en-US" sz="2000" b="0" dirty="0">
                <a:solidFill>
                  <a:schemeClr val="accent6"/>
                </a:solidFill>
                <a:effectLst/>
                <a:latin typeface="Consolas" panose="020B0609020204030204" pitchFamily="49" charset="0"/>
              </a:rPr>
              <a:t>    </a:t>
            </a:r>
            <a:r>
              <a:rPr lang="en-US" sz="2000" b="0" i="1" dirty="0">
                <a:solidFill>
                  <a:schemeClr val="accent6"/>
                </a:solidFill>
                <a:effectLst/>
                <a:latin typeface="Consolas" panose="020B0609020204030204" pitchFamily="49" charset="0"/>
              </a:rPr>
              <a:t>int</a:t>
            </a:r>
            <a:r>
              <a:rPr lang="en-US" sz="2000" b="0" dirty="0">
                <a:solidFill>
                  <a:schemeClr val="accent6"/>
                </a:solidFill>
                <a:effectLst/>
                <a:latin typeface="Consolas" panose="020B0609020204030204" pitchFamily="49" charset="0"/>
              </a:rPr>
              <a:t> m = 3;</a:t>
            </a:r>
          </a:p>
          <a:p>
            <a:pPr marL="0" indent="0">
              <a:buNone/>
            </a:pPr>
            <a:r>
              <a:rPr lang="en-US" sz="2000" b="0" dirty="0">
                <a:solidFill>
                  <a:schemeClr val="accent6"/>
                </a:solidFill>
                <a:effectLst/>
                <a:latin typeface="Consolas" panose="020B0609020204030204" pitchFamily="49" charset="0"/>
              </a:rPr>
              <a:t>    </a:t>
            </a:r>
            <a:r>
              <a:rPr lang="en-US" sz="2000" b="0" dirty="0" err="1">
                <a:solidFill>
                  <a:schemeClr val="accent6"/>
                </a:solidFill>
                <a:effectLst/>
                <a:latin typeface="Consolas" panose="020B0609020204030204" pitchFamily="49" charset="0"/>
              </a:rPr>
              <a:t>cout</a:t>
            </a:r>
            <a:r>
              <a:rPr lang="en-US" sz="2000" b="0" dirty="0">
                <a:solidFill>
                  <a:schemeClr val="accent6"/>
                </a:solidFill>
                <a:effectLst/>
                <a:latin typeface="Consolas" panose="020B0609020204030204" pitchFamily="49" charset="0"/>
              </a:rPr>
              <a:t>&lt;&lt;"Marks:"&lt;&lt;Total-m&lt;&lt;</a:t>
            </a:r>
            <a:r>
              <a:rPr lang="en-US" sz="2000" b="0" dirty="0" err="1">
                <a:solidFill>
                  <a:schemeClr val="accent6"/>
                </a:solidFill>
                <a:effectLst/>
                <a:latin typeface="Consolas" panose="020B0609020204030204" pitchFamily="49" charset="0"/>
              </a:rPr>
              <a:t>endl</a:t>
            </a:r>
            <a:r>
              <a:rPr lang="en-US" sz="2000" b="0" dirty="0">
                <a:solidFill>
                  <a:schemeClr val="accent6"/>
                </a:solidFill>
                <a:effectLst/>
                <a:latin typeface="Consolas" panose="020B0609020204030204" pitchFamily="49" charset="0"/>
              </a:rPr>
              <a:t>;       </a:t>
            </a:r>
          </a:p>
          <a:p>
            <a:pPr marL="0" indent="0">
              <a:buNone/>
            </a:pPr>
            <a:r>
              <a:rPr lang="en-US" sz="2000" b="0" dirty="0">
                <a:solidFill>
                  <a:schemeClr val="accent6"/>
                </a:solidFill>
                <a:effectLst/>
                <a:latin typeface="Consolas" panose="020B0609020204030204" pitchFamily="49" charset="0"/>
              </a:rPr>
              <a:t>    return 0;</a:t>
            </a:r>
          </a:p>
          <a:p>
            <a:pPr marL="0" indent="0">
              <a:buNone/>
            </a:pPr>
            <a:r>
              <a:rPr lang="en-US" sz="2000" b="0" dirty="0">
                <a:solidFill>
                  <a:schemeClr val="accent6"/>
                </a:solidFill>
                <a:effectLst/>
                <a:latin typeface="Consolas" panose="020B0609020204030204" pitchFamily="49" charset="0"/>
              </a:rPr>
              <a:t>}</a:t>
            </a:r>
          </a:p>
          <a:p>
            <a:pPr marL="0" indent="0">
              <a:buNone/>
            </a:pPr>
            <a:endParaRPr lang="en-IN" sz="2000" dirty="0">
              <a:solidFill>
                <a:schemeClr val="accent6"/>
              </a:solidFill>
            </a:endParaRPr>
          </a:p>
          <a:p>
            <a:pPr marL="0" indent="0">
              <a:buNone/>
            </a:pPr>
            <a:r>
              <a:rPr lang="en-IN" sz="2000" dirty="0">
                <a:solidFill>
                  <a:schemeClr val="accent6"/>
                </a:solidFill>
              </a:rPr>
              <a:t>Output : Marks: 7</a:t>
            </a:r>
          </a:p>
        </p:txBody>
      </p:sp>
      <p:sp>
        <p:nvSpPr>
          <p:cNvPr id="7" name="Text Placeholder 6">
            <a:extLst>
              <a:ext uri="{FF2B5EF4-FFF2-40B4-BE49-F238E27FC236}">
                <a16:creationId xmlns:a16="http://schemas.microsoft.com/office/drawing/2014/main" id="{0419BA3C-82BB-4997-BBC0-E4692FCC5259}"/>
              </a:ext>
            </a:extLst>
          </p:cNvPr>
          <p:cNvSpPr>
            <a:spLocks noGrp="1"/>
          </p:cNvSpPr>
          <p:nvPr>
            <p:ph type="body" sz="quarter" idx="3"/>
          </p:nvPr>
        </p:nvSpPr>
        <p:spPr>
          <a:xfrm>
            <a:off x="5095782" y="763480"/>
            <a:ext cx="6259605" cy="435005"/>
          </a:xfrm>
        </p:spPr>
        <p:txBody>
          <a:bodyPr/>
          <a:lstStyle/>
          <a:p>
            <a:pPr marL="342900" indent="-342900">
              <a:buFont typeface="Wingdings" panose="05000000000000000000" pitchFamily="2" charset="2"/>
              <a:buChar char="Ø"/>
            </a:pPr>
            <a:r>
              <a:rPr lang="en-US" dirty="0">
                <a:solidFill>
                  <a:srgbClr val="FF3399"/>
                </a:solidFill>
              </a:rPr>
              <a:t>Function like macros</a:t>
            </a:r>
            <a:endParaRPr lang="en-IN" dirty="0">
              <a:solidFill>
                <a:srgbClr val="FF3399"/>
              </a:solidFill>
            </a:endParaRPr>
          </a:p>
        </p:txBody>
      </p:sp>
      <p:sp>
        <p:nvSpPr>
          <p:cNvPr id="8" name="Content Placeholder 7">
            <a:extLst>
              <a:ext uri="{FF2B5EF4-FFF2-40B4-BE49-F238E27FC236}">
                <a16:creationId xmlns:a16="http://schemas.microsoft.com/office/drawing/2014/main" id="{E54F79E1-116A-45FF-8312-3A9DF871E6A0}"/>
              </a:ext>
            </a:extLst>
          </p:cNvPr>
          <p:cNvSpPr>
            <a:spLocks noGrp="1"/>
          </p:cNvSpPr>
          <p:nvPr>
            <p:ph sz="quarter" idx="4"/>
          </p:nvPr>
        </p:nvSpPr>
        <p:spPr>
          <a:xfrm>
            <a:off x="5095783" y="1198484"/>
            <a:ext cx="7073991" cy="5649497"/>
          </a:xfrm>
        </p:spPr>
        <p:txBody>
          <a:bodyPr>
            <a:normAutofit/>
          </a:bodyPr>
          <a:lstStyle/>
          <a:p>
            <a:pPr marL="0" indent="0">
              <a:buNone/>
            </a:pPr>
            <a:r>
              <a:rPr lang="en-US" sz="2000" b="0" dirty="0">
                <a:solidFill>
                  <a:schemeClr val="accent6"/>
                </a:solidFill>
                <a:effectLst/>
                <a:latin typeface="Consolas" panose="020B0609020204030204" pitchFamily="49" charset="0"/>
              </a:rPr>
              <a:t>#include&lt;iostream&gt;</a:t>
            </a:r>
          </a:p>
          <a:p>
            <a:pPr marL="0" indent="0">
              <a:buNone/>
            </a:pPr>
            <a:r>
              <a:rPr lang="en-US" sz="2000" b="0" dirty="0">
                <a:solidFill>
                  <a:schemeClr val="accent6"/>
                </a:solidFill>
                <a:effectLst/>
                <a:latin typeface="Consolas" panose="020B0609020204030204" pitchFamily="49" charset="0"/>
              </a:rPr>
              <a:t>using </a:t>
            </a:r>
            <a:r>
              <a:rPr lang="en-US" sz="2000" b="0" i="1" dirty="0">
                <a:solidFill>
                  <a:schemeClr val="accent6"/>
                </a:solidFill>
                <a:effectLst/>
                <a:latin typeface="Consolas" panose="020B0609020204030204" pitchFamily="49" charset="0"/>
              </a:rPr>
              <a:t>namespace</a:t>
            </a:r>
            <a:r>
              <a:rPr lang="en-US" sz="2000" b="0" dirty="0">
                <a:solidFill>
                  <a:schemeClr val="accent6"/>
                </a:solidFill>
                <a:effectLst/>
                <a:latin typeface="Consolas" panose="020B0609020204030204" pitchFamily="49" charset="0"/>
              </a:rPr>
              <a:t> </a:t>
            </a:r>
            <a:r>
              <a:rPr lang="en-US" sz="2000" b="0" u="sng" dirty="0">
                <a:solidFill>
                  <a:schemeClr val="accent6"/>
                </a:solidFill>
                <a:effectLst/>
                <a:latin typeface="Consolas" panose="020B0609020204030204" pitchFamily="49" charset="0"/>
              </a:rPr>
              <a:t>std</a:t>
            </a:r>
            <a:r>
              <a:rPr lang="en-US" sz="2000" b="0" dirty="0">
                <a:solidFill>
                  <a:schemeClr val="accent6"/>
                </a:solidFill>
                <a:effectLst/>
                <a:latin typeface="Consolas" panose="020B0609020204030204" pitchFamily="49" charset="0"/>
              </a:rPr>
              <a:t>;</a:t>
            </a:r>
          </a:p>
          <a:p>
            <a:pPr marL="0" indent="0">
              <a:buNone/>
            </a:pPr>
            <a:r>
              <a:rPr lang="en-US" sz="2000" b="0" dirty="0">
                <a:solidFill>
                  <a:schemeClr val="accent6"/>
                </a:solidFill>
                <a:effectLst/>
                <a:latin typeface="Consolas" panose="020B0609020204030204" pitchFamily="49" charset="0"/>
              </a:rPr>
              <a:t>#define area(</a:t>
            </a:r>
            <a:r>
              <a:rPr lang="en-US" sz="2000" b="0" i="1" dirty="0">
                <a:solidFill>
                  <a:schemeClr val="accent6"/>
                </a:solidFill>
                <a:effectLst/>
                <a:latin typeface="Consolas" panose="020B0609020204030204" pitchFamily="49" charset="0"/>
              </a:rPr>
              <a:t>l</a:t>
            </a:r>
            <a:r>
              <a:rPr lang="en-US" sz="2000" b="0" dirty="0">
                <a:solidFill>
                  <a:schemeClr val="accent6"/>
                </a:solidFill>
                <a:effectLst/>
                <a:latin typeface="Consolas" panose="020B0609020204030204" pitchFamily="49" charset="0"/>
              </a:rPr>
              <a:t>) l*l </a:t>
            </a:r>
          </a:p>
          <a:p>
            <a:pPr marL="0" indent="0">
              <a:buNone/>
            </a:pPr>
            <a:endParaRPr lang="en-US" sz="2000" b="0" dirty="0">
              <a:solidFill>
                <a:schemeClr val="accent6"/>
              </a:solidFill>
              <a:effectLst/>
              <a:latin typeface="Consolas" panose="020B0609020204030204" pitchFamily="49" charset="0"/>
            </a:endParaRPr>
          </a:p>
          <a:p>
            <a:pPr marL="0" indent="0">
              <a:buNone/>
            </a:pPr>
            <a:r>
              <a:rPr lang="en-US" sz="2000" b="0" i="1" dirty="0">
                <a:solidFill>
                  <a:schemeClr val="accent6"/>
                </a:solidFill>
                <a:effectLst/>
                <a:latin typeface="Consolas" panose="020B0609020204030204" pitchFamily="49" charset="0"/>
              </a:rPr>
              <a:t>int</a:t>
            </a:r>
            <a:r>
              <a:rPr lang="en-US" sz="2000" b="0" dirty="0">
                <a:solidFill>
                  <a:schemeClr val="accent6"/>
                </a:solidFill>
                <a:effectLst/>
                <a:latin typeface="Consolas" panose="020B0609020204030204" pitchFamily="49" charset="0"/>
              </a:rPr>
              <a:t> main()</a:t>
            </a:r>
          </a:p>
          <a:p>
            <a:pPr marL="0" indent="0">
              <a:buNone/>
            </a:pPr>
            <a:r>
              <a:rPr lang="en-US" sz="2000" b="0" dirty="0">
                <a:solidFill>
                  <a:schemeClr val="accent6"/>
                </a:solidFill>
                <a:effectLst/>
                <a:latin typeface="Consolas" panose="020B0609020204030204" pitchFamily="49" charset="0"/>
              </a:rPr>
              <a:t>{   </a:t>
            </a:r>
          </a:p>
          <a:p>
            <a:pPr marL="0" indent="0">
              <a:buNone/>
            </a:pPr>
            <a:r>
              <a:rPr lang="en-US" sz="2000" b="0" dirty="0">
                <a:solidFill>
                  <a:schemeClr val="accent6"/>
                </a:solidFill>
                <a:effectLst/>
                <a:latin typeface="Consolas" panose="020B0609020204030204" pitchFamily="49" charset="0"/>
              </a:rPr>
              <a:t>    </a:t>
            </a:r>
            <a:r>
              <a:rPr lang="en-US" sz="2000" b="0" dirty="0" err="1">
                <a:solidFill>
                  <a:schemeClr val="accent6"/>
                </a:solidFill>
                <a:effectLst/>
                <a:latin typeface="Consolas" panose="020B0609020204030204" pitchFamily="49" charset="0"/>
              </a:rPr>
              <a:t>cout</a:t>
            </a:r>
            <a:r>
              <a:rPr lang="en-US" sz="2000" b="0" dirty="0">
                <a:solidFill>
                  <a:schemeClr val="accent6"/>
                </a:solidFill>
                <a:effectLst/>
                <a:latin typeface="Consolas" panose="020B0609020204030204" pitchFamily="49" charset="0"/>
              </a:rPr>
              <a:t>&lt;&lt;"Area of square is: "&lt;&lt;area(3)&lt;&lt;</a:t>
            </a:r>
            <a:r>
              <a:rPr lang="en-US" sz="2000" b="0" dirty="0" err="1">
                <a:solidFill>
                  <a:schemeClr val="accent6"/>
                </a:solidFill>
                <a:effectLst/>
                <a:latin typeface="Consolas" panose="020B0609020204030204" pitchFamily="49" charset="0"/>
              </a:rPr>
              <a:t>endl</a:t>
            </a:r>
            <a:r>
              <a:rPr lang="en-US" sz="2000" b="0" dirty="0">
                <a:solidFill>
                  <a:schemeClr val="accent6"/>
                </a:solidFill>
                <a:effectLst/>
                <a:latin typeface="Consolas" panose="020B0609020204030204" pitchFamily="49" charset="0"/>
              </a:rPr>
              <a:t>;</a:t>
            </a:r>
          </a:p>
          <a:p>
            <a:pPr marL="0" indent="0">
              <a:buNone/>
            </a:pPr>
            <a:r>
              <a:rPr lang="en-US" sz="2000" b="0" dirty="0">
                <a:solidFill>
                  <a:schemeClr val="accent6"/>
                </a:solidFill>
                <a:effectLst/>
                <a:latin typeface="Consolas" panose="020B0609020204030204" pitchFamily="49" charset="0"/>
              </a:rPr>
              <a:t>    return 0;</a:t>
            </a:r>
          </a:p>
          <a:p>
            <a:pPr marL="0" indent="0">
              <a:buNone/>
            </a:pPr>
            <a:r>
              <a:rPr lang="en-US" sz="2000" b="0" dirty="0">
                <a:solidFill>
                  <a:schemeClr val="accent6"/>
                </a:solidFill>
                <a:effectLst/>
                <a:latin typeface="Consolas" panose="020B0609020204030204" pitchFamily="49" charset="0"/>
              </a:rPr>
              <a:t>}</a:t>
            </a:r>
          </a:p>
          <a:p>
            <a:pPr marL="0" indent="0">
              <a:buNone/>
            </a:pPr>
            <a:endParaRPr lang="en-IN" sz="2000" dirty="0">
              <a:solidFill>
                <a:schemeClr val="accent6"/>
              </a:solidFill>
            </a:endParaRPr>
          </a:p>
          <a:p>
            <a:pPr marL="0" indent="0">
              <a:buNone/>
            </a:pPr>
            <a:r>
              <a:rPr lang="en-IN" sz="2000" dirty="0">
                <a:solidFill>
                  <a:schemeClr val="accent6"/>
                </a:solidFill>
              </a:rPr>
              <a:t>Output : Area of square is: 9</a:t>
            </a:r>
          </a:p>
          <a:p>
            <a:pPr marL="0" indent="0">
              <a:buNone/>
            </a:pPr>
            <a:endParaRPr lang="en-IN" sz="2000" dirty="0">
              <a:solidFill>
                <a:schemeClr val="accent6"/>
              </a:solidFill>
            </a:endParaRPr>
          </a:p>
        </p:txBody>
      </p:sp>
    </p:spTree>
    <p:extLst>
      <p:ext uri="{BB962C8B-B14F-4D97-AF65-F5344CB8AC3E}">
        <p14:creationId xmlns:p14="http://schemas.microsoft.com/office/powerpoint/2010/main" val="17489557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B94611-BF6F-4A43-96F5-74D7E01E984A}"/>
              </a:ext>
            </a:extLst>
          </p:cNvPr>
          <p:cNvSpPr>
            <a:spLocks noGrp="1"/>
          </p:cNvSpPr>
          <p:nvPr>
            <p:ph type="title"/>
          </p:nvPr>
        </p:nvSpPr>
        <p:spPr>
          <a:xfrm flipV="1">
            <a:off x="838200" y="-639192"/>
            <a:ext cx="10515600" cy="639192"/>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89DCC9AF-264D-4CEA-AC0F-FE7546A7CC3F}"/>
              </a:ext>
            </a:extLst>
          </p:cNvPr>
          <p:cNvSpPr>
            <a:spLocks noGrp="1"/>
          </p:cNvSpPr>
          <p:nvPr>
            <p:ph idx="1"/>
          </p:nvPr>
        </p:nvSpPr>
        <p:spPr>
          <a:xfrm>
            <a:off x="0" y="0"/>
            <a:ext cx="12192000" cy="6858000"/>
          </a:xfrm>
        </p:spPr>
        <p:txBody>
          <a:bodyPr>
            <a:normAutofit/>
          </a:bodyPr>
          <a:lstStyle/>
          <a:p>
            <a:pPr marL="0" indent="0">
              <a:buNone/>
            </a:pPr>
            <a:r>
              <a:rPr lang="en-US" sz="4000" dirty="0">
                <a:solidFill>
                  <a:srgbClr val="00B0F0"/>
                </a:solidFill>
              </a:rPr>
              <a:t>Implicit-Type conversion</a:t>
            </a:r>
          </a:p>
          <a:p>
            <a:pPr>
              <a:buFont typeface="Wingdings" panose="05000000000000000000" pitchFamily="2" charset="2"/>
              <a:buChar char="§"/>
            </a:pPr>
            <a:r>
              <a:rPr lang="en-US" sz="2400" dirty="0"/>
              <a:t>The conversion are performed automatically.</a:t>
            </a:r>
          </a:p>
          <a:p>
            <a:pPr>
              <a:buFont typeface="Wingdings" panose="05000000000000000000" pitchFamily="2" charset="2"/>
              <a:buChar char="§"/>
            </a:pPr>
            <a:r>
              <a:rPr lang="en-US" sz="2400" dirty="0"/>
              <a:t>RULE : </a:t>
            </a:r>
            <a:r>
              <a:rPr lang="en-US" sz="2400" i="1" u="sng" dirty="0"/>
              <a:t>smaller type to wider type</a:t>
            </a:r>
            <a:r>
              <a:rPr lang="en-US" sz="2400" dirty="0"/>
              <a:t>.</a:t>
            </a:r>
          </a:p>
          <a:p>
            <a:pPr>
              <a:buFont typeface="Wingdings" panose="05000000000000000000" pitchFamily="2" charset="2"/>
              <a:buChar char="§"/>
            </a:pPr>
            <a:endParaRPr lang="en-US" sz="1400" dirty="0"/>
          </a:p>
          <a:p>
            <a:pPr marL="0" indent="0">
              <a:buNone/>
            </a:pPr>
            <a:r>
              <a:rPr lang="en-US" sz="4000" dirty="0">
                <a:solidFill>
                  <a:srgbClr val="00B0F0"/>
                </a:solidFill>
              </a:rPr>
              <a:t>Explicit-Type conversion</a:t>
            </a:r>
          </a:p>
          <a:p>
            <a:pPr>
              <a:buFont typeface="Wingdings" panose="05000000000000000000" pitchFamily="2" charset="2"/>
              <a:buChar char="§"/>
            </a:pPr>
            <a:r>
              <a:rPr lang="en-US" sz="2400" dirty="0"/>
              <a:t>Using type casting operator we can explicit conversion.</a:t>
            </a:r>
          </a:p>
          <a:p>
            <a:pPr>
              <a:buFont typeface="Wingdings" panose="05000000000000000000" pitchFamily="2" charset="2"/>
              <a:buChar char="§"/>
            </a:pPr>
            <a:r>
              <a:rPr lang="en-US" sz="2400" dirty="0"/>
              <a:t>Syntax : </a:t>
            </a:r>
            <a:r>
              <a:rPr lang="en-US" sz="2400" dirty="0" err="1">
                <a:solidFill>
                  <a:srgbClr val="FFFF00"/>
                </a:solidFill>
              </a:rPr>
              <a:t>type_name</a:t>
            </a:r>
            <a:r>
              <a:rPr lang="en-US" sz="2400" dirty="0">
                <a:solidFill>
                  <a:srgbClr val="FFFF00"/>
                </a:solidFill>
              </a:rPr>
              <a:t>(expression)</a:t>
            </a:r>
          </a:p>
          <a:p>
            <a:pPr>
              <a:buFont typeface="Wingdings" panose="05000000000000000000" pitchFamily="2" charset="2"/>
              <a:buChar char="§"/>
            </a:pPr>
            <a:endParaRPr lang="en-US" sz="1000" dirty="0">
              <a:solidFill>
                <a:srgbClr val="FFFF00"/>
              </a:solidFill>
            </a:endParaRPr>
          </a:p>
          <a:p>
            <a:pPr marL="0" indent="0">
              <a:buNone/>
            </a:pPr>
            <a:r>
              <a:rPr lang="en-US" sz="2000" dirty="0" err="1">
                <a:solidFill>
                  <a:schemeClr val="accent6"/>
                </a:solidFill>
              </a:rPr>
              <a:t>Eg.</a:t>
            </a:r>
            <a:r>
              <a:rPr lang="en-US" sz="1800" dirty="0">
                <a:solidFill>
                  <a:schemeClr val="accent6"/>
                </a:solidFill>
              </a:rPr>
              <a:t>	int main(){</a:t>
            </a:r>
          </a:p>
          <a:p>
            <a:pPr marL="0" indent="0">
              <a:buNone/>
            </a:pPr>
            <a:r>
              <a:rPr lang="en-US" sz="1800" dirty="0">
                <a:solidFill>
                  <a:schemeClr val="accent6"/>
                </a:solidFill>
              </a:rPr>
              <a:t>		int </a:t>
            </a:r>
            <a:r>
              <a:rPr lang="en-US" sz="1800" dirty="0" err="1">
                <a:solidFill>
                  <a:schemeClr val="accent6"/>
                </a:solidFill>
              </a:rPr>
              <a:t>intvar</a:t>
            </a:r>
            <a:r>
              <a:rPr lang="en-US" sz="1800" dirty="0">
                <a:solidFill>
                  <a:schemeClr val="accent6"/>
                </a:solidFill>
              </a:rPr>
              <a:t> = 10;</a:t>
            </a:r>
          </a:p>
          <a:p>
            <a:pPr marL="0" indent="0">
              <a:buNone/>
            </a:pPr>
            <a:r>
              <a:rPr lang="en-US" sz="1800" dirty="0">
                <a:solidFill>
                  <a:schemeClr val="accent6"/>
                </a:solidFill>
              </a:rPr>
              <a:t>		float </a:t>
            </a:r>
            <a:r>
              <a:rPr lang="en-US" sz="1800" dirty="0" err="1">
                <a:solidFill>
                  <a:schemeClr val="accent6"/>
                </a:solidFill>
              </a:rPr>
              <a:t>floatvar</a:t>
            </a:r>
            <a:r>
              <a:rPr lang="en-US" sz="1800" dirty="0">
                <a:solidFill>
                  <a:schemeClr val="accent6"/>
                </a:solidFill>
              </a:rPr>
              <a:t> = 10.5;</a:t>
            </a:r>
          </a:p>
          <a:p>
            <a:pPr marL="0" indent="0">
              <a:buNone/>
            </a:pPr>
            <a:r>
              <a:rPr lang="en-US" sz="1800" dirty="0">
                <a:solidFill>
                  <a:schemeClr val="accent6"/>
                </a:solidFill>
              </a:rPr>
              <a:t>		</a:t>
            </a:r>
            <a:r>
              <a:rPr lang="en-US" sz="1800" dirty="0" err="1">
                <a:solidFill>
                  <a:schemeClr val="accent6"/>
                </a:solidFill>
              </a:rPr>
              <a:t>cout</a:t>
            </a:r>
            <a:r>
              <a:rPr lang="en-US" sz="1800" dirty="0">
                <a:solidFill>
                  <a:schemeClr val="accent6"/>
                </a:solidFill>
              </a:rPr>
              <a:t>&lt;&lt;</a:t>
            </a:r>
            <a:r>
              <a:rPr lang="en-US" sz="1800" dirty="0" err="1">
                <a:solidFill>
                  <a:schemeClr val="accent6"/>
                </a:solidFill>
              </a:rPr>
              <a:t>intvar</a:t>
            </a:r>
            <a:r>
              <a:rPr lang="en-US" sz="1800" dirty="0">
                <a:solidFill>
                  <a:schemeClr val="accent6"/>
                </a:solidFill>
              </a:rPr>
              <a:t>;		</a:t>
            </a:r>
            <a:r>
              <a:rPr lang="en-US" sz="1800" dirty="0"/>
              <a:t>//  10</a:t>
            </a:r>
          </a:p>
          <a:p>
            <a:pPr marL="0" indent="0">
              <a:buNone/>
            </a:pPr>
            <a:r>
              <a:rPr lang="en-US" sz="1800" dirty="0">
                <a:solidFill>
                  <a:schemeClr val="accent6"/>
                </a:solidFill>
              </a:rPr>
              <a:t>		</a:t>
            </a:r>
            <a:r>
              <a:rPr lang="en-US" sz="1800" dirty="0" err="1">
                <a:solidFill>
                  <a:schemeClr val="accent6"/>
                </a:solidFill>
              </a:rPr>
              <a:t>cout</a:t>
            </a:r>
            <a:r>
              <a:rPr lang="en-US" sz="1800" dirty="0">
                <a:solidFill>
                  <a:schemeClr val="accent6"/>
                </a:solidFill>
              </a:rPr>
              <a:t>&lt;&lt;</a:t>
            </a:r>
            <a:r>
              <a:rPr lang="en-US" sz="1800" dirty="0" err="1">
                <a:solidFill>
                  <a:schemeClr val="accent6"/>
                </a:solidFill>
              </a:rPr>
              <a:t>floatvar</a:t>
            </a:r>
            <a:r>
              <a:rPr lang="en-US" sz="1800" dirty="0">
                <a:solidFill>
                  <a:schemeClr val="accent6"/>
                </a:solidFill>
              </a:rPr>
              <a:t>;		</a:t>
            </a:r>
            <a:r>
              <a:rPr lang="en-US" sz="1800" dirty="0"/>
              <a:t>//  10.5</a:t>
            </a:r>
          </a:p>
          <a:p>
            <a:pPr marL="0" indent="0">
              <a:buNone/>
            </a:pPr>
            <a:r>
              <a:rPr lang="en-US" sz="1800" dirty="0">
                <a:solidFill>
                  <a:schemeClr val="accent6"/>
                </a:solidFill>
              </a:rPr>
              <a:t>		</a:t>
            </a:r>
            <a:r>
              <a:rPr lang="en-US" sz="1800" dirty="0" err="1">
                <a:solidFill>
                  <a:schemeClr val="accent6"/>
                </a:solidFill>
              </a:rPr>
              <a:t>cout</a:t>
            </a:r>
            <a:r>
              <a:rPr lang="en-US" sz="1800" dirty="0">
                <a:solidFill>
                  <a:schemeClr val="accent6"/>
                </a:solidFill>
              </a:rPr>
              <a:t>&lt;&lt;float(</a:t>
            </a:r>
            <a:r>
              <a:rPr lang="en-US" sz="1800" dirty="0" err="1">
                <a:solidFill>
                  <a:schemeClr val="accent6"/>
                </a:solidFill>
              </a:rPr>
              <a:t>intvar</a:t>
            </a:r>
            <a:r>
              <a:rPr lang="en-US" sz="1800" dirty="0">
                <a:solidFill>
                  <a:schemeClr val="accent6"/>
                </a:solidFill>
              </a:rPr>
              <a:t>);		</a:t>
            </a:r>
            <a:r>
              <a:rPr lang="en-US" sz="1800" dirty="0"/>
              <a:t>//  10</a:t>
            </a:r>
          </a:p>
          <a:p>
            <a:pPr marL="0" indent="0">
              <a:buNone/>
            </a:pPr>
            <a:r>
              <a:rPr lang="en-US" sz="1800" dirty="0">
                <a:solidFill>
                  <a:schemeClr val="accent6"/>
                </a:solidFill>
              </a:rPr>
              <a:t>		</a:t>
            </a:r>
            <a:r>
              <a:rPr lang="en-US" sz="1800" dirty="0" err="1">
                <a:solidFill>
                  <a:schemeClr val="accent6"/>
                </a:solidFill>
              </a:rPr>
              <a:t>cout</a:t>
            </a:r>
            <a:r>
              <a:rPr lang="en-US" sz="1800" dirty="0">
                <a:solidFill>
                  <a:schemeClr val="accent6"/>
                </a:solidFill>
              </a:rPr>
              <a:t>&lt;&lt;int(</a:t>
            </a:r>
            <a:r>
              <a:rPr lang="en-US" sz="1800" dirty="0" err="1">
                <a:solidFill>
                  <a:schemeClr val="accent6"/>
                </a:solidFill>
              </a:rPr>
              <a:t>floatvar</a:t>
            </a:r>
            <a:r>
              <a:rPr lang="en-US" sz="1800" dirty="0">
                <a:solidFill>
                  <a:schemeClr val="accent6"/>
                </a:solidFill>
              </a:rPr>
              <a:t>);		</a:t>
            </a:r>
            <a:r>
              <a:rPr lang="en-US" sz="1800" dirty="0"/>
              <a:t>// 10</a:t>
            </a:r>
          </a:p>
          <a:p>
            <a:pPr marL="0" indent="0">
              <a:buNone/>
            </a:pPr>
            <a:r>
              <a:rPr lang="en-US" sz="1800" dirty="0">
                <a:solidFill>
                  <a:schemeClr val="accent6"/>
                </a:solidFill>
              </a:rPr>
              <a:t>	}</a:t>
            </a:r>
            <a:endParaRPr lang="en-IN" sz="2000" dirty="0">
              <a:solidFill>
                <a:schemeClr val="accent6"/>
              </a:solidFill>
            </a:endParaRPr>
          </a:p>
        </p:txBody>
      </p:sp>
    </p:spTree>
    <p:extLst>
      <p:ext uri="{BB962C8B-B14F-4D97-AF65-F5344CB8AC3E}">
        <p14:creationId xmlns:p14="http://schemas.microsoft.com/office/powerpoint/2010/main" val="27723422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8612CB-F863-40AC-AE15-1E8BC07D8504}"/>
              </a:ext>
            </a:extLst>
          </p:cNvPr>
          <p:cNvSpPr>
            <a:spLocks noGrp="1"/>
          </p:cNvSpPr>
          <p:nvPr>
            <p:ph type="title"/>
          </p:nvPr>
        </p:nvSpPr>
        <p:spPr>
          <a:xfrm>
            <a:off x="0" y="0"/>
            <a:ext cx="11353800" cy="681037"/>
          </a:xfrm>
        </p:spPr>
        <p:txBody>
          <a:bodyPr>
            <a:noAutofit/>
          </a:bodyPr>
          <a:lstStyle/>
          <a:p>
            <a:r>
              <a:rPr lang="en-US" dirty="0">
                <a:solidFill>
                  <a:srgbClr val="00B0F0"/>
                </a:solidFill>
              </a:rPr>
              <a:t>Access Specifier</a:t>
            </a:r>
            <a:endParaRPr lang="en-IN" dirty="0">
              <a:solidFill>
                <a:srgbClr val="00B0F0"/>
              </a:solidFill>
            </a:endParaRPr>
          </a:p>
        </p:txBody>
      </p:sp>
      <p:sp>
        <p:nvSpPr>
          <p:cNvPr id="3" name="Content Placeholder 2">
            <a:extLst>
              <a:ext uri="{FF2B5EF4-FFF2-40B4-BE49-F238E27FC236}">
                <a16:creationId xmlns:a16="http://schemas.microsoft.com/office/drawing/2014/main" id="{BF8315A9-4D99-4786-99D9-9F6500275C01}"/>
              </a:ext>
            </a:extLst>
          </p:cNvPr>
          <p:cNvSpPr>
            <a:spLocks noGrp="1"/>
          </p:cNvSpPr>
          <p:nvPr>
            <p:ph idx="1"/>
          </p:nvPr>
        </p:nvSpPr>
        <p:spPr>
          <a:xfrm>
            <a:off x="0" y="790113"/>
            <a:ext cx="12192000" cy="6067887"/>
          </a:xfrm>
        </p:spPr>
        <p:txBody>
          <a:bodyPr>
            <a:normAutofit/>
          </a:bodyPr>
          <a:lstStyle/>
          <a:p>
            <a:pPr>
              <a:buFont typeface="Wingdings" panose="05000000000000000000" pitchFamily="2" charset="2"/>
              <a:buChar char="Ø"/>
            </a:pPr>
            <a:r>
              <a:rPr lang="en-US" dirty="0"/>
              <a:t>Used to implement ‘</a:t>
            </a:r>
            <a:r>
              <a:rPr lang="en-US" i="1" u="sng" dirty="0"/>
              <a:t>Data Hiding</a:t>
            </a:r>
            <a:r>
              <a:rPr lang="en-US" dirty="0"/>
              <a:t>’ (Encapsulation).</a:t>
            </a:r>
          </a:p>
          <a:p>
            <a:pPr>
              <a:buFont typeface="Wingdings" panose="05000000000000000000" pitchFamily="2" charset="2"/>
              <a:buChar char="Ø"/>
            </a:pPr>
            <a:r>
              <a:rPr lang="en-US" dirty="0"/>
              <a:t>Also called </a:t>
            </a:r>
            <a:r>
              <a:rPr lang="en-US" i="1" u="sng" dirty="0"/>
              <a:t>Access modifiers</a:t>
            </a:r>
            <a:r>
              <a:rPr lang="en-US" dirty="0"/>
              <a:t>.</a:t>
            </a:r>
          </a:p>
          <a:p>
            <a:pPr>
              <a:buFont typeface="Wingdings" panose="05000000000000000000" pitchFamily="2" charset="2"/>
              <a:buChar char="Ø"/>
            </a:pPr>
            <a:r>
              <a:rPr lang="en-US" dirty="0"/>
              <a:t>It sets some restrictions on the members whether or not to get directly accessed by the outside function.</a:t>
            </a:r>
          </a:p>
          <a:p>
            <a:pPr>
              <a:buFont typeface="Wingdings" panose="05000000000000000000" pitchFamily="2" charset="2"/>
              <a:buChar char="Ø"/>
            </a:pPr>
            <a:r>
              <a:rPr lang="en-US" dirty="0"/>
              <a:t>The default access modifier is set to </a:t>
            </a:r>
            <a:r>
              <a:rPr lang="en-US" i="1" u="sng" dirty="0"/>
              <a:t>PRIVATE</a:t>
            </a:r>
            <a:r>
              <a:rPr lang="en-US" dirty="0"/>
              <a:t>.</a:t>
            </a:r>
          </a:p>
          <a:p>
            <a:pPr>
              <a:buFont typeface="Wingdings" panose="05000000000000000000" pitchFamily="2" charset="2"/>
              <a:buChar char="Ø"/>
            </a:pPr>
            <a:endParaRPr lang="en-US" dirty="0"/>
          </a:p>
        </p:txBody>
      </p:sp>
      <p:graphicFrame>
        <p:nvGraphicFramePr>
          <p:cNvPr id="4" name="Diagram 3">
            <a:extLst>
              <a:ext uri="{FF2B5EF4-FFF2-40B4-BE49-F238E27FC236}">
                <a16:creationId xmlns:a16="http://schemas.microsoft.com/office/drawing/2014/main" id="{DC64C4D3-D502-43CB-A277-ED6EEF8E03B3}"/>
              </a:ext>
            </a:extLst>
          </p:cNvPr>
          <p:cNvGraphicFramePr/>
          <p:nvPr>
            <p:extLst>
              <p:ext uri="{D42A27DB-BD31-4B8C-83A1-F6EECF244321}">
                <p14:modId xmlns:p14="http://schemas.microsoft.com/office/powerpoint/2010/main" val="711256927"/>
              </p:ext>
            </p:extLst>
          </p:nvPr>
        </p:nvGraphicFramePr>
        <p:xfrm>
          <a:off x="983077" y="3545310"/>
          <a:ext cx="9776657" cy="290686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653534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8612CB-F863-40AC-AE15-1E8BC07D8504}"/>
              </a:ext>
            </a:extLst>
          </p:cNvPr>
          <p:cNvSpPr>
            <a:spLocks noGrp="1"/>
          </p:cNvSpPr>
          <p:nvPr>
            <p:ph type="title"/>
          </p:nvPr>
        </p:nvSpPr>
        <p:spPr>
          <a:xfrm>
            <a:off x="0" y="71021"/>
            <a:ext cx="11353800" cy="559293"/>
          </a:xfrm>
        </p:spPr>
        <p:txBody>
          <a:bodyPr>
            <a:noAutofit/>
          </a:bodyPr>
          <a:lstStyle/>
          <a:p>
            <a:r>
              <a:rPr lang="en-US" sz="4000" dirty="0">
                <a:solidFill>
                  <a:srgbClr val="00B0F0"/>
                </a:solidFill>
              </a:rPr>
              <a:t>I. Public</a:t>
            </a:r>
            <a:endParaRPr lang="en-IN" sz="4000" dirty="0">
              <a:solidFill>
                <a:srgbClr val="00B0F0"/>
              </a:solidFill>
            </a:endParaRPr>
          </a:p>
        </p:txBody>
      </p:sp>
      <p:sp>
        <p:nvSpPr>
          <p:cNvPr id="3" name="Content Placeholder 2">
            <a:extLst>
              <a:ext uri="{FF2B5EF4-FFF2-40B4-BE49-F238E27FC236}">
                <a16:creationId xmlns:a16="http://schemas.microsoft.com/office/drawing/2014/main" id="{BF8315A9-4D99-4786-99D9-9F6500275C01}"/>
              </a:ext>
            </a:extLst>
          </p:cNvPr>
          <p:cNvSpPr>
            <a:spLocks noGrp="1"/>
          </p:cNvSpPr>
          <p:nvPr>
            <p:ph idx="1"/>
          </p:nvPr>
        </p:nvSpPr>
        <p:spPr>
          <a:xfrm>
            <a:off x="0" y="630314"/>
            <a:ext cx="12192000" cy="6227686"/>
          </a:xfrm>
        </p:spPr>
        <p:txBody>
          <a:bodyPr>
            <a:normAutofit/>
          </a:bodyPr>
          <a:lstStyle/>
          <a:p>
            <a:pPr>
              <a:buFont typeface="Wingdings" panose="05000000000000000000" pitchFamily="2" charset="2"/>
              <a:buChar char="§"/>
            </a:pPr>
            <a:r>
              <a:rPr lang="en-US" dirty="0"/>
              <a:t>Accessible from any part of the program.</a:t>
            </a:r>
          </a:p>
          <a:p>
            <a:pPr>
              <a:buFont typeface="Wingdings" panose="05000000000000000000" pitchFamily="2" charset="2"/>
              <a:buChar char="§"/>
            </a:pPr>
            <a:endParaRPr lang="en-US" sz="4000" dirty="0"/>
          </a:p>
          <a:p>
            <a:pPr marL="0" indent="0">
              <a:buNone/>
            </a:pPr>
            <a:r>
              <a:rPr lang="en-US" sz="4000" dirty="0">
                <a:solidFill>
                  <a:srgbClr val="00B0F0"/>
                </a:solidFill>
              </a:rPr>
              <a:t>II. Private</a:t>
            </a:r>
          </a:p>
          <a:p>
            <a:pPr>
              <a:buFont typeface="Wingdings" panose="05000000000000000000" pitchFamily="2" charset="2"/>
              <a:buChar char="§"/>
            </a:pPr>
            <a:r>
              <a:rPr lang="en-US" dirty="0"/>
              <a:t>Only accessed from within class.</a:t>
            </a:r>
          </a:p>
          <a:p>
            <a:pPr>
              <a:buFont typeface="Wingdings" panose="05000000000000000000" pitchFamily="2" charset="2"/>
              <a:buChar char="§"/>
            </a:pPr>
            <a:r>
              <a:rPr lang="en-US" dirty="0"/>
              <a:t>Friend function and friend class can also access private members.</a:t>
            </a:r>
          </a:p>
          <a:p>
            <a:pPr>
              <a:buFont typeface="Wingdings" panose="05000000000000000000" pitchFamily="2" charset="2"/>
              <a:buChar char="§"/>
            </a:pPr>
            <a:endParaRPr lang="en-US" sz="4000" dirty="0"/>
          </a:p>
          <a:p>
            <a:pPr marL="0" indent="0">
              <a:buNone/>
            </a:pPr>
            <a:r>
              <a:rPr lang="en-US" sz="4000" dirty="0">
                <a:solidFill>
                  <a:srgbClr val="00B0F0"/>
                </a:solidFill>
              </a:rPr>
              <a:t>III. Protected</a:t>
            </a:r>
          </a:p>
          <a:p>
            <a:pPr>
              <a:buFont typeface="Wingdings" panose="05000000000000000000" pitchFamily="2" charset="2"/>
              <a:buChar char="§"/>
            </a:pPr>
            <a:r>
              <a:rPr lang="en-US" dirty="0"/>
              <a:t>Accessed within the class and from the derived also.</a:t>
            </a:r>
          </a:p>
          <a:p>
            <a:pPr>
              <a:buFont typeface="Wingdings" panose="05000000000000000000" pitchFamily="2" charset="2"/>
              <a:buChar char="§"/>
            </a:pPr>
            <a:r>
              <a:rPr lang="en-US" dirty="0"/>
              <a:t>Also accessed by friend function/class.</a:t>
            </a:r>
          </a:p>
          <a:p>
            <a:pPr marL="0" indent="0">
              <a:buNone/>
            </a:pPr>
            <a:endParaRPr lang="en-US" dirty="0"/>
          </a:p>
        </p:txBody>
      </p:sp>
    </p:spTree>
    <p:extLst>
      <p:ext uri="{BB962C8B-B14F-4D97-AF65-F5344CB8AC3E}">
        <p14:creationId xmlns:p14="http://schemas.microsoft.com/office/powerpoint/2010/main" val="37740665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E2B67-4687-4B40-8970-2F5DE70584C2}"/>
              </a:ext>
            </a:extLst>
          </p:cNvPr>
          <p:cNvSpPr>
            <a:spLocks noGrp="1"/>
          </p:cNvSpPr>
          <p:nvPr>
            <p:ph type="title"/>
          </p:nvPr>
        </p:nvSpPr>
        <p:spPr>
          <a:xfrm>
            <a:off x="0" y="204187"/>
            <a:ext cx="12192000" cy="781233"/>
          </a:xfrm>
        </p:spPr>
        <p:txBody>
          <a:bodyPr>
            <a:normAutofit/>
          </a:bodyPr>
          <a:lstStyle/>
          <a:p>
            <a:r>
              <a:rPr lang="en-US" dirty="0">
                <a:solidFill>
                  <a:srgbClr val="00B0F0"/>
                </a:solidFill>
              </a:rPr>
              <a:t>Encapsulation</a:t>
            </a:r>
            <a:endParaRPr lang="en-IN" dirty="0">
              <a:solidFill>
                <a:srgbClr val="00B0F0"/>
              </a:solidFill>
            </a:endParaRPr>
          </a:p>
        </p:txBody>
      </p:sp>
      <p:sp>
        <p:nvSpPr>
          <p:cNvPr id="3" name="Content Placeholder 2">
            <a:extLst>
              <a:ext uri="{FF2B5EF4-FFF2-40B4-BE49-F238E27FC236}">
                <a16:creationId xmlns:a16="http://schemas.microsoft.com/office/drawing/2014/main" id="{688BC4F8-703F-422F-A3C8-C0305659CA2B}"/>
              </a:ext>
            </a:extLst>
          </p:cNvPr>
          <p:cNvSpPr>
            <a:spLocks noGrp="1"/>
          </p:cNvSpPr>
          <p:nvPr>
            <p:ph idx="1"/>
          </p:nvPr>
        </p:nvSpPr>
        <p:spPr>
          <a:xfrm>
            <a:off x="0" y="1154097"/>
            <a:ext cx="12192000" cy="5703902"/>
          </a:xfrm>
        </p:spPr>
        <p:txBody>
          <a:bodyPr>
            <a:noAutofit/>
          </a:bodyPr>
          <a:lstStyle/>
          <a:p>
            <a:pPr>
              <a:buFont typeface="Wingdings" panose="05000000000000000000" pitchFamily="2" charset="2"/>
              <a:buChar char="Ø"/>
            </a:pPr>
            <a:r>
              <a:rPr lang="en-US" dirty="0"/>
              <a:t>To hide the sensitive data from the user, also called “Data Hiding”.</a:t>
            </a:r>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a:buFont typeface="Wingdings" panose="05000000000000000000" pitchFamily="2" charset="2"/>
              <a:buChar char="Ø"/>
            </a:pPr>
            <a:r>
              <a:rPr lang="en-US" sz="3200" dirty="0">
                <a:solidFill>
                  <a:srgbClr val="FF3399"/>
                </a:solidFill>
              </a:rPr>
              <a:t>Use</a:t>
            </a:r>
            <a:r>
              <a:rPr lang="en-US" dirty="0"/>
              <a:t> :</a:t>
            </a:r>
          </a:p>
          <a:p>
            <a:pPr>
              <a:buFont typeface="Wingdings" panose="05000000000000000000" pitchFamily="2" charset="2"/>
              <a:buChar char="§"/>
            </a:pPr>
            <a:r>
              <a:rPr lang="en-US" dirty="0"/>
              <a:t>Encapsulation ensures better control of your data, because user can change one part of the code without affecting other parts.</a:t>
            </a:r>
          </a:p>
          <a:p>
            <a:pPr>
              <a:buFont typeface="Wingdings" panose="05000000000000000000" pitchFamily="2" charset="2"/>
              <a:buChar char="§"/>
            </a:pPr>
            <a:r>
              <a:rPr lang="en-US" dirty="0"/>
              <a:t>It increases the data security.</a:t>
            </a:r>
          </a:p>
          <a:p>
            <a:pPr>
              <a:buFont typeface="Wingdings" panose="05000000000000000000" pitchFamily="2" charset="2"/>
              <a:buChar char="§"/>
            </a:pPr>
            <a:endParaRPr lang="en-IN" dirty="0"/>
          </a:p>
        </p:txBody>
      </p:sp>
    </p:spTree>
    <p:extLst>
      <p:ext uri="{BB962C8B-B14F-4D97-AF65-F5344CB8AC3E}">
        <p14:creationId xmlns:p14="http://schemas.microsoft.com/office/powerpoint/2010/main" val="25963796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8612CB-F863-40AC-AE15-1E8BC07D8504}"/>
              </a:ext>
            </a:extLst>
          </p:cNvPr>
          <p:cNvSpPr>
            <a:spLocks noGrp="1"/>
          </p:cNvSpPr>
          <p:nvPr>
            <p:ph type="title"/>
          </p:nvPr>
        </p:nvSpPr>
        <p:spPr>
          <a:xfrm>
            <a:off x="0" y="0"/>
            <a:ext cx="11353800" cy="681037"/>
          </a:xfrm>
        </p:spPr>
        <p:txBody>
          <a:bodyPr>
            <a:noAutofit/>
          </a:bodyPr>
          <a:lstStyle/>
          <a:p>
            <a:r>
              <a:rPr lang="en-US" dirty="0">
                <a:solidFill>
                  <a:srgbClr val="00B0F0"/>
                </a:solidFill>
              </a:rPr>
              <a:t>Class</a:t>
            </a:r>
            <a:endParaRPr lang="en-IN" dirty="0">
              <a:solidFill>
                <a:srgbClr val="00B0F0"/>
              </a:solidFill>
            </a:endParaRPr>
          </a:p>
        </p:txBody>
      </p:sp>
      <p:sp>
        <p:nvSpPr>
          <p:cNvPr id="3" name="Content Placeholder 2">
            <a:extLst>
              <a:ext uri="{FF2B5EF4-FFF2-40B4-BE49-F238E27FC236}">
                <a16:creationId xmlns:a16="http://schemas.microsoft.com/office/drawing/2014/main" id="{BF8315A9-4D99-4786-99D9-9F6500275C01}"/>
              </a:ext>
            </a:extLst>
          </p:cNvPr>
          <p:cNvSpPr>
            <a:spLocks noGrp="1"/>
          </p:cNvSpPr>
          <p:nvPr>
            <p:ph idx="1"/>
          </p:nvPr>
        </p:nvSpPr>
        <p:spPr>
          <a:xfrm>
            <a:off x="0" y="681038"/>
            <a:ext cx="12192000" cy="6176962"/>
          </a:xfrm>
        </p:spPr>
        <p:txBody>
          <a:bodyPr>
            <a:normAutofit/>
          </a:bodyPr>
          <a:lstStyle/>
          <a:p>
            <a:pPr>
              <a:buFont typeface="Wingdings" panose="05000000000000000000" pitchFamily="2" charset="2"/>
              <a:buChar char="Ø"/>
            </a:pPr>
            <a:r>
              <a:rPr lang="en-US" dirty="0"/>
              <a:t>Syntax of class declaration and definition(outside the class).</a:t>
            </a:r>
          </a:p>
          <a:p>
            <a:pPr marL="914400" lvl="2" indent="0">
              <a:buNone/>
            </a:pPr>
            <a:r>
              <a:rPr lang="en-US" dirty="0">
                <a:solidFill>
                  <a:schemeClr val="accent6"/>
                </a:solidFill>
              </a:rPr>
              <a:t>class </a:t>
            </a:r>
            <a:r>
              <a:rPr lang="en-US" dirty="0" err="1">
                <a:solidFill>
                  <a:schemeClr val="accent6"/>
                </a:solidFill>
              </a:rPr>
              <a:t>class_name</a:t>
            </a:r>
            <a:endParaRPr lang="en-US" dirty="0">
              <a:solidFill>
                <a:schemeClr val="accent6"/>
              </a:solidFill>
            </a:endParaRPr>
          </a:p>
          <a:p>
            <a:pPr marL="914400" lvl="2" indent="0">
              <a:buNone/>
            </a:pPr>
            <a:r>
              <a:rPr lang="en-US" dirty="0">
                <a:solidFill>
                  <a:schemeClr val="accent6"/>
                </a:solidFill>
              </a:rPr>
              <a:t>{</a:t>
            </a:r>
          </a:p>
          <a:p>
            <a:pPr marL="914400" lvl="2" indent="0">
              <a:buNone/>
            </a:pPr>
            <a:r>
              <a:rPr lang="en-US" dirty="0">
                <a:solidFill>
                  <a:schemeClr val="accent6"/>
                </a:solidFill>
              </a:rPr>
              <a:t>	</a:t>
            </a:r>
            <a:r>
              <a:rPr lang="en-US" dirty="0"/>
              <a:t>//data members private</a:t>
            </a:r>
          </a:p>
          <a:p>
            <a:pPr marL="914400" lvl="2" indent="0">
              <a:buNone/>
            </a:pPr>
            <a:r>
              <a:rPr lang="en-US" dirty="0">
                <a:solidFill>
                  <a:schemeClr val="accent6"/>
                </a:solidFill>
              </a:rPr>
              <a:t>	public:</a:t>
            </a:r>
          </a:p>
          <a:p>
            <a:pPr marL="914400" lvl="2" indent="0">
              <a:buNone/>
            </a:pPr>
            <a:r>
              <a:rPr lang="en-US" dirty="0">
                <a:solidFill>
                  <a:schemeClr val="accent6"/>
                </a:solidFill>
              </a:rPr>
              <a:t>		void </a:t>
            </a:r>
            <a:r>
              <a:rPr lang="en-US" dirty="0" err="1">
                <a:solidFill>
                  <a:schemeClr val="accent6"/>
                </a:solidFill>
              </a:rPr>
              <a:t>function_name</a:t>
            </a:r>
            <a:r>
              <a:rPr lang="en-US" dirty="0">
                <a:solidFill>
                  <a:schemeClr val="accent6"/>
                </a:solidFill>
              </a:rPr>
              <a:t>(parameters);	</a:t>
            </a:r>
            <a:r>
              <a:rPr lang="en-US" dirty="0"/>
              <a:t>//declaration</a:t>
            </a:r>
          </a:p>
          <a:p>
            <a:pPr marL="914400" lvl="2" indent="0">
              <a:buNone/>
            </a:pPr>
            <a:r>
              <a:rPr lang="en-US" dirty="0">
                <a:solidFill>
                  <a:schemeClr val="accent6"/>
                </a:solidFill>
              </a:rPr>
              <a:t>};</a:t>
            </a:r>
          </a:p>
          <a:p>
            <a:pPr marL="914400" lvl="2" indent="0">
              <a:buNone/>
            </a:pPr>
            <a:r>
              <a:rPr lang="en-US" dirty="0" err="1">
                <a:solidFill>
                  <a:schemeClr val="accent6"/>
                </a:solidFill>
              </a:rPr>
              <a:t>return_datatype</a:t>
            </a:r>
            <a:r>
              <a:rPr lang="en-US" dirty="0">
                <a:solidFill>
                  <a:schemeClr val="accent6"/>
                </a:solidFill>
              </a:rPr>
              <a:t> </a:t>
            </a:r>
            <a:r>
              <a:rPr lang="en-US" dirty="0" err="1">
                <a:solidFill>
                  <a:schemeClr val="accent6"/>
                </a:solidFill>
              </a:rPr>
              <a:t>class_name</a:t>
            </a:r>
            <a:r>
              <a:rPr lang="en-US" dirty="0">
                <a:solidFill>
                  <a:schemeClr val="accent6"/>
                </a:solidFill>
              </a:rPr>
              <a:t> :: </a:t>
            </a:r>
            <a:r>
              <a:rPr lang="en-US" dirty="0" err="1">
                <a:solidFill>
                  <a:schemeClr val="accent6"/>
                </a:solidFill>
              </a:rPr>
              <a:t>function_name</a:t>
            </a:r>
            <a:r>
              <a:rPr lang="en-US" dirty="0">
                <a:solidFill>
                  <a:schemeClr val="accent6"/>
                </a:solidFill>
              </a:rPr>
              <a:t>(parameters)</a:t>
            </a:r>
          </a:p>
          <a:p>
            <a:pPr marL="914400" lvl="2" indent="0">
              <a:buNone/>
            </a:pPr>
            <a:r>
              <a:rPr lang="en-US" dirty="0">
                <a:solidFill>
                  <a:schemeClr val="accent6"/>
                </a:solidFill>
              </a:rPr>
              <a:t>{</a:t>
            </a:r>
            <a:br>
              <a:rPr lang="en-US" dirty="0">
                <a:solidFill>
                  <a:schemeClr val="accent6"/>
                </a:solidFill>
              </a:rPr>
            </a:br>
            <a:r>
              <a:rPr lang="en-US" dirty="0">
                <a:solidFill>
                  <a:schemeClr val="accent6"/>
                </a:solidFill>
              </a:rPr>
              <a:t>	</a:t>
            </a:r>
            <a:r>
              <a:rPr lang="en-US" dirty="0"/>
              <a:t>//  data/function body</a:t>
            </a:r>
          </a:p>
          <a:p>
            <a:pPr marL="914400" lvl="2" indent="0">
              <a:buNone/>
            </a:pPr>
            <a:r>
              <a:rPr lang="en-US" dirty="0">
                <a:solidFill>
                  <a:schemeClr val="accent6"/>
                </a:solidFill>
              </a:rPr>
              <a:t>}</a:t>
            </a:r>
          </a:p>
          <a:p>
            <a:pPr>
              <a:buFont typeface="Wingdings" panose="05000000000000000000" pitchFamily="2" charset="2"/>
              <a:buChar char="§"/>
            </a:pPr>
            <a:r>
              <a:rPr lang="en-US" sz="2400" dirty="0"/>
              <a:t>If there contains no parameters, then we can use </a:t>
            </a:r>
            <a:r>
              <a:rPr lang="en-US" sz="2400" dirty="0" err="1"/>
              <a:t>function_name</a:t>
            </a:r>
            <a:r>
              <a:rPr lang="en-US" sz="2400" dirty="0"/>
              <a:t>(void).</a:t>
            </a:r>
          </a:p>
          <a:p>
            <a:pPr>
              <a:buFont typeface="Wingdings" panose="05000000000000000000" pitchFamily="2" charset="2"/>
              <a:buChar char="§"/>
            </a:pPr>
            <a:r>
              <a:rPr lang="en-US" sz="2400" i="1" u="sng" dirty="0"/>
              <a:t>Class : group of </a:t>
            </a:r>
            <a:r>
              <a:rPr lang="en-US" sz="2400" i="1" u="sng" dirty="0" err="1"/>
              <a:t>similiar</a:t>
            </a:r>
            <a:r>
              <a:rPr lang="en-US" sz="2400" i="1" u="sng" dirty="0"/>
              <a:t> objects</a:t>
            </a:r>
          </a:p>
          <a:p>
            <a:pPr>
              <a:buFont typeface="Wingdings" panose="05000000000000000000" pitchFamily="2" charset="2"/>
              <a:buChar char="§"/>
            </a:pPr>
            <a:r>
              <a:rPr lang="en-US" sz="2400" dirty="0"/>
              <a:t>It contains field, method, function, constructors, etc.</a:t>
            </a:r>
          </a:p>
          <a:p>
            <a:pPr>
              <a:buFont typeface="Wingdings" panose="05000000000000000000" pitchFamily="2" charset="2"/>
              <a:buChar char="§"/>
            </a:pPr>
            <a:r>
              <a:rPr lang="en-US" sz="2400" dirty="0"/>
              <a:t>A class in </a:t>
            </a:r>
            <a:r>
              <a:rPr lang="en-US" sz="2400" dirty="0" err="1"/>
              <a:t>c++</a:t>
            </a:r>
            <a:r>
              <a:rPr lang="en-US" sz="2400" dirty="0"/>
              <a:t> is user-defined data-type.</a:t>
            </a:r>
          </a:p>
          <a:p>
            <a:pPr>
              <a:buFont typeface="Wingdings" panose="05000000000000000000" pitchFamily="2" charset="2"/>
              <a:buChar char="§"/>
            </a:pPr>
            <a:r>
              <a:rPr lang="en-US" sz="2400" dirty="0"/>
              <a:t> ::   -  This is called scope resolution operator.</a:t>
            </a:r>
          </a:p>
          <a:p>
            <a:pPr>
              <a:buFont typeface="Wingdings" panose="05000000000000000000" pitchFamily="2" charset="2"/>
              <a:buChar char="§"/>
            </a:pPr>
            <a:endParaRPr lang="en-US" sz="2400" dirty="0"/>
          </a:p>
        </p:txBody>
      </p:sp>
    </p:spTree>
    <p:extLst>
      <p:ext uri="{BB962C8B-B14F-4D97-AF65-F5344CB8AC3E}">
        <p14:creationId xmlns:p14="http://schemas.microsoft.com/office/powerpoint/2010/main" val="3245605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8612CB-F863-40AC-AE15-1E8BC07D8504}"/>
              </a:ext>
            </a:extLst>
          </p:cNvPr>
          <p:cNvSpPr>
            <a:spLocks noGrp="1"/>
          </p:cNvSpPr>
          <p:nvPr>
            <p:ph type="title"/>
          </p:nvPr>
        </p:nvSpPr>
        <p:spPr>
          <a:xfrm>
            <a:off x="0" y="0"/>
            <a:ext cx="11353800" cy="681037"/>
          </a:xfrm>
        </p:spPr>
        <p:txBody>
          <a:bodyPr>
            <a:noAutofit/>
          </a:bodyPr>
          <a:lstStyle/>
          <a:p>
            <a:r>
              <a:rPr lang="en-US" dirty="0">
                <a:solidFill>
                  <a:srgbClr val="00B0F0"/>
                </a:solidFill>
              </a:rPr>
              <a:t>Object</a:t>
            </a:r>
            <a:endParaRPr lang="en-IN" dirty="0">
              <a:solidFill>
                <a:srgbClr val="00B0F0"/>
              </a:solidFill>
            </a:endParaRPr>
          </a:p>
        </p:txBody>
      </p:sp>
      <p:sp>
        <p:nvSpPr>
          <p:cNvPr id="3" name="Content Placeholder 2">
            <a:extLst>
              <a:ext uri="{FF2B5EF4-FFF2-40B4-BE49-F238E27FC236}">
                <a16:creationId xmlns:a16="http://schemas.microsoft.com/office/drawing/2014/main" id="{BF8315A9-4D99-4786-99D9-9F6500275C01}"/>
              </a:ext>
            </a:extLst>
          </p:cNvPr>
          <p:cNvSpPr>
            <a:spLocks noGrp="1"/>
          </p:cNvSpPr>
          <p:nvPr>
            <p:ph idx="1"/>
          </p:nvPr>
        </p:nvSpPr>
        <p:spPr>
          <a:xfrm>
            <a:off x="0" y="976544"/>
            <a:ext cx="12192000" cy="5881456"/>
          </a:xfrm>
        </p:spPr>
        <p:txBody>
          <a:bodyPr>
            <a:normAutofit/>
          </a:bodyPr>
          <a:lstStyle/>
          <a:p>
            <a:pPr>
              <a:buFont typeface="Wingdings" panose="05000000000000000000" pitchFamily="2" charset="2"/>
              <a:buChar char="Ø"/>
            </a:pPr>
            <a:r>
              <a:rPr lang="en-US" dirty="0"/>
              <a:t>It is an instance of a class.</a:t>
            </a:r>
          </a:p>
          <a:p>
            <a:pPr>
              <a:buFont typeface="Wingdings" panose="05000000000000000000" pitchFamily="2" charset="2"/>
              <a:buChar char="Ø"/>
            </a:pPr>
            <a:r>
              <a:rPr lang="en-US" dirty="0"/>
              <a:t>When an object is created, then only the memory is allocated.</a:t>
            </a:r>
          </a:p>
          <a:p>
            <a:pPr>
              <a:buFont typeface="Wingdings" panose="05000000000000000000" pitchFamily="2" charset="2"/>
              <a:buChar char="Ø"/>
            </a:pPr>
            <a:r>
              <a:rPr lang="en-US" dirty="0"/>
              <a:t>It is used to access class members and member function of public part.(using  ‘ . ’ dot operator)</a:t>
            </a:r>
          </a:p>
          <a:p>
            <a:pPr>
              <a:buFont typeface="Wingdings" panose="05000000000000000000" pitchFamily="2" charset="2"/>
              <a:buChar char="Ø"/>
            </a:pPr>
            <a:endParaRPr lang="en-US" dirty="0"/>
          </a:p>
          <a:p>
            <a:pPr>
              <a:buFont typeface="Wingdings" panose="05000000000000000000" pitchFamily="2" charset="2"/>
              <a:buChar char="Ø"/>
            </a:pPr>
            <a:r>
              <a:rPr lang="en-US" dirty="0"/>
              <a:t>Syntax:	</a:t>
            </a:r>
            <a:r>
              <a:rPr lang="en-US" dirty="0" err="1">
                <a:solidFill>
                  <a:srgbClr val="FFFF00"/>
                </a:solidFill>
              </a:rPr>
              <a:t>Class_name</a:t>
            </a:r>
            <a:r>
              <a:rPr lang="en-US" dirty="0">
                <a:solidFill>
                  <a:srgbClr val="FFFF00"/>
                </a:solidFill>
              </a:rPr>
              <a:t> </a:t>
            </a:r>
            <a:r>
              <a:rPr lang="en-US" dirty="0" err="1">
                <a:solidFill>
                  <a:srgbClr val="FFFF00"/>
                </a:solidFill>
              </a:rPr>
              <a:t>Object_name</a:t>
            </a:r>
            <a:r>
              <a:rPr lang="en-US" dirty="0">
                <a:solidFill>
                  <a:srgbClr val="FFFF00"/>
                </a:solidFill>
              </a:rPr>
              <a:t>;</a:t>
            </a:r>
          </a:p>
          <a:p>
            <a:pPr>
              <a:buFont typeface="Wingdings" panose="05000000000000000000" pitchFamily="2" charset="2"/>
              <a:buChar char="Ø"/>
            </a:pPr>
            <a:endParaRPr lang="en-US" dirty="0"/>
          </a:p>
          <a:p>
            <a:pPr>
              <a:buFont typeface="Wingdings" panose="05000000000000000000" pitchFamily="2" charset="2"/>
              <a:buChar char="Ø"/>
            </a:pPr>
            <a:r>
              <a:rPr lang="en-US" dirty="0"/>
              <a:t>The private members are not allowed to be accessed by an object directly.</a:t>
            </a:r>
          </a:p>
          <a:p>
            <a:pPr>
              <a:buFont typeface="Wingdings" panose="05000000000000000000" pitchFamily="2" charset="2"/>
              <a:buChar char="Ø"/>
            </a:pPr>
            <a:r>
              <a:rPr lang="en-US" dirty="0"/>
              <a:t>Created at runtime hence called </a:t>
            </a:r>
            <a:r>
              <a:rPr lang="en-US" i="1" u="sng" dirty="0"/>
              <a:t>runtime </a:t>
            </a:r>
            <a:r>
              <a:rPr lang="en-US" i="1" u="sng" dirty="0" err="1"/>
              <a:t>entitiy</a:t>
            </a:r>
            <a:r>
              <a:rPr lang="en-US" i="1" dirty="0"/>
              <a:t>.</a:t>
            </a:r>
          </a:p>
        </p:txBody>
      </p:sp>
    </p:spTree>
    <p:extLst>
      <p:ext uri="{BB962C8B-B14F-4D97-AF65-F5344CB8AC3E}">
        <p14:creationId xmlns:p14="http://schemas.microsoft.com/office/powerpoint/2010/main" val="30576394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8F126-E284-4678-B9D9-3E916F21AF09}"/>
              </a:ext>
            </a:extLst>
          </p:cNvPr>
          <p:cNvSpPr>
            <a:spLocks noGrp="1"/>
          </p:cNvSpPr>
          <p:nvPr>
            <p:ph type="title"/>
          </p:nvPr>
        </p:nvSpPr>
        <p:spPr>
          <a:xfrm>
            <a:off x="838200" y="365126"/>
            <a:ext cx="10515600" cy="904382"/>
          </a:xfrm>
        </p:spPr>
        <p:txBody>
          <a:bodyPr/>
          <a:lstStyle/>
          <a:p>
            <a:r>
              <a:rPr lang="en-US" dirty="0">
                <a:solidFill>
                  <a:srgbClr val="00B0F0"/>
                </a:solidFill>
              </a:rPr>
              <a:t>C++ Standard Library</a:t>
            </a:r>
            <a:endParaRPr lang="en-IN" dirty="0">
              <a:solidFill>
                <a:srgbClr val="00B0F0"/>
              </a:solidFill>
            </a:endParaRPr>
          </a:p>
        </p:txBody>
      </p:sp>
      <p:sp>
        <p:nvSpPr>
          <p:cNvPr id="3" name="Content Placeholder 2">
            <a:extLst>
              <a:ext uri="{FF2B5EF4-FFF2-40B4-BE49-F238E27FC236}">
                <a16:creationId xmlns:a16="http://schemas.microsoft.com/office/drawing/2014/main" id="{02AA61EF-E090-4097-BDF7-A8260627710C}"/>
              </a:ext>
            </a:extLst>
          </p:cNvPr>
          <p:cNvSpPr>
            <a:spLocks noGrp="1"/>
          </p:cNvSpPr>
          <p:nvPr>
            <p:ph idx="1"/>
          </p:nvPr>
        </p:nvSpPr>
        <p:spPr>
          <a:xfrm>
            <a:off x="838200" y="1269508"/>
            <a:ext cx="10515600" cy="5588492"/>
          </a:xfrm>
        </p:spPr>
        <p:txBody>
          <a:bodyPr>
            <a:normAutofit/>
          </a:bodyPr>
          <a:lstStyle/>
          <a:p>
            <a:pPr>
              <a:buFont typeface="Wingdings" panose="05000000000000000000" pitchFamily="2" charset="2"/>
              <a:buChar char="Ø"/>
            </a:pPr>
            <a:r>
              <a:rPr lang="en-US" dirty="0"/>
              <a:t> Core lib : data type, variables &amp; literals.</a:t>
            </a:r>
          </a:p>
          <a:p>
            <a:pPr>
              <a:buFont typeface="Wingdings" panose="05000000000000000000" pitchFamily="2" charset="2"/>
              <a:buChar char="Ø"/>
            </a:pPr>
            <a:r>
              <a:rPr lang="en-US" dirty="0"/>
              <a:t> Std lib : set of function,  manipulating strings, files, etc.</a:t>
            </a:r>
          </a:p>
          <a:p>
            <a:pPr>
              <a:buFont typeface="Wingdings" panose="05000000000000000000" pitchFamily="2" charset="2"/>
              <a:buChar char="Ø"/>
            </a:pPr>
            <a:r>
              <a:rPr lang="en-US" dirty="0"/>
              <a:t> Std. Template lib (STL) : set of methods.</a:t>
            </a:r>
          </a:p>
          <a:p>
            <a:pPr marL="0" indent="0">
              <a:buNone/>
            </a:pPr>
            <a:endParaRPr lang="en-US" dirty="0"/>
          </a:p>
          <a:p>
            <a:pPr marL="0" indent="0">
              <a:buNone/>
            </a:pPr>
            <a:r>
              <a:rPr lang="en-US" sz="4400" dirty="0">
                <a:solidFill>
                  <a:srgbClr val="00B0F0"/>
                </a:solidFill>
              </a:rPr>
              <a:t>Use of C++</a:t>
            </a:r>
            <a:endParaRPr lang="en-US" dirty="0">
              <a:solidFill>
                <a:srgbClr val="00B0F0"/>
              </a:solidFill>
            </a:endParaRPr>
          </a:p>
          <a:p>
            <a:pPr>
              <a:buFont typeface="Wingdings" panose="05000000000000000000" pitchFamily="2" charset="2"/>
              <a:buChar char="Ø"/>
            </a:pPr>
            <a:r>
              <a:rPr lang="en-US" dirty="0"/>
              <a:t>Window applications.</a:t>
            </a:r>
          </a:p>
          <a:p>
            <a:pPr>
              <a:buFont typeface="Wingdings" panose="05000000000000000000" pitchFamily="2" charset="2"/>
              <a:buChar char="Ø"/>
            </a:pPr>
            <a:r>
              <a:rPr lang="en-US" dirty="0"/>
              <a:t> Client server applications.</a:t>
            </a:r>
          </a:p>
          <a:p>
            <a:pPr>
              <a:buFont typeface="Wingdings" panose="05000000000000000000" pitchFamily="2" charset="2"/>
              <a:buChar char="Ø"/>
            </a:pPr>
            <a:r>
              <a:rPr lang="en-US" dirty="0"/>
              <a:t>Device driver.</a:t>
            </a:r>
          </a:p>
          <a:p>
            <a:pPr>
              <a:buFont typeface="Wingdings" panose="05000000000000000000" pitchFamily="2" charset="2"/>
              <a:buChar char="Ø"/>
            </a:pPr>
            <a:r>
              <a:rPr lang="en-US" dirty="0"/>
              <a:t>Embedded firmware, etc.</a:t>
            </a:r>
          </a:p>
          <a:p>
            <a:pPr marL="0" indent="0">
              <a:buNone/>
            </a:pPr>
            <a:endParaRPr lang="en-IN" dirty="0">
              <a:solidFill>
                <a:srgbClr val="00B0F0"/>
              </a:solidFill>
            </a:endParaRPr>
          </a:p>
        </p:txBody>
      </p:sp>
    </p:spTree>
    <p:extLst>
      <p:ext uri="{BB962C8B-B14F-4D97-AF65-F5344CB8AC3E}">
        <p14:creationId xmlns:p14="http://schemas.microsoft.com/office/powerpoint/2010/main" val="31895792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E2B67-4687-4B40-8970-2F5DE70584C2}"/>
              </a:ext>
            </a:extLst>
          </p:cNvPr>
          <p:cNvSpPr>
            <a:spLocks noGrp="1"/>
          </p:cNvSpPr>
          <p:nvPr>
            <p:ph type="title"/>
          </p:nvPr>
        </p:nvSpPr>
        <p:spPr>
          <a:xfrm>
            <a:off x="0" y="0"/>
            <a:ext cx="12192000" cy="1038687"/>
          </a:xfrm>
        </p:spPr>
        <p:txBody>
          <a:bodyPr>
            <a:normAutofit/>
          </a:bodyPr>
          <a:lstStyle/>
          <a:p>
            <a:pPr marL="571500" indent="-571500">
              <a:buFont typeface="Wingdings" panose="05000000000000000000" pitchFamily="2" charset="2"/>
              <a:buChar char="v"/>
            </a:pPr>
            <a:r>
              <a:rPr lang="en-US" sz="3200" dirty="0">
                <a:solidFill>
                  <a:srgbClr val="92D050"/>
                </a:solidFill>
              </a:rPr>
              <a:t>How to initialize the public members outside class using objects.</a:t>
            </a:r>
            <a:endParaRPr lang="en-IN" sz="3200" dirty="0">
              <a:solidFill>
                <a:srgbClr val="92D050"/>
              </a:solidFill>
            </a:endParaRPr>
          </a:p>
        </p:txBody>
      </p:sp>
      <p:sp>
        <p:nvSpPr>
          <p:cNvPr id="3" name="Content Placeholder 2">
            <a:extLst>
              <a:ext uri="{FF2B5EF4-FFF2-40B4-BE49-F238E27FC236}">
                <a16:creationId xmlns:a16="http://schemas.microsoft.com/office/drawing/2014/main" id="{688BC4F8-703F-422F-A3C8-C0305659CA2B}"/>
              </a:ext>
            </a:extLst>
          </p:cNvPr>
          <p:cNvSpPr>
            <a:spLocks noGrp="1"/>
          </p:cNvSpPr>
          <p:nvPr>
            <p:ph idx="1"/>
          </p:nvPr>
        </p:nvSpPr>
        <p:spPr>
          <a:xfrm>
            <a:off x="0" y="1038686"/>
            <a:ext cx="12192000" cy="5819313"/>
          </a:xfrm>
        </p:spPr>
        <p:txBody>
          <a:bodyPr>
            <a:noAutofit/>
          </a:bodyPr>
          <a:lstStyle/>
          <a:p>
            <a:pPr marL="0" indent="0">
              <a:buNone/>
            </a:pPr>
            <a:r>
              <a:rPr lang="en-US" sz="2000" b="0" dirty="0">
                <a:solidFill>
                  <a:schemeClr val="accent6"/>
                </a:solidFill>
                <a:effectLst/>
                <a:latin typeface="Consolas" panose="020B0609020204030204" pitchFamily="49" charset="0"/>
              </a:rPr>
              <a:t>#include&lt;iostream&gt;</a:t>
            </a:r>
          </a:p>
          <a:p>
            <a:pPr marL="0" indent="0">
              <a:buNone/>
            </a:pPr>
            <a:r>
              <a:rPr lang="en-US" sz="2000" b="0" dirty="0">
                <a:solidFill>
                  <a:schemeClr val="accent6"/>
                </a:solidFill>
                <a:effectLst/>
                <a:latin typeface="Consolas" panose="020B0609020204030204" pitchFamily="49" charset="0"/>
              </a:rPr>
              <a:t>using </a:t>
            </a:r>
            <a:r>
              <a:rPr lang="en-US" sz="2000" b="0" i="1" dirty="0">
                <a:solidFill>
                  <a:schemeClr val="accent6"/>
                </a:solidFill>
                <a:effectLst/>
                <a:latin typeface="Consolas" panose="020B0609020204030204" pitchFamily="49" charset="0"/>
              </a:rPr>
              <a:t>namespace</a:t>
            </a:r>
            <a:r>
              <a:rPr lang="en-US" sz="2000" b="0" dirty="0">
                <a:solidFill>
                  <a:schemeClr val="accent6"/>
                </a:solidFill>
                <a:effectLst/>
                <a:latin typeface="Consolas" panose="020B0609020204030204" pitchFamily="49" charset="0"/>
              </a:rPr>
              <a:t> std;</a:t>
            </a:r>
          </a:p>
          <a:p>
            <a:pPr marL="0" indent="0">
              <a:buNone/>
            </a:pPr>
            <a:r>
              <a:rPr lang="en-US" sz="2000" b="0" i="1" dirty="0">
                <a:solidFill>
                  <a:schemeClr val="accent6"/>
                </a:solidFill>
                <a:effectLst/>
                <a:latin typeface="Consolas" panose="020B0609020204030204" pitchFamily="49" charset="0"/>
              </a:rPr>
              <a:t>class</a:t>
            </a:r>
            <a:r>
              <a:rPr lang="en-US" sz="2000" b="0" dirty="0">
                <a:solidFill>
                  <a:schemeClr val="accent6"/>
                </a:solidFill>
                <a:effectLst/>
                <a:latin typeface="Consolas" panose="020B0609020204030204" pitchFamily="49" charset="0"/>
              </a:rPr>
              <a:t> name{</a:t>
            </a:r>
          </a:p>
          <a:p>
            <a:pPr marL="0" indent="0">
              <a:buNone/>
            </a:pPr>
            <a:r>
              <a:rPr lang="en-US" sz="2000" b="0" dirty="0">
                <a:solidFill>
                  <a:schemeClr val="accent6"/>
                </a:solidFill>
                <a:effectLst/>
                <a:latin typeface="Consolas" panose="020B0609020204030204" pitchFamily="49" charset="0"/>
              </a:rPr>
              <a:t>    </a:t>
            </a:r>
            <a:r>
              <a:rPr lang="en-US" sz="2000" b="0" i="1" dirty="0">
                <a:solidFill>
                  <a:schemeClr val="accent6"/>
                </a:solidFill>
                <a:effectLst/>
                <a:latin typeface="Consolas" panose="020B0609020204030204" pitchFamily="49" charset="0"/>
              </a:rPr>
              <a:t>public:</a:t>
            </a:r>
            <a:endParaRPr lang="en-US" sz="2000" b="0" dirty="0">
              <a:solidFill>
                <a:schemeClr val="accent6"/>
              </a:solidFill>
              <a:effectLst/>
              <a:latin typeface="Consolas" panose="020B0609020204030204" pitchFamily="49" charset="0"/>
            </a:endParaRPr>
          </a:p>
          <a:p>
            <a:pPr marL="0" indent="0">
              <a:buNone/>
            </a:pPr>
            <a:r>
              <a:rPr lang="en-US" sz="2000" b="0" dirty="0">
                <a:solidFill>
                  <a:schemeClr val="accent6"/>
                </a:solidFill>
                <a:effectLst/>
                <a:latin typeface="Consolas" panose="020B0609020204030204" pitchFamily="49" charset="0"/>
              </a:rPr>
              <a:t>        </a:t>
            </a:r>
            <a:r>
              <a:rPr lang="en-US" sz="2000" b="0" i="1" dirty="0">
                <a:solidFill>
                  <a:schemeClr val="accent6"/>
                </a:solidFill>
                <a:effectLst/>
                <a:latin typeface="Consolas" panose="020B0609020204030204" pitchFamily="49" charset="0"/>
              </a:rPr>
              <a:t>int</a:t>
            </a:r>
            <a:r>
              <a:rPr lang="en-US" sz="2000" b="0" dirty="0">
                <a:solidFill>
                  <a:schemeClr val="accent6"/>
                </a:solidFill>
                <a:effectLst/>
                <a:latin typeface="Consolas" panose="020B0609020204030204" pitchFamily="49" charset="0"/>
              </a:rPr>
              <a:t> a;</a:t>
            </a:r>
          </a:p>
          <a:p>
            <a:pPr marL="0" indent="0">
              <a:buNone/>
            </a:pPr>
            <a:r>
              <a:rPr lang="en-US" sz="2000" b="0" dirty="0">
                <a:solidFill>
                  <a:schemeClr val="accent6"/>
                </a:solidFill>
                <a:effectLst/>
                <a:latin typeface="Consolas" panose="020B0609020204030204" pitchFamily="49" charset="0"/>
              </a:rPr>
              <a:t>            </a:t>
            </a:r>
            <a:r>
              <a:rPr lang="en-US" sz="2000" b="0" dirty="0">
                <a:effectLst/>
                <a:latin typeface="Consolas" panose="020B0609020204030204" pitchFamily="49" charset="0"/>
              </a:rPr>
              <a:t>//functions</a:t>
            </a:r>
          </a:p>
          <a:p>
            <a:pPr marL="0" indent="0">
              <a:buNone/>
            </a:pPr>
            <a:r>
              <a:rPr lang="en-US" sz="2000" b="0" dirty="0">
                <a:solidFill>
                  <a:schemeClr val="accent6"/>
                </a:solidFill>
                <a:effectLst/>
                <a:latin typeface="Consolas" panose="020B0609020204030204" pitchFamily="49" charset="0"/>
              </a:rPr>
              <a:t>};</a:t>
            </a:r>
          </a:p>
          <a:p>
            <a:pPr marL="0" indent="0">
              <a:buNone/>
            </a:pPr>
            <a:r>
              <a:rPr lang="en-US" sz="2000" b="0" i="1" dirty="0">
                <a:solidFill>
                  <a:schemeClr val="accent6"/>
                </a:solidFill>
                <a:effectLst/>
                <a:latin typeface="Consolas" panose="020B0609020204030204" pitchFamily="49" charset="0"/>
              </a:rPr>
              <a:t>int</a:t>
            </a:r>
            <a:r>
              <a:rPr lang="en-US" sz="2000" b="0" dirty="0">
                <a:solidFill>
                  <a:schemeClr val="accent6"/>
                </a:solidFill>
                <a:effectLst/>
                <a:latin typeface="Consolas" panose="020B0609020204030204" pitchFamily="49" charset="0"/>
              </a:rPr>
              <a:t> main(){</a:t>
            </a:r>
          </a:p>
          <a:p>
            <a:pPr marL="0" indent="0">
              <a:buNone/>
            </a:pPr>
            <a:r>
              <a:rPr lang="en-US" sz="2000" b="0" dirty="0">
                <a:solidFill>
                  <a:schemeClr val="accent6"/>
                </a:solidFill>
                <a:effectLst/>
                <a:latin typeface="Consolas" panose="020B0609020204030204" pitchFamily="49" charset="0"/>
              </a:rPr>
              <a:t>    name d;</a:t>
            </a:r>
          </a:p>
          <a:p>
            <a:pPr marL="0" indent="0">
              <a:buNone/>
            </a:pPr>
            <a:r>
              <a:rPr lang="en-US" sz="2000" b="0" dirty="0">
                <a:solidFill>
                  <a:schemeClr val="accent6"/>
                </a:solidFill>
                <a:effectLst/>
                <a:latin typeface="Consolas" panose="020B0609020204030204" pitchFamily="49" charset="0"/>
              </a:rPr>
              <a:t>    </a:t>
            </a:r>
            <a:r>
              <a:rPr lang="en-US" sz="2000" b="0" dirty="0" err="1">
                <a:solidFill>
                  <a:schemeClr val="accent6"/>
                </a:solidFill>
                <a:effectLst/>
                <a:latin typeface="Consolas" panose="020B0609020204030204" pitchFamily="49" charset="0"/>
              </a:rPr>
              <a:t>d.a</a:t>
            </a:r>
            <a:r>
              <a:rPr lang="en-US" sz="2000" b="0" dirty="0">
                <a:solidFill>
                  <a:schemeClr val="accent6"/>
                </a:solidFill>
                <a:effectLst/>
                <a:latin typeface="Consolas" panose="020B0609020204030204" pitchFamily="49" charset="0"/>
              </a:rPr>
              <a:t> = 10;</a:t>
            </a:r>
          </a:p>
          <a:p>
            <a:pPr marL="0" indent="0">
              <a:buNone/>
            </a:pPr>
            <a:r>
              <a:rPr lang="en-US" sz="2000" b="0" dirty="0">
                <a:solidFill>
                  <a:schemeClr val="accent6"/>
                </a:solidFill>
                <a:effectLst/>
                <a:latin typeface="Consolas" panose="020B0609020204030204" pitchFamily="49" charset="0"/>
              </a:rPr>
              <a:t>    </a:t>
            </a:r>
            <a:r>
              <a:rPr lang="en-US" sz="2000" b="0" dirty="0" err="1">
                <a:solidFill>
                  <a:schemeClr val="accent6"/>
                </a:solidFill>
                <a:effectLst/>
                <a:latin typeface="Consolas" panose="020B0609020204030204" pitchFamily="49" charset="0"/>
              </a:rPr>
              <a:t>cout</a:t>
            </a:r>
            <a:r>
              <a:rPr lang="en-US" sz="2000" b="0" dirty="0">
                <a:solidFill>
                  <a:schemeClr val="accent6"/>
                </a:solidFill>
                <a:effectLst/>
                <a:latin typeface="Consolas" panose="020B0609020204030204" pitchFamily="49" charset="0"/>
              </a:rPr>
              <a:t>&lt;&lt;"Value of a : "&lt;&lt;</a:t>
            </a:r>
            <a:r>
              <a:rPr lang="en-US" sz="2000" b="0" dirty="0" err="1">
                <a:solidFill>
                  <a:schemeClr val="accent6"/>
                </a:solidFill>
                <a:effectLst/>
                <a:latin typeface="Consolas" panose="020B0609020204030204" pitchFamily="49" charset="0"/>
              </a:rPr>
              <a:t>d.a</a:t>
            </a:r>
            <a:r>
              <a:rPr lang="en-US" sz="2000" b="0" dirty="0">
                <a:solidFill>
                  <a:schemeClr val="accent6"/>
                </a:solidFill>
                <a:effectLst/>
                <a:latin typeface="Consolas" panose="020B0609020204030204" pitchFamily="49" charset="0"/>
              </a:rPr>
              <a:t>&lt;&lt;</a:t>
            </a:r>
            <a:r>
              <a:rPr lang="en-US" sz="2000" b="0" dirty="0" err="1">
                <a:solidFill>
                  <a:schemeClr val="accent6"/>
                </a:solidFill>
                <a:effectLst/>
                <a:latin typeface="Consolas" panose="020B0609020204030204" pitchFamily="49" charset="0"/>
              </a:rPr>
              <a:t>endl</a:t>
            </a:r>
            <a:r>
              <a:rPr lang="en-US" sz="2000" b="0" dirty="0">
                <a:solidFill>
                  <a:schemeClr val="accent6"/>
                </a:solidFill>
                <a:effectLst/>
                <a:latin typeface="Consolas" panose="020B0609020204030204" pitchFamily="49" charset="0"/>
              </a:rPr>
              <a:t>;  </a:t>
            </a:r>
          </a:p>
          <a:p>
            <a:pPr marL="0" indent="0">
              <a:buNone/>
            </a:pPr>
            <a:r>
              <a:rPr lang="en-US" sz="2000" b="0" dirty="0">
                <a:solidFill>
                  <a:schemeClr val="accent6"/>
                </a:solidFill>
                <a:effectLst/>
                <a:latin typeface="Consolas" panose="020B0609020204030204" pitchFamily="49" charset="0"/>
              </a:rPr>
              <a:t>    return 0;</a:t>
            </a:r>
          </a:p>
          <a:p>
            <a:pPr marL="0" indent="0">
              <a:buNone/>
            </a:pPr>
            <a:r>
              <a:rPr lang="en-US" sz="2000" b="0" dirty="0">
                <a:solidFill>
                  <a:schemeClr val="accent6"/>
                </a:solidFill>
                <a:effectLst/>
                <a:latin typeface="Consolas" panose="020B0609020204030204" pitchFamily="49" charset="0"/>
              </a:rPr>
              <a:t>}</a:t>
            </a:r>
          </a:p>
          <a:p>
            <a:pPr marL="0" indent="0">
              <a:buNone/>
            </a:pPr>
            <a:endParaRPr lang="en-IN" sz="2000" dirty="0">
              <a:solidFill>
                <a:schemeClr val="accent6"/>
              </a:solidFill>
            </a:endParaRPr>
          </a:p>
        </p:txBody>
      </p:sp>
    </p:spTree>
    <p:extLst>
      <p:ext uri="{BB962C8B-B14F-4D97-AF65-F5344CB8AC3E}">
        <p14:creationId xmlns:p14="http://schemas.microsoft.com/office/powerpoint/2010/main" val="35343163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E2B67-4687-4B40-8970-2F5DE70584C2}"/>
              </a:ext>
            </a:extLst>
          </p:cNvPr>
          <p:cNvSpPr>
            <a:spLocks noGrp="1"/>
          </p:cNvSpPr>
          <p:nvPr>
            <p:ph type="title"/>
          </p:nvPr>
        </p:nvSpPr>
        <p:spPr>
          <a:xfrm>
            <a:off x="0" y="1"/>
            <a:ext cx="12192000" cy="816745"/>
          </a:xfrm>
        </p:spPr>
        <p:txBody>
          <a:bodyPr>
            <a:normAutofit/>
          </a:bodyPr>
          <a:lstStyle/>
          <a:p>
            <a:r>
              <a:rPr lang="en-US" dirty="0">
                <a:solidFill>
                  <a:srgbClr val="00B0F0"/>
                </a:solidFill>
              </a:rPr>
              <a:t>Constructors</a:t>
            </a:r>
            <a:endParaRPr lang="en-IN" dirty="0">
              <a:solidFill>
                <a:srgbClr val="00B0F0"/>
              </a:solidFill>
            </a:endParaRPr>
          </a:p>
        </p:txBody>
      </p:sp>
      <p:sp>
        <p:nvSpPr>
          <p:cNvPr id="3" name="Content Placeholder 2">
            <a:extLst>
              <a:ext uri="{FF2B5EF4-FFF2-40B4-BE49-F238E27FC236}">
                <a16:creationId xmlns:a16="http://schemas.microsoft.com/office/drawing/2014/main" id="{688BC4F8-703F-422F-A3C8-C0305659CA2B}"/>
              </a:ext>
            </a:extLst>
          </p:cNvPr>
          <p:cNvSpPr>
            <a:spLocks noGrp="1"/>
          </p:cNvSpPr>
          <p:nvPr>
            <p:ph idx="1"/>
          </p:nvPr>
        </p:nvSpPr>
        <p:spPr>
          <a:xfrm>
            <a:off x="0" y="816746"/>
            <a:ext cx="12192000" cy="6041253"/>
          </a:xfrm>
        </p:spPr>
        <p:txBody>
          <a:bodyPr>
            <a:noAutofit/>
          </a:bodyPr>
          <a:lstStyle/>
          <a:p>
            <a:pPr>
              <a:buFont typeface="Wingdings" panose="05000000000000000000" pitchFamily="2" charset="2"/>
              <a:buChar char="§"/>
            </a:pPr>
            <a:r>
              <a:rPr lang="en-US" dirty="0"/>
              <a:t>It is a method which is invoked automatically when object is created.</a:t>
            </a:r>
          </a:p>
          <a:p>
            <a:pPr>
              <a:buFont typeface="Wingdings" panose="05000000000000000000" pitchFamily="2" charset="2"/>
              <a:buChar char="§"/>
            </a:pPr>
            <a:r>
              <a:rPr lang="en-US" dirty="0"/>
              <a:t>Used to initialize the members of new object.</a:t>
            </a:r>
          </a:p>
          <a:p>
            <a:pPr>
              <a:buFont typeface="Wingdings" panose="05000000000000000000" pitchFamily="2" charset="2"/>
              <a:buChar char="§"/>
            </a:pPr>
            <a:r>
              <a:rPr lang="en-US" dirty="0"/>
              <a:t>Constructors can also be defined outside the class.</a:t>
            </a:r>
          </a:p>
          <a:p>
            <a:pPr>
              <a:buFont typeface="Wingdings" panose="05000000000000000000" pitchFamily="2" charset="2"/>
              <a:buChar char="§"/>
            </a:pPr>
            <a:r>
              <a:rPr lang="en-US" dirty="0"/>
              <a:t>No other keyboard is allowed in the declaration of the constructor except </a:t>
            </a:r>
            <a:r>
              <a:rPr lang="en-US" i="1" u="sng" dirty="0"/>
              <a:t>Inline</a:t>
            </a:r>
            <a:r>
              <a:rPr lang="en-US" dirty="0"/>
              <a:t>.</a:t>
            </a:r>
          </a:p>
          <a:p>
            <a:pPr>
              <a:buFont typeface="Wingdings" panose="05000000000000000000" pitchFamily="2" charset="2"/>
              <a:buChar char="§"/>
            </a:pPr>
            <a:endParaRPr lang="en-US" dirty="0"/>
          </a:p>
          <a:p>
            <a:pPr>
              <a:buFont typeface="Wingdings" panose="05000000000000000000" pitchFamily="2" charset="2"/>
              <a:buChar char="§"/>
            </a:pPr>
            <a:endParaRPr lang="en-US" sz="800" dirty="0"/>
          </a:p>
        </p:txBody>
      </p:sp>
      <p:graphicFrame>
        <p:nvGraphicFramePr>
          <p:cNvPr id="6" name="Diagram 5">
            <a:extLst>
              <a:ext uri="{FF2B5EF4-FFF2-40B4-BE49-F238E27FC236}">
                <a16:creationId xmlns:a16="http://schemas.microsoft.com/office/drawing/2014/main" id="{DF5E2DED-339E-4C25-A9FC-757D864B3869}"/>
              </a:ext>
            </a:extLst>
          </p:cNvPr>
          <p:cNvGraphicFramePr/>
          <p:nvPr>
            <p:extLst>
              <p:ext uri="{D42A27DB-BD31-4B8C-83A1-F6EECF244321}">
                <p14:modId xmlns:p14="http://schemas.microsoft.com/office/powerpoint/2010/main" val="267656684"/>
              </p:ext>
            </p:extLst>
          </p:nvPr>
        </p:nvGraphicFramePr>
        <p:xfrm>
          <a:off x="2032000" y="2929630"/>
          <a:ext cx="8128000" cy="323533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713910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E2B67-4687-4B40-8970-2F5DE70584C2}"/>
              </a:ext>
            </a:extLst>
          </p:cNvPr>
          <p:cNvSpPr>
            <a:spLocks noGrp="1"/>
          </p:cNvSpPr>
          <p:nvPr>
            <p:ph type="title"/>
          </p:nvPr>
        </p:nvSpPr>
        <p:spPr>
          <a:xfrm>
            <a:off x="0" y="1"/>
            <a:ext cx="12192000" cy="692457"/>
          </a:xfrm>
        </p:spPr>
        <p:txBody>
          <a:bodyPr>
            <a:normAutofit/>
          </a:bodyPr>
          <a:lstStyle/>
          <a:p>
            <a:r>
              <a:rPr lang="en-US" sz="3200" dirty="0">
                <a:solidFill>
                  <a:srgbClr val="00B0F0"/>
                </a:solidFill>
              </a:rPr>
              <a:t>Syntax of Constructors</a:t>
            </a:r>
            <a:endParaRPr lang="en-IN" sz="3200" dirty="0">
              <a:solidFill>
                <a:srgbClr val="00B0F0"/>
              </a:solidFill>
            </a:endParaRPr>
          </a:p>
        </p:txBody>
      </p:sp>
      <p:sp>
        <p:nvSpPr>
          <p:cNvPr id="3" name="Content Placeholder 2">
            <a:extLst>
              <a:ext uri="{FF2B5EF4-FFF2-40B4-BE49-F238E27FC236}">
                <a16:creationId xmlns:a16="http://schemas.microsoft.com/office/drawing/2014/main" id="{688BC4F8-703F-422F-A3C8-C0305659CA2B}"/>
              </a:ext>
            </a:extLst>
          </p:cNvPr>
          <p:cNvSpPr>
            <a:spLocks noGrp="1"/>
          </p:cNvSpPr>
          <p:nvPr>
            <p:ph idx="1"/>
          </p:nvPr>
        </p:nvSpPr>
        <p:spPr>
          <a:xfrm>
            <a:off x="0" y="692458"/>
            <a:ext cx="12192000" cy="6165541"/>
          </a:xfrm>
        </p:spPr>
        <p:txBody>
          <a:bodyPr>
            <a:noAutofit/>
          </a:bodyPr>
          <a:lstStyle/>
          <a:p>
            <a:pPr marL="0" indent="0">
              <a:buNone/>
            </a:pPr>
            <a:r>
              <a:rPr lang="en-US" sz="1800" dirty="0">
                <a:solidFill>
                  <a:schemeClr val="accent6"/>
                </a:solidFill>
              </a:rPr>
              <a:t>class name</a:t>
            </a:r>
          </a:p>
          <a:p>
            <a:pPr marL="0" indent="0">
              <a:buNone/>
            </a:pPr>
            <a:r>
              <a:rPr lang="en-US" sz="1800" dirty="0">
                <a:solidFill>
                  <a:schemeClr val="accent6"/>
                </a:solidFill>
              </a:rPr>
              <a:t>{</a:t>
            </a:r>
            <a:br>
              <a:rPr lang="en-US" sz="1800" dirty="0">
                <a:solidFill>
                  <a:schemeClr val="accent6"/>
                </a:solidFill>
              </a:rPr>
            </a:br>
            <a:r>
              <a:rPr lang="en-US" sz="1800" dirty="0">
                <a:solidFill>
                  <a:schemeClr val="accent6"/>
                </a:solidFill>
              </a:rPr>
              <a:t>	public:</a:t>
            </a:r>
          </a:p>
          <a:p>
            <a:pPr marL="0" indent="0">
              <a:buNone/>
            </a:pPr>
            <a:r>
              <a:rPr lang="en-US" sz="1800" dirty="0">
                <a:solidFill>
                  <a:schemeClr val="accent6"/>
                </a:solidFill>
              </a:rPr>
              <a:t>	     class name(parameters/no parameters);	</a:t>
            </a:r>
            <a:r>
              <a:rPr lang="en-US" sz="1800" dirty="0"/>
              <a:t>//declaration</a:t>
            </a:r>
          </a:p>
          <a:p>
            <a:pPr marL="0" indent="0">
              <a:buNone/>
            </a:pPr>
            <a:r>
              <a:rPr lang="en-US" sz="1800" dirty="0">
                <a:solidFill>
                  <a:schemeClr val="accent6"/>
                </a:solidFill>
              </a:rPr>
              <a:t>};</a:t>
            </a:r>
          </a:p>
          <a:p>
            <a:pPr marL="0" indent="0">
              <a:buNone/>
            </a:pPr>
            <a:r>
              <a:rPr lang="en-IN" sz="1800" dirty="0">
                <a:solidFill>
                  <a:schemeClr val="accent6"/>
                </a:solidFill>
              </a:rPr>
              <a:t>class name :: class name(parameters/no parameters)	</a:t>
            </a:r>
            <a:r>
              <a:rPr lang="en-IN" sz="1800" dirty="0"/>
              <a:t>//definition</a:t>
            </a:r>
          </a:p>
          <a:p>
            <a:pPr marL="0" indent="0">
              <a:buNone/>
            </a:pPr>
            <a:r>
              <a:rPr lang="en-IN" sz="1800" dirty="0">
                <a:solidFill>
                  <a:schemeClr val="accent6"/>
                </a:solidFill>
              </a:rPr>
              <a:t>{</a:t>
            </a:r>
          </a:p>
          <a:p>
            <a:pPr marL="0" indent="0">
              <a:buNone/>
            </a:pPr>
            <a:r>
              <a:rPr lang="en-IN" sz="1800" dirty="0">
                <a:solidFill>
                  <a:schemeClr val="accent6"/>
                </a:solidFill>
              </a:rPr>
              <a:t>	</a:t>
            </a:r>
            <a:r>
              <a:rPr lang="en-IN" sz="1800" dirty="0"/>
              <a:t>//body</a:t>
            </a:r>
          </a:p>
          <a:p>
            <a:pPr marL="0" indent="0">
              <a:buNone/>
            </a:pPr>
            <a:r>
              <a:rPr lang="en-IN" sz="1800" dirty="0">
                <a:solidFill>
                  <a:schemeClr val="accent6"/>
                </a:solidFill>
              </a:rPr>
              <a:t>}</a:t>
            </a:r>
          </a:p>
          <a:p>
            <a:pPr marL="0" indent="0">
              <a:buNone/>
            </a:pPr>
            <a:r>
              <a:rPr lang="en-IN" sz="1800" dirty="0">
                <a:solidFill>
                  <a:schemeClr val="accent6"/>
                </a:solidFill>
              </a:rPr>
              <a:t>int main()</a:t>
            </a:r>
          </a:p>
          <a:p>
            <a:pPr marL="0" indent="0">
              <a:buNone/>
            </a:pPr>
            <a:r>
              <a:rPr lang="en-IN" sz="1800" dirty="0">
                <a:solidFill>
                  <a:schemeClr val="accent6"/>
                </a:solidFill>
              </a:rPr>
              <a:t>{</a:t>
            </a:r>
          </a:p>
          <a:p>
            <a:pPr marL="0" indent="0">
              <a:buNone/>
            </a:pPr>
            <a:r>
              <a:rPr lang="en-IN" sz="1800" dirty="0">
                <a:solidFill>
                  <a:schemeClr val="accent6"/>
                </a:solidFill>
              </a:rPr>
              <a:t>	- - - -</a:t>
            </a:r>
          </a:p>
          <a:p>
            <a:pPr marL="0" indent="0">
              <a:buNone/>
            </a:pPr>
            <a:r>
              <a:rPr lang="en-IN" sz="1800" dirty="0">
                <a:solidFill>
                  <a:schemeClr val="accent6"/>
                </a:solidFill>
              </a:rPr>
              <a:t>	- - - - - - </a:t>
            </a:r>
          </a:p>
          <a:p>
            <a:pPr marL="0" indent="0">
              <a:buNone/>
            </a:pPr>
            <a:r>
              <a:rPr lang="en-IN" sz="1800" dirty="0">
                <a:solidFill>
                  <a:schemeClr val="accent6"/>
                </a:solidFill>
              </a:rPr>
              <a:t>	return 0;</a:t>
            </a:r>
          </a:p>
          <a:p>
            <a:pPr marL="0" indent="0">
              <a:buNone/>
            </a:pPr>
            <a:r>
              <a:rPr lang="en-IN" sz="1800" dirty="0">
                <a:solidFill>
                  <a:schemeClr val="accent6"/>
                </a:solidFill>
              </a:rPr>
              <a:t>}</a:t>
            </a:r>
          </a:p>
        </p:txBody>
      </p:sp>
    </p:spTree>
    <p:extLst>
      <p:ext uri="{BB962C8B-B14F-4D97-AF65-F5344CB8AC3E}">
        <p14:creationId xmlns:p14="http://schemas.microsoft.com/office/powerpoint/2010/main" val="30239039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E2B67-4687-4B40-8970-2F5DE70584C2}"/>
              </a:ext>
            </a:extLst>
          </p:cNvPr>
          <p:cNvSpPr>
            <a:spLocks noGrp="1"/>
          </p:cNvSpPr>
          <p:nvPr>
            <p:ph type="title"/>
          </p:nvPr>
        </p:nvSpPr>
        <p:spPr>
          <a:xfrm>
            <a:off x="0" y="-17754"/>
            <a:ext cx="12192000" cy="816745"/>
          </a:xfrm>
        </p:spPr>
        <p:txBody>
          <a:bodyPr>
            <a:noAutofit/>
          </a:bodyPr>
          <a:lstStyle/>
          <a:p>
            <a:pPr marL="571500" indent="-571500">
              <a:buFont typeface="Wingdings" panose="05000000000000000000" pitchFamily="2" charset="2"/>
              <a:buChar char="v"/>
            </a:pPr>
            <a:r>
              <a:rPr lang="en-US" sz="3200" dirty="0">
                <a:solidFill>
                  <a:schemeClr val="accent2"/>
                </a:solidFill>
              </a:rPr>
              <a:t>How constructors are different from a normal member function ?</a:t>
            </a:r>
            <a:endParaRPr lang="en-IN" sz="3200" dirty="0">
              <a:solidFill>
                <a:srgbClr val="00B0F0"/>
              </a:solidFill>
            </a:endParaRPr>
          </a:p>
        </p:txBody>
      </p:sp>
      <p:sp>
        <p:nvSpPr>
          <p:cNvPr id="3" name="Content Placeholder 2">
            <a:extLst>
              <a:ext uri="{FF2B5EF4-FFF2-40B4-BE49-F238E27FC236}">
                <a16:creationId xmlns:a16="http://schemas.microsoft.com/office/drawing/2014/main" id="{688BC4F8-703F-422F-A3C8-C0305659CA2B}"/>
              </a:ext>
            </a:extLst>
          </p:cNvPr>
          <p:cNvSpPr>
            <a:spLocks noGrp="1"/>
          </p:cNvSpPr>
          <p:nvPr>
            <p:ph idx="1"/>
          </p:nvPr>
        </p:nvSpPr>
        <p:spPr>
          <a:xfrm>
            <a:off x="0" y="932155"/>
            <a:ext cx="12192000" cy="5925844"/>
          </a:xfrm>
        </p:spPr>
        <p:txBody>
          <a:bodyPr>
            <a:noAutofit/>
          </a:bodyPr>
          <a:lstStyle/>
          <a:p>
            <a:pPr marL="0" indent="0">
              <a:buNone/>
            </a:pPr>
            <a:endParaRPr lang="en-US" dirty="0"/>
          </a:p>
          <a:p>
            <a:pPr>
              <a:buFont typeface="Wingdings" panose="05000000000000000000" pitchFamily="2" charset="2"/>
              <a:buChar char="§"/>
            </a:pPr>
            <a:r>
              <a:rPr lang="en-US" dirty="0"/>
              <a:t>It has same name as the class don’t have return type not even void.</a:t>
            </a:r>
          </a:p>
          <a:p>
            <a:pPr>
              <a:buFont typeface="Wingdings" panose="05000000000000000000" pitchFamily="2" charset="2"/>
              <a:buChar char="§"/>
            </a:pPr>
            <a:r>
              <a:rPr lang="en-US" dirty="0"/>
              <a:t>Automatically created when object is created.</a:t>
            </a:r>
          </a:p>
          <a:p>
            <a:pPr>
              <a:buFont typeface="Wingdings" panose="05000000000000000000" pitchFamily="2" charset="2"/>
              <a:buChar char="§"/>
            </a:pPr>
            <a:r>
              <a:rPr lang="en-US" dirty="0"/>
              <a:t>When no constructor created by user, then it generates a default constructor   (no parameters, no body).</a:t>
            </a:r>
          </a:p>
          <a:p>
            <a:pPr>
              <a:buFont typeface="Wingdings" panose="05000000000000000000" pitchFamily="2" charset="2"/>
              <a:buChar char="§"/>
            </a:pPr>
            <a:r>
              <a:rPr lang="en-IN" dirty="0"/>
              <a:t>It is </a:t>
            </a:r>
            <a:r>
              <a:rPr lang="en-IN" i="1" u="sng" dirty="0"/>
              <a:t>publicly</a:t>
            </a:r>
            <a:r>
              <a:rPr lang="en-IN" dirty="0"/>
              <a:t> declared always.</a:t>
            </a:r>
          </a:p>
          <a:p>
            <a:pPr>
              <a:buFont typeface="Wingdings" panose="05000000000000000000" pitchFamily="2" charset="2"/>
              <a:buChar char="§"/>
            </a:pPr>
            <a:r>
              <a:rPr lang="en-IN" dirty="0"/>
              <a:t>Useful to set initial values for certain members variables. </a:t>
            </a:r>
          </a:p>
        </p:txBody>
      </p:sp>
    </p:spTree>
    <p:extLst>
      <p:ext uri="{BB962C8B-B14F-4D97-AF65-F5344CB8AC3E}">
        <p14:creationId xmlns:p14="http://schemas.microsoft.com/office/powerpoint/2010/main" val="36719402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E2B67-4687-4B40-8970-2F5DE70584C2}"/>
              </a:ext>
            </a:extLst>
          </p:cNvPr>
          <p:cNvSpPr>
            <a:spLocks noGrp="1"/>
          </p:cNvSpPr>
          <p:nvPr>
            <p:ph type="title"/>
          </p:nvPr>
        </p:nvSpPr>
        <p:spPr>
          <a:xfrm>
            <a:off x="0" y="1"/>
            <a:ext cx="12192000" cy="692457"/>
          </a:xfrm>
        </p:spPr>
        <p:txBody>
          <a:bodyPr>
            <a:normAutofit fontScale="90000"/>
          </a:bodyPr>
          <a:lstStyle/>
          <a:p>
            <a:pPr marL="457200" indent="-457200">
              <a:buFont typeface="Wingdings" panose="05000000000000000000" pitchFamily="2" charset="2"/>
              <a:buChar char="v"/>
            </a:pPr>
            <a:r>
              <a:rPr lang="en-US" sz="3100" dirty="0">
                <a:solidFill>
                  <a:schemeClr val="accent2"/>
                </a:solidFill>
              </a:rPr>
              <a:t>How to access member function when constructor are also called in programs</a:t>
            </a:r>
            <a:r>
              <a:rPr lang="en-US" sz="3200" dirty="0">
                <a:solidFill>
                  <a:schemeClr val="accent2"/>
                </a:solidFill>
              </a:rPr>
              <a:t>.</a:t>
            </a:r>
            <a:endParaRPr lang="en-IN" sz="3200" dirty="0">
              <a:solidFill>
                <a:schemeClr val="accent2"/>
              </a:solidFill>
            </a:endParaRPr>
          </a:p>
        </p:txBody>
      </p:sp>
      <p:sp>
        <p:nvSpPr>
          <p:cNvPr id="3" name="Content Placeholder 2">
            <a:extLst>
              <a:ext uri="{FF2B5EF4-FFF2-40B4-BE49-F238E27FC236}">
                <a16:creationId xmlns:a16="http://schemas.microsoft.com/office/drawing/2014/main" id="{688BC4F8-703F-422F-A3C8-C0305659CA2B}"/>
              </a:ext>
            </a:extLst>
          </p:cNvPr>
          <p:cNvSpPr>
            <a:spLocks noGrp="1"/>
          </p:cNvSpPr>
          <p:nvPr>
            <p:ph idx="1"/>
          </p:nvPr>
        </p:nvSpPr>
        <p:spPr>
          <a:xfrm>
            <a:off x="0" y="692458"/>
            <a:ext cx="12192000" cy="6165541"/>
          </a:xfrm>
        </p:spPr>
        <p:txBody>
          <a:bodyPr>
            <a:noAutofit/>
          </a:bodyPr>
          <a:lstStyle/>
          <a:p>
            <a:pPr marL="0" indent="0">
              <a:buNone/>
            </a:pPr>
            <a:r>
              <a:rPr lang="en-US" sz="1800" dirty="0">
                <a:solidFill>
                  <a:schemeClr val="accent6"/>
                </a:solidFill>
              </a:rPr>
              <a:t>class name</a:t>
            </a:r>
          </a:p>
          <a:p>
            <a:pPr marL="0" indent="0">
              <a:buNone/>
            </a:pPr>
            <a:r>
              <a:rPr lang="en-US" sz="1800" dirty="0">
                <a:solidFill>
                  <a:schemeClr val="accent6"/>
                </a:solidFill>
              </a:rPr>
              <a:t>{</a:t>
            </a:r>
          </a:p>
          <a:p>
            <a:pPr marL="0" indent="0">
              <a:buNone/>
            </a:pPr>
            <a:r>
              <a:rPr lang="en-US" sz="1800" dirty="0">
                <a:solidFill>
                  <a:schemeClr val="accent6"/>
                </a:solidFill>
              </a:rPr>
              <a:t>	public:</a:t>
            </a:r>
          </a:p>
          <a:p>
            <a:pPr marL="0" indent="0">
              <a:buNone/>
            </a:pPr>
            <a:r>
              <a:rPr lang="en-US" sz="1800" dirty="0">
                <a:solidFill>
                  <a:schemeClr val="accent6"/>
                </a:solidFill>
              </a:rPr>
              <a:t>	     void </a:t>
            </a:r>
            <a:r>
              <a:rPr lang="en-US" sz="1800" dirty="0" err="1">
                <a:solidFill>
                  <a:schemeClr val="accent6"/>
                </a:solidFill>
              </a:rPr>
              <a:t>member_function</a:t>
            </a:r>
            <a:r>
              <a:rPr lang="en-US" sz="1800" dirty="0">
                <a:solidFill>
                  <a:schemeClr val="accent6"/>
                </a:solidFill>
              </a:rPr>
              <a:t>(parameters){</a:t>
            </a:r>
          </a:p>
          <a:p>
            <a:pPr marL="0" indent="0">
              <a:buNone/>
            </a:pPr>
            <a:r>
              <a:rPr lang="en-US" sz="1800" dirty="0">
                <a:solidFill>
                  <a:schemeClr val="accent6"/>
                </a:solidFill>
              </a:rPr>
              <a:t>		</a:t>
            </a:r>
            <a:r>
              <a:rPr lang="en-US" sz="1800" dirty="0"/>
              <a:t>//member function	</a:t>
            </a:r>
          </a:p>
          <a:p>
            <a:pPr marL="0" indent="0">
              <a:buNone/>
            </a:pPr>
            <a:r>
              <a:rPr lang="en-US" sz="1800" dirty="0">
                <a:solidFill>
                  <a:schemeClr val="accent6"/>
                </a:solidFill>
              </a:rPr>
              <a:t>	     }</a:t>
            </a:r>
          </a:p>
          <a:p>
            <a:pPr marL="0" indent="0">
              <a:buNone/>
            </a:pPr>
            <a:r>
              <a:rPr lang="en-US" sz="1800" dirty="0">
                <a:solidFill>
                  <a:schemeClr val="accent6"/>
                </a:solidFill>
              </a:rPr>
              <a:t>	     name()	</a:t>
            </a:r>
            <a:r>
              <a:rPr lang="en-US" sz="1800" dirty="0"/>
              <a:t>//Constructor</a:t>
            </a:r>
          </a:p>
          <a:p>
            <a:pPr marL="0" indent="0">
              <a:buNone/>
            </a:pPr>
            <a:r>
              <a:rPr lang="en-US" sz="1800" dirty="0">
                <a:solidFill>
                  <a:schemeClr val="accent6"/>
                </a:solidFill>
              </a:rPr>
              <a:t>	     {	</a:t>
            </a:r>
            <a:r>
              <a:rPr lang="en-US" sz="1800" dirty="0"/>
              <a:t>//constructor body</a:t>
            </a:r>
          </a:p>
          <a:p>
            <a:pPr marL="0" indent="0">
              <a:buNone/>
            </a:pPr>
            <a:r>
              <a:rPr lang="en-US" sz="1800" dirty="0">
                <a:solidFill>
                  <a:schemeClr val="accent6"/>
                </a:solidFill>
              </a:rPr>
              <a:t>	      }</a:t>
            </a:r>
          </a:p>
          <a:p>
            <a:pPr marL="0" indent="0">
              <a:buNone/>
            </a:pPr>
            <a:r>
              <a:rPr lang="en-US" sz="1800" dirty="0">
                <a:solidFill>
                  <a:schemeClr val="accent6"/>
                </a:solidFill>
              </a:rPr>
              <a:t>};</a:t>
            </a:r>
          </a:p>
          <a:p>
            <a:pPr marL="0" indent="0">
              <a:buNone/>
            </a:pPr>
            <a:r>
              <a:rPr lang="en-US" sz="1800" dirty="0">
                <a:solidFill>
                  <a:schemeClr val="accent6"/>
                </a:solidFill>
              </a:rPr>
              <a:t>int main()</a:t>
            </a:r>
          </a:p>
          <a:p>
            <a:pPr marL="0" indent="0">
              <a:buNone/>
            </a:pPr>
            <a:r>
              <a:rPr lang="en-US" sz="1800" dirty="0">
                <a:solidFill>
                  <a:schemeClr val="accent6"/>
                </a:solidFill>
              </a:rPr>
              <a:t>{</a:t>
            </a:r>
          </a:p>
          <a:p>
            <a:pPr marL="0" indent="0">
              <a:buNone/>
            </a:pPr>
            <a:r>
              <a:rPr lang="en-US" sz="1800" dirty="0">
                <a:solidFill>
                  <a:schemeClr val="accent6"/>
                </a:solidFill>
              </a:rPr>
              <a:t>	name n;		</a:t>
            </a:r>
            <a:r>
              <a:rPr lang="en-US" sz="1800" dirty="0"/>
              <a:t>//object</a:t>
            </a:r>
          </a:p>
          <a:p>
            <a:pPr marL="0" indent="0">
              <a:buNone/>
            </a:pPr>
            <a:r>
              <a:rPr lang="en-US" sz="1800" dirty="0">
                <a:solidFill>
                  <a:schemeClr val="accent6"/>
                </a:solidFill>
              </a:rPr>
              <a:t>	</a:t>
            </a:r>
            <a:r>
              <a:rPr lang="en-US" sz="1800" dirty="0" err="1">
                <a:solidFill>
                  <a:schemeClr val="accent6"/>
                </a:solidFill>
              </a:rPr>
              <a:t>n.member_function</a:t>
            </a:r>
            <a:r>
              <a:rPr lang="en-US" sz="1800" dirty="0">
                <a:solidFill>
                  <a:schemeClr val="accent6"/>
                </a:solidFill>
              </a:rPr>
              <a:t>(parameters);		</a:t>
            </a:r>
            <a:r>
              <a:rPr lang="en-US" sz="1800" dirty="0"/>
              <a:t>//member function called</a:t>
            </a:r>
          </a:p>
          <a:p>
            <a:pPr marL="0" indent="0">
              <a:buNone/>
            </a:pPr>
            <a:r>
              <a:rPr lang="en-US" sz="1800" dirty="0">
                <a:solidFill>
                  <a:schemeClr val="accent6"/>
                </a:solidFill>
              </a:rPr>
              <a:t>}</a:t>
            </a:r>
            <a:endParaRPr lang="en-IN" sz="1800" dirty="0">
              <a:solidFill>
                <a:schemeClr val="accent6"/>
              </a:solidFill>
            </a:endParaRPr>
          </a:p>
        </p:txBody>
      </p:sp>
    </p:spTree>
    <p:extLst>
      <p:ext uri="{BB962C8B-B14F-4D97-AF65-F5344CB8AC3E}">
        <p14:creationId xmlns:p14="http://schemas.microsoft.com/office/powerpoint/2010/main" val="35633645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E2B67-4687-4B40-8970-2F5DE70584C2}"/>
              </a:ext>
            </a:extLst>
          </p:cNvPr>
          <p:cNvSpPr>
            <a:spLocks noGrp="1"/>
          </p:cNvSpPr>
          <p:nvPr>
            <p:ph type="title"/>
          </p:nvPr>
        </p:nvSpPr>
        <p:spPr>
          <a:xfrm>
            <a:off x="0" y="1"/>
            <a:ext cx="12192000" cy="692457"/>
          </a:xfrm>
        </p:spPr>
        <p:txBody>
          <a:bodyPr>
            <a:normAutofit/>
          </a:bodyPr>
          <a:lstStyle/>
          <a:p>
            <a:r>
              <a:rPr lang="en-US" sz="4000" dirty="0">
                <a:solidFill>
                  <a:srgbClr val="00B0F0"/>
                </a:solidFill>
              </a:rPr>
              <a:t>1. Default constructor </a:t>
            </a:r>
            <a:endParaRPr lang="en-IN" sz="4000" dirty="0">
              <a:solidFill>
                <a:srgbClr val="00B0F0"/>
              </a:solidFill>
            </a:endParaRPr>
          </a:p>
        </p:txBody>
      </p:sp>
      <p:sp>
        <p:nvSpPr>
          <p:cNvPr id="3" name="Content Placeholder 2">
            <a:extLst>
              <a:ext uri="{FF2B5EF4-FFF2-40B4-BE49-F238E27FC236}">
                <a16:creationId xmlns:a16="http://schemas.microsoft.com/office/drawing/2014/main" id="{688BC4F8-703F-422F-A3C8-C0305659CA2B}"/>
              </a:ext>
            </a:extLst>
          </p:cNvPr>
          <p:cNvSpPr>
            <a:spLocks noGrp="1"/>
          </p:cNvSpPr>
          <p:nvPr>
            <p:ph idx="1"/>
          </p:nvPr>
        </p:nvSpPr>
        <p:spPr>
          <a:xfrm>
            <a:off x="0" y="692458"/>
            <a:ext cx="12192000" cy="6165541"/>
          </a:xfrm>
        </p:spPr>
        <p:txBody>
          <a:bodyPr>
            <a:noAutofit/>
          </a:bodyPr>
          <a:lstStyle/>
          <a:p>
            <a:pPr>
              <a:buFont typeface="Wingdings" panose="05000000000000000000" pitchFamily="2" charset="2"/>
              <a:buChar char="§"/>
            </a:pPr>
            <a:r>
              <a:rPr lang="en-US" sz="2400" dirty="0"/>
              <a:t>A constructor with no argument is called default constructor.</a:t>
            </a:r>
          </a:p>
          <a:p>
            <a:pPr>
              <a:buFont typeface="Wingdings" panose="05000000000000000000" pitchFamily="2" charset="2"/>
              <a:buChar char="§"/>
            </a:pPr>
            <a:r>
              <a:rPr lang="en-US" sz="2400" dirty="0"/>
              <a:t>Invoked when object is created.</a:t>
            </a:r>
          </a:p>
          <a:p>
            <a:pPr>
              <a:buFont typeface="Wingdings" panose="05000000000000000000" pitchFamily="2" charset="2"/>
              <a:buChar char="§"/>
            </a:pPr>
            <a:endParaRPr lang="en-US" sz="800" dirty="0">
              <a:solidFill>
                <a:schemeClr val="accent6"/>
              </a:solidFill>
            </a:endParaRPr>
          </a:p>
          <a:p>
            <a:pPr marL="0" indent="0">
              <a:buNone/>
            </a:pPr>
            <a:r>
              <a:rPr lang="en-US" sz="4000" dirty="0">
                <a:solidFill>
                  <a:srgbClr val="00B0F0"/>
                </a:solidFill>
              </a:rPr>
              <a:t>2. Parameterized constructor</a:t>
            </a:r>
          </a:p>
          <a:p>
            <a:pPr>
              <a:buFont typeface="Wingdings" panose="05000000000000000000" pitchFamily="2" charset="2"/>
              <a:buChar char="§"/>
            </a:pPr>
            <a:r>
              <a:rPr lang="en-IN" sz="2400" dirty="0"/>
              <a:t>Constructor with argument.</a:t>
            </a:r>
          </a:p>
          <a:p>
            <a:pPr>
              <a:buFont typeface="Wingdings" panose="05000000000000000000" pitchFamily="2" charset="2"/>
              <a:buChar char="§"/>
            </a:pPr>
            <a:r>
              <a:rPr lang="en-IN" sz="2400" dirty="0"/>
              <a:t>Constructor can be called in two ways.</a:t>
            </a:r>
          </a:p>
          <a:p>
            <a:pPr marL="971550" lvl="1" indent="-514350">
              <a:buFont typeface="+mj-lt"/>
              <a:buAutoNum type="romanLcPeriod"/>
            </a:pPr>
            <a:r>
              <a:rPr lang="en-IN" dirty="0"/>
              <a:t>Explicit call  </a:t>
            </a:r>
            <a:r>
              <a:rPr lang="en-IN" sz="2000" dirty="0"/>
              <a:t>:  </a:t>
            </a:r>
            <a:r>
              <a:rPr lang="en-IN" sz="2800" dirty="0" err="1">
                <a:solidFill>
                  <a:srgbClr val="FFFF00"/>
                </a:solidFill>
              </a:rPr>
              <a:t>class_name</a:t>
            </a:r>
            <a:r>
              <a:rPr lang="en-IN" sz="2800" dirty="0">
                <a:solidFill>
                  <a:srgbClr val="FFFF00"/>
                </a:solidFill>
              </a:rPr>
              <a:t> object = </a:t>
            </a:r>
            <a:r>
              <a:rPr lang="en-IN" sz="2800" dirty="0" err="1">
                <a:solidFill>
                  <a:srgbClr val="FFFF00"/>
                </a:solidFill>
              </a:rPr>
              <a:t>class_name</a:t>
            </a:r>
            <a:r>
              <a:rPr lang="en-IN" sz="2800" dirty="0">
                <a:solidFill>
                  <a:srgbClr val="FFFF00"/>
                </a:solidFill>
              </a:rPr>
              <a:t>(parameters);</a:t>
            </a:r>
          </a:p>
          <a:p>
            <a:pPr marL="971550" lvl="1" indent="-514350">
              <a:buFont typeface="+mj-lt"/>
              <a:buAutoNum type="romanLcPeriod"/>
            </a:pPr>
            <a:r>
              <a:rPr lang="en-IN" dirty="0"/>
              <a:t>Implicit call  </a:t>
            </a:r>
            <a:r>
              <a:rPr lang="en-IN" sz="2000" dirty="0"/>
              <a:t>:  </a:t>
            </a:r>
            <a:r>
              <a:rPr lang="en-IN" sz="2800" dirty="0" err="1">
                <a:solidFill>
                  <a:srgbClr val="FFFF00"/>
                </a:solidFill>
              </a:rPr>
              <a:t>class_name</a:t>
            </a:r>
            <a:r>
              <a:rPr lang="en-IN" sz="2800" dirty="0">
                <a:solidFill>
                  <a:srgbClr val="FFFF00"/>
                </a:solidFill>
              </a:rPr>
              <a:t> object(parameters);</a:t>
            </a:r>
          </a:p>
          <a:p>
            <a:pPr marL="0" indent="0">
              <a:buNone/>
            </a:pPr>
            <a:endParaRPr lang="en-IN" sz="2400" dirty="0">
              <a:solidFill>
                <a:srgbClr val="00B0F0"/>
              </a:solidFill>
            </a:endParaRPr>
          </a:p>
          <a:p>
            <a:pPr>
              <a:buFont typeface="Wingdings" panose="05000000000000000000" pitchFamily="2" charset="2"/>
              <a:buChar char="Ø"/>
            </a:pPr>
            <a:r>
              <a:rPr lang="en-IN" sz="3200" dirty="0">
                <a:solidFill>
                  <a:srgbClr val="FF3399"/>
                </a:solidFill>
              </a:rPr>
              <a:t>Use</a:t>
            </a:r>
            <a:r>
              <a:rPr lang="en-IN" dirty="0">
                <a:solidFill>
                  <a:srgbClr val="00B0F0"/>
                </a:solidFill>
              </a:rPr>
              <a:t> </a:t>
            </a:r>
            <a:r>
              <a:rPr lang="en-IN" dirty="0"/>
              <a:t>:</a:t>
            </a:r>
            <a:r>
              <a:rPr lang="en-IN" dirty="0">
                <a:solidFill>
                  <a:srgbClr val="00B0F0"/>
                </a:solidFill>
              </a:rPr>
              <a:t>  </a:t>
            </a:r>
            <a:r>
              <a:rPr lang="en-IN" sz="2400" dirty="0"/>
              <a:t>Initialize the data elements</a:t>
            </a:r>
            <a:r>
              <a:rPr lang="en-IN" dirty="0"/>
              <a:t>.</a:t>
            </a:r>
          </a:p>
          <a:p>
            <a:pPr marL="0" indent="0">
              <a:buNone/>
            </a:pPr>
            <a:r>
              <a:rPr lang="en-IN" sz="2400" dirty="0"/>
              <a:t>             :  Also used to overload constructor. 	</a:t>
            </a:r>
          </a:p>
        </p:txBody>
      </p:sp>
    </p:spTree>
    <p:extLst>
      <p:ext uri="{BB962C8B-B14F-4D97-AF65-F5344CB8AC3E}">
        <p14:creationId xmlns:p14="http://schemas.microsoft.com/office/powerpoint/2010/main" val="40891124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E2B67-4687-4B40-8970-2F5DE70584C2}"/>
              </a:ext>
            </a:extLst>
          </p:cNvPr>
          <p:cNvSpPr>
            <a:spLocks noGrp="1"/>
          </p:cNvSpPr>
          <p:nvPr>
            <p:ph type="title"/>
          </p:nvPr>
        </p:nvSpPr>
        <p:spPr>
          <a:xfrm>
            <a:off x="0" y="1"/>
            <a:ext cx="12192000" cy="816745"/>
          </a:xfrm>
        </p:spPr>
        <p:txBody>
          <a:bodyPr>
            <a:normAutofit/>
          </a:bodyPr>
          <a:lstStyle/>
          <a:p>
            <a:r>
              <a:rPr lang="en-US" sz="4000" dirty="0">
                <a:solidFill>
                  <a:srgbClr val="00B0F0"/>
                </a:solidFill>
              </a:rPr>
              <a:t>3. Copy constructor </a:t>
            </a:r>
            <a:endParaRPr lang="en-IN" sz="4000" dirty="0">
              <a:solidFill>
                <a:srgbClr val="00B0F0"/>
              </a:solidFill>
            </a:endParaRPr>
          </a:p>
        </p:txBody>
      </p:sp>
      <p:sp>
        <p:nvSpPr>
          <p:cNvPr id="3" name="Content Placeholder 2">
            <a:extLst>
              <a:ext uri="{FF2B5EF4-FFF2-40B4-BE49-F238E27FC236}">
                <a16:creationId xmlns:a16="http://schemas.microsoft.com/office/drawing/2014/main" id="{688BC4F8-703F-422F-A3C8-C0305659CA2B}"/>
              </a:ext>
            </a:extLst>
          </p:cNvPr>
          <p:cNvSpPr>
            <a:spLocks noGrp="1"/>
          </p:cNvSpPr>
          <p:nvPr>
            <p:ph idx="1"/>
          </p:nvPr>
        </p:nvSpPr>
        <p:spPr>
          <a:xfrm>
            <a:off x="0" y="923278"/>
            <a:ext cx="12192000" cy="5934721"/>
          </a:xfrm>
        </p:spPr>
        <p:txBody>
          <a:bodyPr>
            <a:noAutofit/>
          </a:bodyPr>
          <a:lstStyle/>
          <a:p>
            <a:pPr>
              <a:buFont typeface="Wingdings" panose="05000000000000000000" pitchFamily="2" charset="2"/>
              <a:buChar char="§"/>
            </a:pPr>
            <a:r>
              <a:rPr lang="en-US" dirty="0"/>
              <a:t>It is a member function that initialize an object using another object of same class.</a:t>
            </a:r>
          </a:p>
          <a:p>
            <a:pPr>
              <a:buFont typeface="Wingdings" panose="05000000000000000000" pitchFamily="2" charset="2"/>
              <a:buChar char="§"/>
            </a:pPr>
            <a:r>
              <a:rPr lang="en-US" dirty="0"/>
              <a:t>When using parametric constructors, the default constructors must be created </a:t>
            </a:r>
            <a:r>
              <a:rPr lang="en-US" dirty="0" err="1"/>
              <a:t>explicity</a:t>
            </a:r>
            <a:r>
              <a:rPr lang="en-US" dirty="0"/>
              <a:t> (as it is a best practice) and also complier do not create default constructor implicitly.</a:t>
            </a:r>
          </a:p>
          <a:p>
            <a:pPr>
              <a:buFont typeface="Wingdings" panose="05000000000000000000" pitchFamily="2" charset="2"/>
              <a:buChar char="§"/>
            </a:pPr>
            <a:r>
              <a:rPr lang="en-US" dirty="0"/>
              <a:t>Copy constructor is called,</a:t>
            </a:r>
          </a:p>
          <a:p>
            <a:pPr>
              <a:buFont typeface="Wingdings" panose="05000000000000000000" pitchFamily="2" charset="2"/>
              <a:buChar char="§"/>
            </a:pPr>
            <a:r>
              <a:rPr lang="en-US" dirty="0"/>
              <a:t>Object of class is returned by value,</a:t>
            </a:r>
          </a:p>
          <a:p>
            <a:pPr>
              <a:buFont typeface="Wingdings" panose="05000000000000000000" pitchFamily="2" charset="2"/>
              <a:buChar char="§"/>
            </a:pPr>
            <a:r>
              <a:rPr lang="en-US" dirty="0"/>
              <a:t>Object (by value) passed as argument to a function,</a:t>
            </a:r>
          </a:p>
          <a:p>
            <a:pPr>
              <a:buFont typeface="Wingdings" panose="05000000000000000000" pitchFamily="2" charset="2"/>
              <a:buChar char="§"/>
            </a:pPr>
            <a:r>
              <a:rPr lang="en-US" dirty="0"/>
              <a:t>Object constructed based on another object of same class,</a:t>
            </a:r>
          </a:p>
          <a:p>
            <a:pPr>
              <a:buFont typeface="Wingdings" panose="05000000000000000000" pitchFamily="2" charset="2"/>
              <a:buChar char="§"/>
            </a:pPr>
            <a:r>
              <a:rPr lang="en-US" dirty="0"/>
              <a:t>Compiler generates a temporary object.</a:t>
            </a:r>
            <a:endParaRPr lang="en-IN" dirty="0"/>
          </a:p>
        </p:txBody>
      </p:sp>
    </p:spTree>
    <p:extLst>
      <p:ext uri="{BB962C8B-B14F-4D97-AF65-F5344CB8AC3E}">
        <p14:creationId xmlns:p14="http://schemas.microsoft.com/office/powerpoint/2010/main" val="1066440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E2B67-4687-4B40-8970-2F5DE70584C2}"/>
              </a:ext>
            </a:extLst>
          </p:cNvPr>
          <p:cNvSpPr>
            <a:spLocks noGrp="1"/>
          </p:cNvSpPr>
          <p:nvPr>
            <p:ph type="title"/>
          </p:nvPr>
        </p:nvSpPr>
        <p:spPr>
          <a:xfrm>
            <a:off x="0" y="1"/>
            <a:ext cx="12192000" cy="1802165"/>
          </a:xfrm>
        </p:spPr>
        <p:txBody>
          <a:bodyPr>
            <a:normAutofit fontScale="90000"/>
          </a:bodyPr>
          <a:lstStyle/>
          <a:p>
            <a:pPr marL="571500" indent="-571500">
              <a:buFont typeface="Wingdings" panose="05000000000000000000" pitchFamily="2" charset="2"/>
              <a:buChar char="v"/>
            </a:pPr>
            <a:r>
              <a:rPr lang="en-US" sz="3200" dirty="0">
                <a:solidFill>
                  <a:schemeClr val="accent2"/>
                </a:solidFill>
              </a:rPr>
              <a:t>Which two statement call copy constructor and assignment operator ?</a:t>
            </a:r>
            <a:br>
              <a:rPr lang="en-US" sz="3200" dirty="0">
                <a:solidFill>
                  <a:schemeClr val="accent2"/>
                </a:solidFill>
              </a:rPr>
            </a:br>
            <a:r>
              <a:rPr lang="en-US" sz="3200" dirty="0" err="1">
                <a:solidFill>
                  <a:schemeClr val="accent2"/>
                </a:solidFill>
              </a:rPr>
              <a:t>Myclass</a:t>
            </a:r>
            <a:r>
              <a:rPr lang="en-US" sz="3200" dirty="0">
                <a:solidFill>
                  <a:schemeClr val="accent2"/>
                </a:solidFill>
              </a:rPr>
              <a:t>  t1, t2;</a:t>
            </a:r>
            <a:br>
              <a:rPr lang="en-US" sz="3200" dirty="0">
                <a:solidFill>
                  <a:schemeClr val="accent2"/>
                </a:solidFill>
              </a:rPr>
            </a:br>
            <a:r>
              <a:rPr lang="en-US" sz="3200" dirty="0" err="1">
                <a:solidFill>
                  <a:schemeClr val="accent2"/>
                </a:solidFill>
              </a:rPr>
              <a:t>Myclass</a:t>
            </a:r>
            <a:r>
              <a:rPr lang="en-US" sz="3200" dirty="0">
                <a:solidFill>
                  <a:schemeClr val="accent2"/>
                </a:solidFill>
              </a:rPr>
              <a:t> t3 = t1;  ____________</a:t>
            </a:r>
            <a:r>
              <a:rPr lang="en-US" sz="3200" dirty="0">
                <a:solidFill>
                  <a:schemeClr val="accent2"/>
                </a:solidFill>
                <a:sym typeface="Wingdings" panose="05000000000000000000" pitchFamily="2" charset="2"/>
              </a:rPr>
              <a:t></a:t>
            </a:r>
            <a:br>
              <a:rPr lang="en-US" sz="3200" dirty="0">
                <a:solidFill>
                  <a:schemeClr val="accent2"/>
                </a:solidFill>
              </a:rPr>
            </a:br>
            <a:r>
              <a:rPr lang="en-US" sz="3200" dirty="0">
                <a:solidFill>
                  <a:schemeClr val="accent2"/>
                </a:solidFill>
              </a:rPr>
              <a:t>t2 = t1;    __________________</a:t>
            </a:r>
            <a:r>
              <a:rPr lang="en-US" sz="3200" dirty="0">
                <a:solidFill>
                  <a:schemeClr val="accent2"/>
                </a:solidFill>
                <a:sym typeface="Wingdings" panose="05000000000000000000" pitchFamily="2" charset="2"/>
              </a:rPr>
              <a:t>	</a:t>
            </a:r>
            <a:endParaRPr lang="en-IN" sz="3200" dirty="0">
              <a:solidFill>
                <a:schemeClr val="accent2"/>
              </a:solidFill>
            </a:endParaRPr>
          </a:p>
        </p:txBody>
      </p:sp>
      <p:sp>
        <p:nvSpPr>
          <p:cNvPr id="3" name="Content Placeholder 2">
            <a:extLst>
              <a:ext uri="{FF2B5EF4-FFF2-40B4-BE49-F238E27FC236}">
                <a16:creationId xmlns:a16="http://schemas.microsoft.com/office/drawing/2014/main" id="{688BC4F8-703F-422F-A3C8-C0305659CA2B}"/>
              </a:ext>
            </a:extLst>
          </p:cNvPr>
          <p:cNvSpPr>
            <a:spLocks noGrp="1"/>
          </p:cNvSpPr>
          <p:nvPr>
            <p:ph idx="1"/>
          </p:nvPr>
        </p:nvSpPr>
        <p:spPr>
          <a:xfrm>
            <a:off x="0" y="1970843"/>
            <a:ext cx="12192000" cy="4887156"/>
          </a:xfrm>
        </p:spPr>
        <p:txBody>
          <a:bodyPr>
            <a:noAutofit/>
          </a:bodyPr>
          <a:lstStyle/>
          <a:p>
            <a:pPr>
              <a:buFont typeface="Wingdings" panose="05000000000000000000" pitchFamily="2" charset="2"/>
              <a:buChar char="§"/>
            </a:pPr>
            <a:r>
              <a:rPr lang="en-US" sz="2400" dirty="0"/>
              <a:t>Answer :</a:t>
            </a:r>
          </a:p>
          <a:p>
            <a:pPr marL="514350" indent="-514350">
              <a:buFont typeface="+mj-lt"/>
              <a:buAutoNum type="arabicPeriod"/>
            </a:pPr>
            <a:r>
              <a:rPr lang="en-US" sz="2400" dirty="0"/>
              <a:t>Calls copy constructor 										Reason :- C.C. is called when new object is created from an existing object.</a:t>
            </a:r>
          </a:p>
          <a:p>
            <a:pPr marL="514350" indent="-514350">
              <a:buFont typeface="+mj-lt"/>
              <a:buAutoNum type="arabicPeriod"/>
            </a:pPr>
            <a:r>
              <a:rPr lang="en-US" sz="2400" dirty="0"/>
              <a:t>Calls assignment operator										Reason :- A.O. is called when an already initialized object is assign new value 		      from another existing object.</a:t>
            </a:r>
          </a:p>
          <a:p>
            <a:pPr marL="0" indent="0">
              <a:buNone/>
            </a:pPr>
            <a:endParaRPr lang="en-US" sz="2400" dirty="0"/>
          </a:p>
          <a:p>
            <a:pPr>
              <a:buFont typeface="Wingdings" panose="05000000000000000000" pitchFamily="2" charset="2"/>
              <a:buChar char="v"/>
            </a:pPr>
            <a:r>
              <a:rPr lang="en-IN" sz="3200" dirty="0">
                <a:solidFill>
                  <a:schemeClr val="accent2"/>
                </a:solidFill>
              </a:rPr>
              <a:t>Can we make copy constructor private ?</a:t>
            </a:r>
          </a:p>
          <a:p>
            <a:pPr>
              <a:buFont typeface="Wingdings" panose="05000000000000000000" pitchFamily="2" charset="2"/>
              <a:buChar char="§"/>
            </a:pPr>
            <a:r>
              <a:rPr lang="en-IN" sz="2400" dirty="0"/>
              <a:t>Yes, when private, objects of that class becomes non-copyable.[Useful when pointers or dynamically allocated resources]</a:t>
            </a:r>
          </a:p>
        </p:txBody>
      </p:sp>
    </p:spTree>
    <p:extLst>
      <p:ext uri="{BB962C8B-B14F-4D97-AF65-F5344CB8AC3E}">
        <p14:creationId xmlns:p14="http://schemas.microsoft.com/office/powerpoint/2010/main" val="11335810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E2B67-4687-4B40-8970-2F5DE70584C2}"/>
              </a:ext>
            </a:extLst>
          </p:cNvPr>
          <p:cNvSpPr>
            <a:spLocks noGrp="1"/>
          </p:cNvSpPr>
          <p:nvPr>
            <p:ph type="title"/>
          </p:nvPr>
        </p:nvSpPr>
        <p:spPr>
          <a:xfrm>
            <a:off x="0" y="1"/>
            <a:ext cx="12192000" cy="1029809"/>
          </a:xfrm>
        </p:spPr>
        <p:txBody>
          <a:bodyPr>
            <a:normAutofit/>
          </a:bodyPr>
          <a:lstStyle/>
          <a:p>
            <a:pPr marL="571500" indent="-571500">
              <a:buFont typeface="Wingdings" panose="05000000000000000000" pitchFamily="2" charset="2"/>
              <a:buChar char="v"/>
            </a:pPr>
            <a:r>
              <a:rPr lang="en-US" sz="3200" dirty="0">
                <a:solidFill>
                  <a:schemeClr val="accent2"/>
                </a:solidFill>
              </a:rPr>
              <a:t>Why argument to a copy constructor must be passed as a reference ?</a:t>
            </a:r>
            <a:endParaRPr lang="en-IN" sz="3200" dirty="0">
              <a:solidFill>
                <a:schemeClr val="accent2"/>
              </a:solidFill>
            </a:endParaRPr>
          </a:p>
        </p:txBody>
      </p:sp>
      <p:sp>
        <p:nvSpPr>
          <p:cNvPr id="3" name="Content Placeholder 2">
            <a:extLst>
              <a:ext uri="{FF2B5EF4-FFF2-40B4-BE49-F238E27FC236}">
                <a16:creationId xmlns:a16="http://schemas.microsoft.com/office/drawing/2014/main" id="{688BC4F8-703F-422F-A3C8-C0305659CA2B}"/>
              </a:ext>
            </a:extLst>
          </p:cNvPr>
          <p:cNvSpPr>
            <a:spLocks noGrp="1"/>
          </p:cNvSpPr>
          <p:nvPr>
            <p:ph idx="1"/>
          </p:nvPr>
        </p:nvSpPr>
        <p:spPr>
          <a:xfrm>
            <a:off x="0" y="1225118"/>
            <a:ext cx="12192000" cy="5632881"/>
          </a:xfrm>
        </p:spPr>
        <p:txBody>
          <a:bodyPr>
            <a:noAutofit/>
          </a:bodyPr>
          <a:lstStyle/>
          <a:p>
            <a:pPr>
              <a:buFont typeface="Wingdings" panose="05000000000000000000" pitchFamily="2" charset="2"/>
              <a:buChar char="§"/>
            </a:pPr>
            <a:r>
              <a:rPr lang="en-US" dirty="0"/>
              <a:t>C.C. is called when the object is passed by value. If an object is passed as value to the copy constructor , then its C.C. would call itself, to copy the actual parameters to formal parameters. Hence endless chain of call to C.C. continues until compiler runs out of memory.</a:t>
            </a:r>
          </a:p>
          <a:p>
            <a:pPr>
              <a:buFont typeface="Wingdings" panose="05000000000000000000" pitchFamily="2" charset="2"/>
              <a:buChar char="§"/>
            </a:pPr>
            <a:endParaRPr lang="en-US" dirty="0"/>
          </a:p>
          <a:p>
            <a:pPr>
              <a:buFont typeface="Wingdings" panose="05000000000000000000" pitchFamily="2" charset="2"/>
              <a:buChar char="v"/>
            </a:pPr>
            <a:r>
              <a:rPr lang="en-US" sz="3200" dirty="0">
                <a:solidFill>
                  <a:schemeClr val="accent2"/>
                </a:solidFill>
              </a:rPr>
              <a:t>Why argument of C.C. should be const in C++?</a:t>
            </a:r>
          </a:p>
          <a:p>
            <a:pPr marL="0" indent="0">
              <a:buNone/>
            </a:pPr>
            <a:endParaRPr lang="en-US" sz="3200" dirty="0">
              <a:solidFill>
                <a:schemeClr val="accent2"/>
              </a:solidFill>
            </a:endParaRPr>
          </a:p>
          <a:p>
            <a:pPr>
              <a:buFont typeface="Wingdings" panose="05000000000000000000" pitchFamily="2" charset="2"/>
              <a:buChar char="§"/>
            </a:pPr>
            <a:r>
              <a:rPr lang="en-IN" dirty="0"/>
              <a:t>C.C. should not modify the object it is copying from which is why the </a:t>
            </a:r>
            <a:r>
              <a:rPr lang="en-IN" dirty="0" err="1"/>
              <a:t>const</a:t>
            </a:r>
            <a:r>
              <a:rPr lang="en-IN" dirty="0"/>
              <a:t> is </a:t>
            </a:r>
            <a:r>
              <a:rPr lang="en-IN" dirty="0" err="1"/>
              <a:t>peferred</a:t>
            </a:r>
            <a:r>
              <a:rPr lang="en-IN" dirty="0"/>
              <a:t> on the other parameters.</a:t>
            </a:r>
          </a:p>
          <a:p>
            <a:pPr>
              <a:buFont typeface="Wingdings" panose="05000000000000000000" pitchFamily="2" charset="2"/>
              <a:buChar char="§"/>
            </a:pPr>
            <a:r>
              <a:rPr lang="en-IN" dirty="0"/>
              <a:t>It clearly states that the object passed in should not be modified by the function.</a:t>
            </a:r>
          </a:p>
        </p:txBody>
      </p:sp>
    </p:spTree>
    <p:extLst>
      <p:ext uri="{BB962C8B-B14F-4D97-AF65-F5344CB8AC3E}">
        <p14:creationId xmlns:p14="http://schemas.microsoft.com/office/powerpoint/2010/main" val="1702961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E2B67-4687-4B40-8970-2F5DE70584C2}"/>
              </a:ext>
            </a:extLst>
          </p:cNvPr>
          <p:cNvSpPr>
            <a:spLocks noGrp="1"/>
          </p:cNvSpPr>
          <p:nvPr>
            <p:ph type="title"/>
          </p:nvPr>
        </p:nvSpPr>
        <p:spPr>
          <a:xfrm>
            <a:off x="0" y="168677"/>
            <a:ext cx="12192000" cy="816745"/>
          </a:xfrm>
        </p:spPr>
        <p:txBody>
          <a:bodyPr>
            <a:normAutofit/>
          </a:bodyPr>
          <a:lstStyle/>
          <a:p>
            <a:r>
              <a:rPr lang="en-US" dirty="0">
                <a:solidFill>
                  <a:srgbClr val="00B0F0"/>
                </a:solidFill>
              </a:rPr>
              <a:t> Constructor Overloading</a:t>
            </a:r>
            <a:endParaRPr lang="en-IN" dirty="0">
              <a:solidFill>
                <a:srgbClr val="00B0F0"/>
              </a:solidFill>
            </a:endParaRPr>
          </a:p>
        </p:txBody>
      </p:sp>
      <p:sp>
        <p:nvSpPr>
          <p:cNvPr id="3" name="Content Placeholder 2">
            <a:extLst>
              <a:ext uri="{FF2B5EF4-FFF2-40B4-BE49-F238E27FC236}">
                <a16:creationId xmlns:a16="http://schemas.microsoft.com/office/drawing/2014/main" id="{688BC4F8-703F-422F-A3C8-C0305659CA2B}"/>
              </a:ext>
            </a:extLst>
          </p:cNvPr>
          <p:cNvSpPr>
            <a:spLocks noGrp="1"/>
          </p:cNvSpPr>
          <p:nvPr>
            <p:ph idx="1"/>
          </p:nvPr>
        </p:nvSpPr>
        <p:spPr>
          <a:xfrm>
            <a:off x="0" y="1127464"/>
            <a:ext cx="12192000" cy="5730535"/>
          </a:xfrm>
        </p:spPr>
        <p:txBody>
          <a:bodyPr>
            <a:noAutofit/>
          </a:bodyPr>
          <a:lstStyle/>
          <a:p>
            <a:pPr lvl="1">
              <a:buFont typeface="Wingdings" pitchFamily="2" charset="2"/>
              <a:buChar char="Ø"/>
            </a:pPr>
            <a:r>
              <a:rPr lang="en-US" sz="2800" dirty="0"/>
              <a:t>More than one constructor in a class is called C.O.</a:t>
            </a:r>
          </a:p>
          <a:p>
            <a:pPr lvl="1">
              <a:buFont typeface="Wingdings" pitchFamily="2" charset="2"/>
              <a:buChar char="Ø"/>
            </a:pPr>
            <a:r>
              <a:rPr lang="en-US" sz="2800" dirty="0"/>
              <a:t> have same name and different number of arguments.</a:t>
            </a:r>
          </a:p>
          <a:p>
            <a:pPr lvl="1">
              <a:buFont typeface="Wingdings" pitchFamily="2" charset="2"/>
              <a:buChar char="Ø"/>
            </a:pPr>
            <a:r>
              <a:rPr lang="en-US" sz="2800" dirty="0"/>
              <a:t>Constructor is called according to the arguments passed.</a:t>
            </a:r>
          </a:p>
          <a:p>
            <a:pPr lvl="1">
              <a:buFont typeface="Wingdings" pitchFamily="2" charset="2"/>
              <a:buChar char="Ø"/>
            </a:pPr>
            <a:r>
              <a:rPr lang="en-US" sz="2800" dirty="0"/>
              <a:t>Like Function Overloading.</a:t>
            </a:r>
          </a:p>
          <a:p>
            <a:pPr>
              <a:buFont typeface="Wingdings" panose="05000000000000000000" pitchFamily="2" charset="2"/>
              <a:buChar char="§"/>
            </a:pPr>
            <a:endParaRPr lang="en-IN" dirty="0"/>
          </a:p>
        </p:txBody>
      </p:sp>
    </p:spTree>
    <p:extLst>
      <p:ext uri="{BB962C8B-B14F-4D97-AF65-F5344CB8AC3E}">
        <p14:creationId xmlns:p14="http://schemas.microsoft.com/office/powerpoint/2010/main" val="41617681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AC0F28-679C-4168-A1E8-BA9A6CACC372}"/>
              </a:ext>
            </a:extLst>
          </p:cNvPr>
          <p:cNvSpPr>
            <a:spLocks noGrp="1"/>
          </p:cNvSpPr>
          <p:nvPr>
            <p:ph type="title"/>
          </p:nvPr>
        </p:nvSpPr>
        <p:spPr>
          <a:xfrm>
            <a:off x="839788" y="-317378"/>
            <a:ext cx="10515600" cy="317375"/>
          </a:xfrm>
        </p:spPr>
        <p:txBody>
          <a:bodyPr>
            <a:normAutofit fontScale="90000"/>
          </a:bodyPr>
          <a:lstStyle/>
          <a:p>
            <a:endParaRPr lang="en-IN" dirty="0"/>
          </a:p>
        </p:txBody>
      </p:sp>
      <p:sp>
        <p:nvSpPr>
          <p:cNvPr id="3" name="Text Placeholder 2">
            <a:extLst>
              <a:ext uri="{FF2B5EF4-FFF2-40B4-BE49-F238E27FC236}">
                <a16:creationId xmlns:a16="http://schemas.microsoft.com/office/drawing/2014/main" id="{FAB38C31-F05C-4D4D-9577-BA91EFD6914C}"/>
              </a:ext>
            </a:extLst>
          </p:cNvPr>
          <p:cNvSpPr>
            <a:spLocks noGrp="1"/>
          </p:cNvSpPr>
          <p:nvPr>
            <p:ph type="body" idx="1"/>
          </p:nvPr>
        </p:nvSpPr>
        <p:spPr>
          <a:xfrm>
            <a:off x="839788" y="150921"/>
            <a:ext cx="5157787" cy="727968"/>
          </a:xfrm>
        </p:spPr>
        <p:txBody>
          <a:bodyPr>
            <a:normAutofit/>
          </a:bodyPr>
          <a:lstStyle/>
          <a:p>
            <a:pPr algn="ctr"/>
            <a:r>
              <a:rPr lang="en-US" sz="4400" dirty="0">
                <a:solidFill>
                  <a:srgbClr val="00B0F0"/>
                </a:solidFill>
              </a:rPr>
              <a:t>C</a:t>
            </a:r>
            <a:endParaRPr lang="en-IN" sz="4400" dirty="0">
              <a:solidFill>
                <a:srgbClr val="00B0F0"/>
              </a:solidFill>
            </a:endParaRPr>
          </a:p>
        </p:txBody>
      </p:sp>
      <p:sp>
        <p:nvSpPr>
          <p:cNvPr id="4" name="Content Placeholder 3">
            <a:extLst>
              <a:ext uri="{FF2B5EF4-FFF2-40B4-BE49-F238E27FC236}">
                <a16:creationId xmlns:a16="http://schemas.microsoft.com/office/drawing/2014/main" id="{0F55C70A-8BAD-4517-82B3-7A6F3FF4D3B5}"/>
              </a:ext>
            </a:extLst>
          </p:cNvPr>
          <p:cNvSpPr>
            <a:spLocks noGrp="1"/>
          </p:cNvSpPr>
          <p:nvPr>
            <p:ph sz="half" idx="2"/>
          </p:nvPr>
        </p:nvSpPr>
        <p:spPr>
          <a:xfrm>
            <a:off x="839788" y="958788"/>
            <a:ext cx="5157787" cy="5748291"/>
          </a:xfrm>
        </p:spPr>
        <p:txBody>
          <a:bodyPr/>
          <a:lstStyle/>
          <a:p>
            <a:r>
              <a:rPr lang="en-US" dirty="0"/>
              <a:t>Procedural style program</a:t>
            </a:r>
          </a:p>
          <a:p>
            <a:r>
              <a:rPr lang="en-US" dirty="0"/>
              <a:t>Less secured</a:t>
            </a:r>
          </a:p>
          <a:p>
            <a:r>
              <a:rPr lang="en-US" dirty="0"/>
              <a:t>Top-down approach</a:t>
            </a:r>
          </a:p>
          <a:p>
            <a:r>
              <a:rPr lang="en-US" dirty="0"/>
              <a:t>       Function overloading</a:t>
            </a:r>
          </a:p>
          <a:p>
            <a:r>
              <a:rPr lang="en-US" dirty="0"/>
              <a:t>       Function in structure</a:t>
            </a:r>
          </a:p>
          <a:p>
            <a:r>
              <a:rPr lang="en-US" dirty="0"/>
              <a:t>       Reference variable</a:t>
            </a:r>
          </a:p>
          <a:p>
            <a:r>
              <a:rPr lang="en-US" dirty="0"/>
              <a:t>       Operator overloading</a:t>
            </a:r>
          </a:p>
          <a:p>
            <a:r>
              <a:rPr lang="en-US" dirty="0"/>
              <a:t>Procedure &amp; modules</a:t>
            </a:r>
          </a:p>
          <a:p>
            <a:r>
              <a:rPr lang="en-US" dirty="0"/>
              <a:t>Exception handling not easy</a:t>
            </a:r>
          </a:p>
          <a:p>
            <a:r>
              <a:rPr lang="en-US" dirty="0"/>
              <a:t>       Inheritance</a:t>
            </a:r>
          </a:p>
          <a:p>
            <a:pPr marL="0" indent="0">
              <a:buNone/>
            </a:pPr>
            <a:endParaRPr lang="en-US" dirty="0">
              <a:solidFill>
                <a:schemeClr val="accent1">
                  <a:lumMod val="75000"/>
                </a:schemeClr>
              </a:solidFill>
            </a:endParaRPr>
          </a:p>
          <a:p>
            <a:endParaRPr lang="en-US" dirty="0"/>
          </a:p>
          <a:p>
            <a:endParaRPr lang="en-US" dirty="0"/>
          </a:p>
          <a:p>
            <a:pPr marL="0" indent="0">
              <a:buNone/>
            </a:pPr>
            <a:endParaRPr lang="en-IN" dirty="0"/>
          </a:p>
        </p:txBody>
      </p:sp>
      <p:sp>
        <p:nvSpPr>
          <p:cNvPr id="5" name="Text Placeholder 4">
            <a:extLst>
              <a:ext uri="{FF2B5EF4-FFF2-40B4-BE49-F238E27FC236}">
                <a16:creationId xmlns:a16="http://schemas.microsoft.com/office/drawing/2014/main" id="{6196FDBE-E3A2-44DA-91ED-7D2FA7B43B9E}"/>
              </a:ext>
            </a:extLst>
          </p:cNvPr>
          <p:cNvSpPr>
            <a:spLocks noGrp="1"/>
          </p:cNvSpPr>
          <p:nvPr>
            <p:ph type="body" sz="quarter" idx="3"/>
          </p:nvPr>
        </p:nvSpPr>
        <p:spPr>
          <a:xfrm>
            <a:off x="6172200" y="150920"/>
            <a:ext cx="5183188" cy="727969"/>
          </a:xfrm>
        </p:spPr>
        <p:txBody>
          <a:bodyPr>
            <a:normAutofit/>
          </a:bodyPr>
          <a:lstStyle/>
          <a:p>
            <a:pPr algn="ctr"/>
            <a:r>
              <a:rPr lang="en-US" sz="4400" dirty="0">
                <a:solidFill>
                  <a:srgbClr val="00B0F0"/>
                </a:solidFill>
              </a:rPr>
              <a:t>C++</a:t>
            </a:r>
            <a:endParaRPr lang="en-IN" sz="4400" dirty="0">
              <a:solidFill>
                <a:srgbClr val="00B0F0"/>
              </a:solidFill>
            </a:endParaRPr>
          </a:p>
        </p:txBody>
      </p:sp>
      <p:sp>
        <p:nvSpPr>
          <p:cNvPr id="6" name="Content Placeholder 5">
            <a:extLst>
              <a:ext uri="{FF2B5EF4-FFF2-40B4-BE49-F238E27FC236}">
                <a16:creationId xmlns:a16="http://schemas.microsoft.com/office/drawing/2014/main" id="{8385A15D-1B33-4F6F-B48F-3AFA06A86E13}"/>
              </a:ext>
            </a:extLst>
          </p:cNvPr>
          <p:cNvSpPr>
            <a:spLocks noGrp="1"/>
          </p:cNvSpPr>
          <p:nvPr>
            <p:ph sz="quarter" idx="4"/>
          </p:nvPr>
        </p:nvSpPr>
        <p:spPr>
          <a:xfrm>
            <a:off x="6172200" y="958788"/>
            <a:ext cx="5183188" cy="5748292"/>
          </a:xfrm>
        </p:spPr>
        <p:txBody>
          <a:bodyPr/>
          <a:lstStyle/>
          <a:p>
            <a:r>
              <a:rPr lang="en-US" dirty="0"/>
              <a:t>Procedural and object oriented</a:t>
            </a:r>
          </a:p>
          <a:p>
            <a:r>
              <a:rPr lang="en-US" dirty="0"/>
              <a:t>More secured()</a:t>
            </a:r>
          </a:p>
          <a:p>
            <a:r>
              <a:rPr lang="en-US" dirty="0"/>
              <a:t>Bottom-up approach</a:t>
            </a:r>
          </a:p>
          <a:p>
            <a:r>
              <a:rPr lang="en-US" dirty="0">
                <a:sym typeface="Wingdings" panose="05000000000000000000" pitchFamily="2" charset="2"/>
              </a:rPr>
              <a:t> Function overloading</a:t>
            </a:r>
          </a:p>
          <a:p>
            <a:r>
              <a:rPr lang="en-US" dirty="0">
                <a:sym typeface="Wingdings" panose="05000000000000000000" pitchFamily="2" charset="2"/>
              </a:rPr>
              <a:t> Function in structure</a:t>
            </a:r>
          </a:p>
          <a:p>
            <a:r>
              <a:rPr lang="en-US" dirty="0">
                <a:sym typeface="Wingdings" panose="05000000000000000000" pitchFamily="2" charset="2"/>
              </a:rPr>
              <a:t> Reference variable</a:t>
            </a:r>
          </a:p>
          <a:p>
            <a:r>
              <a:rPr lang="en-US" dirty="0">
                <a:sym typeface="Wingdings" panose="05000000000000000000" pitchFamily="2" charset="2"/>
              </a:rPr>
              <a:t> Operator overloading</a:t>
            </a:r>
          </a:p>
          <a:p>
            <a:r>
              <a:rPr lang="en-US" dirty="0">
                <a:sym typeface="Wingdings" panose="05000000000000000000" pitchFamily="2" charset="2"/>
              </a:rPr>
              <a:t>Function &amp; classes</a:t>
            </a:r>
          </a:p>
          <a:p>
            <a:r>
              <a:rPr lang="en-US" dirty="0">
                <a:sym typeface="Wingdings" panose="05000000000000000000" pitchFamily="2" charset="2"/>
              </a:rPr>
              <a:t>Exception handling easy </a:t>
            </a:r>
            <a:r>
              <a:rPr lang="en-IN" dirty="0">
                <a:sym typeface="Wingdings" panose="05000000000000000000" pitchFamily="2" charset="2"/>
              </a:rPr>
              <a:t>using try &amp; catch block</a:t>
            </a:r>
          </a:p>
          <a:p>
            <a:r>
              <a:rPr lang="en-US" dirty="0">
                <a:sym typeface="Wingdings" panose="05000000000000000000" pitchFamily="2" charset="2"/>
              </a:rPr>
              <a:t> </a:t>
            </a:r>
            <a:r>
              <a:rPr lang="en-IN" dirty="0">
                <a:sym typeface="Wingdings" panose="05000000000000000000" pitchFamily="2" charset="2"/>
              </a:rPr>
              <a:t>Inheritance</a:t>
            </a:r>
          </a:p>
          <a:p>
            <a:endParaRPr lang="en-IN" dirty="0">
              <a:sym typeface="Wingdings" panose="05000000000000000000" pitchFamily="2" charset="2"/>
            </a:endParaRPr>
          </a:p>
          <a:p>
            <a:endParaRPr lang="en-US" dirty="0">
              <a:sym typeface="Wingdings" panose="05000000000000000000" pitchFamily="2" charset="2"/>
            </a:endParaRPr>
          </a:p>
        </p:txBody>
      </p:sp>
      <p:sp>
        <p:nvSpPr>
          <p:cNvPr id="7" name="Multiplication Sign 6">
            <a:extLst>
              <a:ext uri="{FF2B5EF4-FFF2-40B4-BE49-F238E27FC236}">
                <a16:creationId xmlns:a16="http://schemas.microsoft.com/office/drawing/2014/main" id="{09FC4089-FD2A-407F-B015-4B7AB7D7B0F7}"/>
              </a:ext>
            </a:extLst>
          </p:cNvPr>
          <p:cNvSpPr/>
          <p:nvPr/>
        </p:nvSpPr>
        <p:spPr>
          <a:xfrm>
            <a:off x="1287262" y="2583402"/>
            <a:ext cx="301841" cy="275208"/>
          </a:xfrm>
          <a:prstGeom prst="mathMultiply">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Multiplication Sign 7">
            <a:extLst>
              <a:ext uri="{FF2B5EF4-FFF2-40B4-BE49-F238E27FC236}">
                <a16:creationId xmlns:a16="http://schemas.microsoft.com/office/drawing/2014/main" id="{10F07404-B0F0-4CFA-AAFD-63DBB78815B9}"/>
              </a:ext>
            </a:extLst>
          </p:cNvPr>
          <p:cNvSpPr/>
          <p:nvPr/>
        </p:nvSpPr>
        <p:spPr>
          <a:xfrm>
            <a:off x="1287262" y="3055398"/>
            <a:ext cx="301841" cy="275208"/>
          </a:xfrm>
          <a:prstGeom prst="mathMultiply">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Multiplication Sign 8">
            <a:extLst>
              <a:ext uri="{FF2B5EF4-FFF2-40B4-BE49-F238E27FC236}">
                <a16:creationId xmlns:a16="http://schemas.microsoft.com/office/drawing/2014/main" id="{EF7868D7-A6E1-4056-AEFB-7A5A60A96898}"/>
              </a:ext>
            </a:extLst>
          </p:cNvPr>
          <p:cNvSpPr/>
          <p:nvPr/>
        </p:nvSpPr>
        <p:spPr>
          <a:xfrm>
            <a:off x="1287262" y="3604780"/>
            <a:ext cx="301841" cy="275208"/>
          </a:xfrm>
          <a:prstGeom prst="mathMultiply">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Multiplication Sign 9">
            <a:extLst>
              <a:ext uri="{FF2B5EF4-FFF2-40B4-BE49-F238E27FC236}">
                <a16:creationId xmlns:a16="http://schemas.microsoft.com/office/drawing/2014/main" id="{CFD6F174-BF7E-4A3A-AB45-EE98E0DF042B}"/>
              </a:ext>
            </a:extLst>
          </p:cNvPr>
          <p:cNvSpPr/>
          <p:nvPr/>
        </p:nvSpPr>
        <p:spPr>
          <a:xfrm>
            <a:off x="1287262" y="4072631"/>
            <a:ext cx="301841" cy="275208"/>
          </a:xfrm>
          <a:prstGeom prst="mathMultiply">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Multiplication Sign 10">
            <a:extLst>
              <a:ext uri="{FF2B5EF4-FFF2-40B4-BE49-F238E27FC236}">
                <a16:creationId xmlns:a16="http://schemas.microsoft.com/office/drawing/2014/main" id="{94629F76-2134-402B-AE4A-B1CC9F1679BA}"/>
              </a:ext>
            </a:extLst>
          </p:cNvPr>
          <p:cNvSpPr/>
          <p:nvPr/>
        </p:nvSpPr>
        <p:spPr>
          <a:xfrm>
            <a:off x="1287262" y="5624004"/>
            <a:ext cx="301841" cy="275208"/>
          </a:xfrm>
          <a:prstGeom prst="mathMultiply">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75578096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E2B67-4687-4B40-8970-2F5DE70584C2}"/>
              </a:ext>
            </a:extLst>
          </p:cNvPr>
          <p:cNvSpPr>
            <a:spLocks noGrp="1"/>
          </p:cNvSpPr>
          <p:nvPr>
            <p:ph type="title"/>
          </p:nvPr>
        </p:nvSpPr>
        <p:spPr>
          <a:xfrm>
            <a:off x="0" y="1"/>
            <a:ext cx="12192000" cy="1233995"/>
          </a:xfrm>
        </p:spPr>
        <p:txBody>
          <a:bodyPr>
            <a:normAutofit/>
          </a:bodyPr>
          <a:lstStyle/>
          <a:p>
            <a:r>
              <a:rPr lang="en-US" dirty="0">
                <a:solidFill>
                  <a:srgbClr val="00B0F0"/>
                </a:solidFill>
              </a:rPr>
              <a:t>Destructor</a:t>
            </a:r>
            <a:endParaRPr lang="en-IN" dirty="0">
              <a:solidFill>
                <a:srgbClr val="00B0F0"/>
              </a:solidFill>
            </a:endParaRPr>
          </a:p>
        </p:txBody>
      </p:sp>
      <p:sp>
        <p:nvSpPr>
          <p:cNvPr id="3" name="Content Placeholder 2">
            <a:extLst>
              <a:ext uri="{FF2B5EF4-FFF2-40B4-BE49-F238E27FC236}">
                <a16:creationId xmlns:a16="http://schemas.microsoft.com/office/drawing/2014/main" id="{688BC4F8-703F-422F-A3C8-C0305659CA2B}"/>
              </a:ext>
            </a:extLst>
          </p:cNvPr>
          <p:cNvSpPr>
            <a:spLocks noGrp="1"/>
          </p:cNvSpPr>
          <p:nvPr>
            <p:ph idx="1"/>
          </p:nvPr>
        </p:nvSpPr>
        <p:spPr>
          <a:xfrm>
            <a:off x="0" y="1233996"/>
            <a:ext cx="12192000" cy="5624003"/>
          </a:xfrm>
        </p:spPr>
        <p:txBody>
          <a:bodyPr>
            <a:noAutofit/>
          </a:bodyPr>
          <a:lstStyle/>
          <a:p>
            <a:pPr>
              <a:buFont typeface="Wingdings" panose="05000000000000000000" pitchFamily="2" charset="2"/>
              <a:buChar char="§"/>
            </a:pPr>
            <a:r>
              <a:rPr lang="en-US" dirty="0"/>
              <a:t>It destructs the objects of classes.</a:t>
            </a:r>
          </a:p>
          <a:p>
            <a:pPr>
              <a:buFont typeface="Wingdings" panose="05000000000000000000" pitchFamily="2" charset="2"/>
              <a:buChar char="§"/>
            </a:pPr>
            <a:r>
              <a:rPr lang="en-US" dirty="0"/>
              <a:t>It’s syntax inside the class : </a:t>
            </a:r>
            <a:r>
              <a:rPr lang="en-US" sz="3200" dirty="0">
                <a:solidFill>
                  <a:srgbClr val="FFFF00"/>
                </a:solidFill>
              </a:rPr>
              <a:t>~</a:t>
            </a:r>
            <a:r>
              <a:rPr lang="en-US" sz="3200" dirty="0" err="1">
                <a:solidFill>
                  <a:srgbClr val="FFFF00"/>
                </a:solidFill>
              </a:rPr>
              <a:t>class_name</a:t>
            </a:r>
            <a:r>
              <a:rPr lang="en-US" sz="3200" dirty="0">
                <a:solidFill>
                  <a:srgbClr val="FFFF00"/>
                </a:solidFill>
              </a:rPr>
              <a:t>(){}</a:t>
            </a:r>
            <a:endParaRPr lang="en-US" dirty="0">
              <a:solidFill>
                <a:srgbClr val="FFFF00"/>
              </a:solidFill>
            </a:endParaRPr>
          </a:p>
          <a:p>
            <a:pPr>
              <a:buFont typeface="Wingdings" panose="05000000000000000000" pitchFamily="2" charset="2"/>
              <a:buChar char="§"/>
            </a:pPr>
            <a:r>
              <a:rPr lang="en-US" dirty="0"/>
              <a:t>It can be defined only once in a class.</a:t>
            </a:r>
          </a:p>
          <a:p>
            <a:pPr>
              <a:buFont typeface="Wingdings" panose="05000000000000000000" pitchFamily="2" charset="2"/>
              <a:buChar char="§"/>
            </a:pPr>
            <a:r>
              <a:rPr lang="en-US" dirty="0"/>
              <a:t>It is also invoked automatically.</a:t>
            </a:r>
          </a:p>
          <a:p>
            <a:pPr>
              <a:buFont typeface="Wingdings" panose="05000000000000000000" pitchFamily="2" charset="2"/>
              <a:buChar char="§"/>
            </a:pPr>
            <a:r>
              <a:rPr lang="en-US" dirty="0"/>
              <a:t>Do not have parameters nor can return a value.</a:t>
            </a:r>
          </a:p>
          <a:p>
            <a:pPr>
              <a:buFont typeface="Wingdings" panose="05000000000000000000" pitchFamily="2" charset="2"/>
              <a:buChar char="§"/>
            </a:pPr>
            <a:r>
              <a:rPr lang="en-US" dirty="0"/>
              <a:t>It is executed whenever the delete expression is applied to a pointer to the object of that class.</a:t>
            </a:r>
          </a:p>
          <a:p>
            <a:pPr>
              <a:buFont typeface="Wingdings" panose="05000000000000000000" pitchFamily="2" charset="2"/>
              <a:buChar char="§"/>
            </a:pPr>
            <a:r>
              <a:rPr lang="en-US" dirty="0"/>
              <a:t>It cannot be declared static or const.</a:t>
            </a:r>
          </a:p>
          <a:p>
            <a:pPr>
              <a:buFont typeface="Wingdings" panose="05000000000000000000" pitchFamily="2" charset="2"/>
              <a:buChar char="§"/>
            </a:pPr>
            <a:r>
              <a:rPr lang="en-US" dirty="0"/>
              <a:t>Should be declared in public section only.</a:t>
            </a:r>
          </a:p>
          <a:p>
            <a:pPr>
              <a:buFont typeface="Wingdings" panose="05000000000000000000" pitchFamily="2" charset="2"/>
              <a:buChar char="§"/>
            </a:pPr>
            <a:r>
              <a:rPr lang="en-US" dirty="0"/>
              <a:t>Programmer cannot access the address of destructor.</a:t>
            </a:r>
            <a:endParaRPr lang="en-IN" dirty="0"/>
          </a:p>
        </p:txBody>
      </p:sp>
    </p:spTree>
    <p:extLst>
      <p:ext uri="{BB962C8B-B14F-4D97-AF65-F5344CB8AC3E}">
        <p14:creationId xmlns:p14="http://schemas.microsoft.com/office/powerpoint/2010/main" val="272861281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E2B67-4687-4B40-8970-2F5DE70584C2}"/>
              </a:ext>
            </a:extLst>
          </p:cNvPr>
          <p:cNvSpPr>
            <a:spLocks noGrp="1"/>
          </p:cNvSpPr>
          <p:nvPr>
            <p:ph type="title"/>
          </p:nvPr>
        </p:nvSpPr>
        <p:spPr>
          <a:xfrm>
            <a:off x="0" y="2"/>
            <a:ext cx="12192000" cy="834500"/>
          </a:xfrm>
        </p:spPr>
        <p:txBody>
          <a:bodyPr>
            <a:normAutofit/>
          </a:bodyPr>
          <a:lstStyle/>
          <a:p>
            <a:pPr marL="571500" indent="-571500">
              <a:buFont typeface="Wingdings" panose="05000000000000000000" pitchFamily="2" charset="2"/>
              <a:buChar char="v"/>
            </a:pPr>
            <a:r>
              <a:rPr lang="en-US" sz="3600" dirty="0">
                <a:solidFill>
                  <a:schemeClr val="accent2"/>
                </a:solidFill>
              </a:rPr>
              <a:t>When is destructor called?</a:t>
            </a:r>
            <a:endParaRPr lang="en-IN" sz="3600" dirty="0">
              <a:solidFill>
                <a:schemeClr val="accent2"/>
              </a:solidFill>
            </a:endParaRPr>
          </a:p>
        </p:txBody>
      </p:sp>
      <p:sp>
        <p:nvSpPr>
          <p:cNvPr id="3" name="Content Placeholder 2">
            <a:extLst>
              <a:ext uri="{FF2B5EF4-FFF2-40B4-BE49-F238E27FC236}">
                <a16:creationId xmlns:a16="http://schemas.microsoft.com/office/drawing/2014/main" id="{688BC4F8-703F-422F-A3C8-C0305659CA2B}"/>
              </a:ext>
            </a:extLst>
          </p:cNvPr>
          <p:cNvSpPr>
            <a:spLocks noGrp="1"/>
          </p:cNvSpPr>
          <p:nvPr>
            <p:ph idx="1"/>
          </p:nvPr>
        </p:nvSpPr>
        <p:spPr>
          <a:xfrm>
            <a:off x="0" y="834502"/>
            <a:ext cx="12192000" cy="6023497"/>
          </a:xfrm>
        </p:spPr>
        <p:txBody>
          <a:bodyPr>
            <a:noAutofit/>
          </a:bodyPr>
          <a:lstStyle/>
          <a:p>
            <a:pPr>
              <a:buFont typeface="Wingdings" panose="05000000000000000000" pitchFamily="2" charset="2"/>
              <a:buChar char="§"/>
            </a:pPr>
            <a:r>
              <a:rPr lang="en-US" dirty="0"/>
              <a:t>When the function ends.</a:t>
            </a:r>
          </a:p>
          <a:p>
            <a:pPr>
              <a:buFont typeface="Wingdings" panose="05000000000000000000" pitchFamily="2" charset="2"/>
              <a:buChar char="§"/>
            </a:pPr>
            <a:r>
              <a:rPr lang="en-US" dirty="0"/>
              <a:t>The program ends.</a:t>
            </a:r>
          </a:p>
          <a:p>
            <a:pPr>
              <a:buFont typeface="Wingdings" panose="05000000000000000000" pitchFamily="2" charset="2"/>
              <a:buChar char="§"/>
            </a:pPr>
            <a:r>
              <a:rPr lang="en-US" dirty="0"/>
              <a:t>A block containing local variable ends.</a:t>
            </a:r>
          </a:p>
          <a:p>
            <a:pPr>
              <a:buFont typeface="Wingdings" panose="05000000000000000000" pitchFamily="2" charset="2"/>
              <a:buChar char="§"/>
            </a:pPr>
            <a:r>
              <a:rPr lang="en-US" dirty="0"/>
              <a:t>A delete operator is called.</a:t>
            </a:r>
          </a:p>
          <a:p>
            <a:pPr>
              <a:buFont typeface="Wingdings" panose="05000000000000000000" pitchFamily="2" charset="2"/>
              <a:buChar char="§"/>
            </a:pPr>
            <a:endParaRPr lang="en-US" dirty="0"/>
          </a:p>
          <a:p>
            <a:pPr>
              <a:buFont typeface="Wingdings" panose="05000000000000000000" pitchFamily="2" charset="2"/>
              <a:buChar char="v"/>
            </a:pPr>
            <a:r>
              <a:rPr lang="en-US" sz="3600" dirty="0">
                <a:solidFill>
                  <a:schemeClr val="accent2"/>
                </a:solidFill>
              </a:rPr>
              <a:t> Can there be more than one destructor in a class ?</a:t>
            </a:r>
          </a:p>
          <a:p>
            <a:pPr>
              <a:buFont typeface="Wingdings" panose="05000000000000000000" pitchFamily="2" charset="2"/>
              <a:buChar char="§"/>
            </a:pPr>
            <a:r>
              <a:rPr lang="en-US" dirty="0"/>
              <a:t>No, only one destructor.</a:t>
            </a:r>
          </a:p>
          <a:p>
            <a:pPr>
              <a:buFont typeface="Wingdings" panose="05000000000000000000" pitchFamily="2" charset="2"/>
              <a:buChar char="§"/>
            </a:pPr>
            <a:endParaRPr lang="en-US" dirty="0"/>
          </a:p>
          <a:p>
            <a:pPr>
              <a:buFont typeface="Wingdings" panose="05000000000000000000" pitchFamily="2" charset="2"/>
              <a:buChar char="v"/>
            </a:pPr>
            <a:r>
              <a:rPr lang="en-US" sz="3600" dirty="0">
                <a:solidFill>
                  <a:schemeClr val="accent2"/>
                </a:solidFill>
              </a:rPr>
              <a:t> Can a destruction be virtual?</a:t>
            </a:r>
          </a:p>
          <a:p>
            <a:pPr>
              <a:buFont typeface="Wingdings" panose="05000000000000000000" pitchFamily="2" charset="2"/>
              <a:buChar char="§"/>
            </a:pPr>
            <a:r>
              <a:rPr lang="en-US" dirty="0"/>
              <a:t>Yes, it is always a good idea to make destructions virtual in base class when we have a virtual function.</a:t>
            </a:r>
          </a:p>
          <a:p>
            <a:pPr>
              <a:buFont typeface="Wingdings" panose="05000000000000000000" pitchFamily="2" charset="2"/>
              <a:buChar char="v"/>
            </a:pPr>
            <a:endParaRPr lang="en-IN" dirty="0"/>
          </a:p>
        </p:txBody>
      </p:sp>
    </p:spTree>
    <p:extLst>
      <p:ext uri="{BB962C8B-B14F-4D97-AF65-F5344CB8AC3E}">
        <p14:creationId xmlns:p14="http://schemas.microsoft.com/office/powerpoint/2010/main" val="371131878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E2B67-4687-4B40-8970-2F5DE70584C2}"/>
              </a:ext>
            </a:extLst>
          </p:cNvPr>
          <p:cNvSpPr>
            <a:spLocks noGrp="1"/>
          </p:cNvSpPr>
          <p:nvPr>
            <p:ph type="title"/>
          </p:nvPr>
        </p:nvSpPr>
        <p:spPr>
          <a:xfrm>
            <a:off x="0" y="2"/>
            <a:ext cx="12192000" cy="781234"/>
          </a:xfrm>
        </p:spPr>
        <p:txBody>
          <a:bodyPr>
            <a:normAutofit/>
          </a:bodyPr>
          <a:lstStyle/>
          <a:p>
            <a:r>
              <a:rPr lang="en-US" sz="4000" b="1" dirty="0">
                <a:solidFill>
                  <a:srgbClr val="00B0F0"/>
                </a:solidFill>
              </a:rPr>
              <a:t> </a:t>
            </a:r>
            <a:r>
              <a:rPr lang="en-US" sz="4000" dirty="0">
                <a:solidFill>
                  <a:srgbClr val="00B0F0"/>
                </a:solidFill>
              </a:rPr>
              <a:t>Static Variable</a:t>
            </a:r>
            <a:endParaRPr lang="en-IN" sz="4000" dirty="0">
              <a:solidFill>
                <a:srgbClr val="00B0F0"/>
              </a:solidFill>
            </a:endParaRPr>
          </a:p>
        </p:txBody>
      </p:sp>
      <p:sp>
        <p:nvSpPr>
          <p:cNvPr id="3" name="Content Placeholder 2">
            <a:extLst>
              <a:ext uri="{FF2B5EF4-FFF2-40B4-BE49-F238E27FC236}">
                <a16:creationId xmlns:a16="http://schemas.microsoft.com/office/drawing/2014/main" id="{688BC4F8-703F-422F-A3C8-C0305659CA2B}"/>
              </a:ext>
            </a:extLst>
          </p:cNvPr>
          <p:cNvSpPr>
            <a:spLocks noGrp="1"/>
          </p:cNvSpPr>
          <p:nvPr>
            <p:ph idx="1"/>
          </p:nvPr>
        </p:nvSpPr>
        <p:spPr>
          <a:xfrm>
            <a:off x="0" y="878890"/>
            <a:ext cx="12192000" cy="5979110"/>
          </a:xfrm>
        </p:spPr>
        <p:txBody>
          <a:bodyPr>
            <a:noAutofit/>
          </a:bodyPr>
          <a:lstStyle/>
          <a:p>
            <a:pPr lvl="1">
              <a:buFont typeface="Wingdings" pitchFamily="2" charset="2"/>
              <a:buChar char="Ø"/>
            </a:pPr>
            <a:r>
              <a:rPr lang="en-US" dirty="0"/>
              <a:t>It cannot be initialize inside the class.</a:t>
            </a:r>
          </a:p>
          <a:p>
            <a:pPr lvl="1">
              <a:buFont typeface="Wingdings" pitchFamily="2" charset="2"/>
              <a:buChar char="Ø"/>
            </a:pPr>
            <a:r>
              <a:rPr lang="en-US" dirty="0"/>
              <a:t>It is initialized outside the class using syntax:  </a:t>
            </a:r>
          </a:p>
          <a:p>
            <a:pPr>
              <a:buNone/>
            </a:pPr>
            <a:r>
              <a:rPr lang="en-US" sz="2400" dirty="0">
                <a:solidFill>
                  <a:srgbClr val="FFFF00"/>
                </a:solidFill>
              </a:rPr>
              <a:t>	</a:t>
            </a:r>
            <a:r>
              <a:rPr lang="en-US" sz="3200" dirty="0">
                <a:solidFill>
                  <a:srgbClr val="FFFF00"/>
                </a:solidFill>
              </a:rPr>
              <a:t>       </a:t>
            </a:r>
            <a:r>
              <a:rPr lang="en-US" sz="3200" dirty="0" err="1">
                <a:solidFill>
                  <a:srgbClr val="FFFF00"/>
                </a:solidFill>
              </a:rPr>
              <a:t>data_typeOfVariable</a:t>
            </a:r>
            <a:r>
              <a:rPr lang="en-US" sz="3200" dirty="0">
                <a:solidFill>
                  <a:srgbClr val="FFFF00"/>
                </a:solidFill>
              </a:rPr>
              <a:t>  </a:t>
            </a:r>
            <a:r>
              <a:rPr lang="en-US" sz="3200" dirty="0" err="1">
                <a:solidFill>
                  <a:srgbClr val="FFFF00"/>
                </a:solidFill>
              </a:rPr>
              <a:t>class_name</a:t>
            </a:r>
            <a:r>
              <a:rPr lang="en-US" sz="3200" dirty="0">
                <a:solidFill>
                  <a:srgbClr val="FFFF00"/>
                </a:solidFill>
              </a:rPr>
              <a:t>  ::  </a:t>
            </a:r>
            <a:r>
              <a:rPr lang="en-US" sz="3200" dirty="0" err="1">
                <a:solidFill>
                  <a:srgbClr val="FFFF00"/>
                </a:solidFill>
              </a:rPr>
              <a:t>variable_name</a:t>
            </a:r>
            <a:r>
              <a:rPr lang="en-US" sz="3200" dirty="0">
                <a:solidFill>
                  <a:srgbClr val="FFFF00"/>
                </a:solidFill>
              </a:rPr>
              <a:t>=value;</a:t>
            </a:r>
          </a:p>
          <a:p>
            <a:pPr>
              <a:buNone/>
            </a:pPr>
            <a:endParaRPr lang="en-US" sz="3200" dirty="0">
              <a:solidFill>
                <a:srgbClr val="FFFF00"/>
              </a:solidFill>
            </a:endParaRPr>
          </a:p>
          <a:p>
            <a:pPr lvl="1">
              <a:buFont typeface="Wingdings" pitchFamily="2" charset="2"/>
              <a:buChar char="Ø"/>
            </a:pPr>
            <a:r>
              <a:rPr lang="en-US" dirty="0"/>
              <a:t>Default value of static variable is </a:t>
            </a:r>
            <a:r>
              <a:rPr lang="en-US" u="sng" dirty="0"/>
              <a:t>zero.</a:t>
            </a:r>
          </a:p>
          <a:p>
            <a:pPr lvl="1">
              <a:buFont typeface="Wingdings" pitchFamily="2" charset="2"/>
              <a:buChar char="Ø"/>
            </a:pPr>
            <a:r>
              <a:rPr lang="en-US" dirty="0"/>
              <a:t>It occupies only </a:t>
            </a:r>
            <a:r>
              <a:rPr lang="en-US" u="sng" dirty="0"/>
              <a:t>one memory space</a:t>
            </a:r>
            <a:r>
              <a:rPr lang="en-US" dirty="0"/>
              <a:t> for all the objects i.e., it’s size does not depend on the no. of objects created but it’s size is equal to the size of data type. Also the space is allocated for the lifetime (whole) of the program.</a:t>
            </a:r>
          </a:p>
          <a:p>
            <a:pPr lvl="1">
              <a:buFont typeface="Wingdings" pitchFamily="2" charset="2"/>
              <a:buChar char="Ø"/>
            </a:pPr>
            <a:r>
              <a:rPr lang="en-US" dirty="0"/>
              <a:t>The value of the variable is carried to the next function.</a:t>
            </a:r>
          </a:p>
          <a:p>
            <a:pPr lvl="1">
              <a:buFont typeface="Wingdings" pitchFamily="2" charset="2"/>
              <a:buChar char="Ø"/>
            </a:pPr>
            <a:endParaRPr lang="en-US" b="1" dirty="0">
              <a:solidFill>
                <a:srgbClr val="C00000"/>
              </a:solidFill>
            </a:endParaRPr>
          </a:p>
          <a:p>
            <a:pPr lvl="1">
              <a:buNone/>
            </a:pPr>
            <a:r>
              <a:rPr lang="en-US" sz="2800" b="1" dirty="0" err="1">
                <a:solidFill>
                  <a:srgbClr val="FF3399"/>
                </a:solidFill>
              </a:rPr>
              <a:t>Eg</a:t>
            </a:r>
            <a:r>
              <a:rPr lang="en-US" sz="2800" b="1" dirty="0">
                <a:solidFill>
                  <a:srgbClr val="FF3399"/>
                </a:solidFill>
              </a:rPr>
              <a:t> :</a:t>
            </a:r>
          </a:p>
          <a:p>
            <a:pPr lvl="1">
              <a:buNone/>
            </a:pPr>
            <a:r>
              <a:rPr lang="en-US" sz="2000" b="1" dirty="0">
                <a:solidFill>
                  <a:schemeClr val="accent6"/>
                </a:solidFill>
              </a:rPr>
              <a:t>	</a:t>
            </a:r>
            <a:r>
              <a:rPr lang="en-US" sz="2000" dirty="0">
                <a:solidFill>
                  <a:schemeClr val="accent6"/>
                </a:solidFill>
              </a:rPr>
              <a:t>static  int  count;		</a:t>
            </a:r>
            <a:r>
              <a:rPr lang="en-US" sz="2000" dirty="0"/>
              <a:t>//inside class</a:t>
            </a:r>
          </a:p>
          <a:p>
            <a:pPr lvl="1">
              <a:buNone/>
            </a:pPr>
            <a:r>
              <a:rPr lang="en-US" sz="2000" dirty="0">
                <a:solidFill>
                  <a:schemeClr val="accent6"/>
                </a:solidFill>
              </a:rPr>
              <a:t>	int  test  ::  count=0;</a:t>
            </a:r>
            <a:r>
              <a:rPr lang="en-US" sz="2000" dirty="0">
                <a:solidFill>
                  <a:srgbClr val="FF6600"/>
                </a:solidFill>
              </a:rPr>
              <a:t>		</a:t>
            </a:r>
            <a:r>
              <a:rPr lang="en-US" sz="2000" dirty="0"/>
              <a:t>//outside class, outside main</a:t>
            </a:r>
          </a:p>
          <a:p>
            <a:pPr lvl="1">
              <a:buNone/>
            </a:pPr>
            <a:endParaRPr lang="en-US" sz="2000" dirty="0"/>
          </a:p>
          <a:p>
            <a:pPr>
              <a:buFont typeface="Wingdings" panose="05000000000000000000" pitchFamily="2" charset="2"/>
              <a:buChar char="§"/>
            </a:pPr>
            <a:endParaRPr lang="en-IN" sz="2400" dirty="0"/>
          </a:p>
        </p:txBody>
      </p:sp>
    </p:spTree>
    <p:extLst>
      <p:ext uri="{BB962C8B-B14F-4D97-AF65-F5344CB8AC3E}">
        <p14:creationId xmlns:p14="http://schemas.microsoft.com/office/powerpoint/2010/main" val="160096259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E2B67-4687-4B40-8970-2F5DE70584C2}"/>
              </a:ext>
            </a:extLst>
          </p:cNvPr>
          <p:cNvSpPr>
            <a:spLocks noGrp="1"/>
          </p:cNvSpPr>
          <p:nvPr>
            <p:ph type="title"/>
          </p:nvPr>
        </p:nvSpPr>
        <p:spPr>
          <a:xfrm>
            <a:off x="0" y="1"/>
            <a:ext cx="12192000" cy="1145217"/>
          </a:xfrm>
        </p:spPr>
        <p:txBody>
          <a:bodyPr>
            <a:normAutofit/>
          </a:bodyPr>
          <a:lstStyle/>
          <a:p>
            <a:r>
              <a:rPr lang="en-US" dirty="0">
                <a:solidFill>
                  <a:srgbClr val="00B0F0"/>
                </a:solidFill>
              </a:rPr>
              <a:t> Static Function</a:t>
            </a:r>
            <a:endParaRPr lang="en-IN" dirty="0">
              <a:solidFill>
                <a:srgbClr val="00B0F0"/>
              </a:solidFill>
            </a:endParaRPr>
          </a:p>
        </p:txBody>
      </p:sp>
      <p:sp>
        <p:nvSpPr>
          <p:cNvPr id="3" name="Content Placeholder 2">
            <a:extLst>
              <a:ext uri="{FF2B5EF4-FFF2-40B4-BE49-F238E27FC236}">
                <a16:creationId xmlns:a16="http://schemas.microsoft.com/office/drawing/2014/main" id="{688BC4F8-703F-422F-A3C8-C0305659CA2B}"/>
              </a:ext>
            </a:extLst>
          </p:cNvPr>
          <p:cNvSpPr>
            <a:spLocks noGrp="1"/>
          </p:cNvSpPr>
          <p:nvPr>
            <p:ph idx="1"/>
          </p:nvPr>
        </p:nvSpPr>
        <p:spPr>
          <a:xfrm>
            <a:off x="0" y="1464816"/>
            <a:ext cx="12192000" cy="5393184"/>
          </a:xfrm>
        </p:spPr>
        <p:txBody>
          <a:bodyPr>
            <a:noAutofit/>
          </a:bodyPr>
          <a:lstStyle/>
          <a:p>
            <a:pPr lvl="1">
              <a:buFont typeface="Wingdings" pitchFamily="2" charset="2"/>
              <a:buChar char="Ø"/>
            </a:pPr>
            <a:r>
              <a:rPr lang="en-US" sz="2400" dirty="0"/>
              <a:t>Static function can only contain static variables inside it.</a:t>
            </a:r>
          </a:p>
          <a:p>
            <a:pPr lvl="1">
              <a:buFont typeface="Wingdings" pitchFamily="2" charset="2"/>
              <a:buChar char="Ø"/>
            </a:pPr>
            <a:r>
              <a:rPr lang="en-US" sz="2400" dirty="0"/>
              <a:t>We can access the static function (public) in main function by using syntax:    </a:t>
            </a:r>
          </a:p>
          <a:p>
            <a:pPr lvl="1">
              <a:buFont typeface="Wingdings" pitchFamily="2" charset="2"/>
              <a:buChar char="Ø"/>
            </a:pPr>
            <a:endParaRPr lang="en-US" sz="2400" dirty="0"/>
          </a:p>
          <a:p>
            <a:pPr marL="457200" lvl="1" indent="0">
              <a:buNone/>
            </a:pPr>
            <a:r>
              <a:rPr lang="en-US" dirty="0">
                <a:solidFill>
                  <a:srgbClr val="FFFF00"/>
                </a:solidFill>
              </a:rPr>
              <a:t> 	</a:t>
            </a:r>
            <a:r>
              <a:rPr lang="en-US" sz="3200" dirty="0" err="1">
                <a:solidFill>
                  <a:srgbClr val="FFFF00"/>
                </a:solidFill>
              </a:rPr>
              <a:t>class_name</a:t>
            </a:r>
            <a:r>
              <a:rPr lang="en-US" sz="3200" dirty="0">
                <a:solidFill>
                  <a:srgbClr val="FFFF00"/>
                </a:solidFill>
              </a:rPr>
              <a:t> :: member-</a:t>
            </a:r>
            <a:r>
              <a:rPr lang="en-US" sz="3200" dirty="0" err="1">
                <a:solidFill>
                  <a:srgbClr val="FFFF00"/>
                </a:solidFill>
              </a:rPr>
              <a:t>function_name</a:t>
            </a:r>
            <a:r>
              <a:rPr lang="en-US" sz="3200" dirty="0">
                <a:solidFill>
                  <a:srgbClr val="FFFF00"/>
                </a:solidFill>
              </a:rPr>
              <a:t>();</a:t>
            </a:r>
          </a:p>
          <a:p>
            <a:pPr marL="457200" lvl="1" indent="0">
              <a:buNone/>
            </a:pPr>
            <a:endParaRPr lang="en-US" sz="3200" dirty="0">
              <a:solidFill>
                <a:srgbClr val="FFFF00"/>
              </a:solidFill>
            </a:endParaRPr>
          </a:p>
          <a:p>
            <a:pPr lvl="1">
              <a:buFont typeface="Wingdings" pitchFamily="2" charset="2"/>
              <a:buChar char="Ø"/>
            </a:pPr>
            <a:r>
              <a:rPr lang="en-US" sz="2400" dirty="0"/>
              <a:t>We can access static function many times in the main function using the syntax above.</a:t>
            </a:r>
          </a:p>
          <a:p>
            <a:pPr lvl="1">
              <a:buFont typeface="Wingdings" pitchFamily="2" charset="2"/>
              <a:buChar char="Ø"/>
            </a:pPr>
            <a:r>
              <a:rPr lang="en-US" sz="2400" dirty="0"/>
              <a:t>It can also be called even when no objects are created.</a:t>
            </a:r>
          </a:p>
          <a:p>
            <a:pPr lvl="1">
              <a:buFont typeface="Wingdings" pitchFamily="2" charset="2"/>
              <a:buChar char="Ø"/>
            </a:pPr>
            <a:r>
              <a:rPr lang="en-US" sz="2400" dirty="0"/>
              <a:t>Do not have access to the </a:t>
            </a:r>
            <a:r>
              <a:rPr lang="en-US" sz="2400" i="1" u="sng" dirty="0"/>
              <a:t>this pointer</a:t>
            </a:r>
            <a:r>
              <a:rPr lang="en-US" sz="2400" i="1" dirty="0"/>
              <a:t> </a:t>
            </a:r>
            <a:r>
              <a:rPr lang="en-US" sz="2400" dirty="0"/>
              <a:t>of the class.</a:t>
            </a:r>
          </a:p>
          <a:p>
            <a:pPr>
              <a:buFont typeface="Wingdings" panose="05000000000000000000" pitchFamily="2" charset="2"/>
              <a:buChar char="§"/>
            </a:pPr>
            <a:endParaRPr lang="en-IN" sz="2400" dirty="0"/>
          </a:p>
        </p:txBody>
      </p:sp>
    </p:spTree>
    <p:extLst>
      <p:ext uri="{BB962C8B-B14F-4D97-AF65-F5344CB8AC3E}">
        <p14:creationId xmlns:p14="http://schemas.microsoft.com/office/powerpoint/2010/main" val="56733953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E2B67-4687-4B40-8970-2F5DE70584C2}"/>
              </a:ext>
            </a:extLst>
          </p:cNvPr>
          <p:cNvSpPr>
            <a:spLocks noGrp="1"/>
          </p:cNvSpPr>
          <p:nvPr>
            <p:ph type="title"/>
          </p:nvPr>
        </p:nvSpPr>
        <p:spPr>
          <a:xfrm>
            <a:off x="0" y="2"/>
            <a:ext cx="12192000" cy="1020930"/>
          </a:xfrm>
        </p:spPr>
        <p:txBody>
          <a:bodyPr>
            <a:normAutofit/>
          </a:bodyPr>
          <a:lstStyle/>
          <a:p>
            <a:r>
              <a:rPr lang="en-US" sz="4000" dirty="0">
                <a:solidFill>
                  <a:srgbClr val="00B0F0"/>
                </a:solidFill>
              </a:rPr>
              <a:t> Static Object</a:t>
            </a:r>
            <a:endParaRPr lang="en-IN" sz="4000" dirty="0">
              <a:solidFill>
                <a:srgbClr val="00B0F0"/>
              </a:solidFill>
            </a:endParaRPr>
          </a:p>
        </p:txBody>
      </p:sp>
      <p:sp>
        <p:nvSpPr>
          <p:cNvPr id="3" name="Content Placeholder 2">
            <a:extLst>
              <a:ext uri="{FF2B5EF4-FFF2-40B4-BE49-F238E27FC236}">
                <a16:creationId xmlns:a16="http://schemas.microsoft.com/office/drawing/2014/main" id="{688BC4F8-703F-422F-A3C8-C0305659CA2B}"/>
              </a:ext>
            </a:extLst>
          </p:cNvPr>
          <p:cNvSpPr>
            <a:spLocks noGrp="1"/>
          </p:cNvSpPr>
          <p:nvPr>
            <p:ph idx="1"/>
          </p:nvPr>
        </p:nvSpPr>
        <p:spPr>
          <a:xfrm>
            <a:off x="0" y="958788"/>
            <a:ext cx="12192000" cy="5899212"/>
          </a:xfrm>
        </p:spPr>
        <p:txBody>
          <a:bodyPr>
            <a:noAutofit/>
          </a:bodyPr>
          <a:lstStyle/>
          <a:p>
            <a:pPr marL="914400" lvl="1" indent="-514350">
              <a:buFont typeface="Wingdings" pitchFamily="2" charset="2"/>
              <a:buChar char="Ø"/>
            </a:pPr>
            <a:r>
              <a:rPr lang="en-US" sz="2400" dirty="0"/>
              <a:t>Scope of static object is throughout the program and It gets destructed when the whole program ends.</a:t>
            </a:r>
          </a:p>
          <a:p>
            <a:pPr marL="914400" lvl="1" indent="-514350">
              <a:buFont typeface="Wingdings" pitchFamily="2" charset="2"/>
              <a:buChar char="Ø"/>
            </a:pPr>
            <a:endParaRPr lang="en-US" sz="2400" dirty="0"/>
          </a:p>
          <a:p>
            <a:pPr marL="914400" lvl="1" indent="-514350">
              <a:buNone/>
            </a:pPr>
            <a:r>
              <a:rPr lang="en-US" sz="2400" dirty="0">
                <a:solidFill>
                  <a:schemeClr val="accent6"/>
                </a:solidFill>
              </a:rPr>
              <a:t>class  name{</a:t>
            </a:r>
          </a:p>
          <a:p>
            <a:pPr marL="914400" lvl="1" indent="-514350">
              <a:buNone/>
            </a:pPr>
            <a:r>
              <a:rPr lang="en-US" sz="2400" dirty="0">
                <a:solidFill>
                  <a:schemeClr val="accent6"/>
                </a:solidFill>
              </a:rPr>
              <a:t>	//member , destructors, constructors	</a:t>
            </a:r>
          </a:p>
          <a:p>
            <a:pPr marL="914400" lvl="1" indent="-514350">
              <a:buNone/>
            </a:pPr>
            <a:r>
              <a:rPr lang="en-US" sz="2400" dirty="0">
                <a:solidFill>
                  <a:schemeClr val="accent6"/>
                </a:solidFill>
              </a:rPr>
              <a:t>};</a:t>
            </a:r>
          </a:p>
          <a:p>
            <a:pPr marL="914400" lvl="1" indent="-514350">
              <a:buNone/>
            </a:pPr>
            <a:r>
              <a:rPr lang="en-US" sz="2400" dirty="0">
                <a:solidFill>
                  <a:schemeClr val="accent6"/>
                </a:solidFill>
              </a:rPr>
              <a:t>int  main(){ </a:t>
            </a:r>
          </a:p>
          <a:p>
            <a:pPr marL="914400" lvl="1" indent="-514350">
              <a:buNone/>
            </a:pPr>
            <a:r>
              <a:rPr lang="en-US" sz="2400" dirty="0">
                <a:solidFill>
                  <a:schemeClr val="accent6"/>
                </a:solidFill>
              </a:rPr>
              <a:t>	int  x=0;</a:t>
            </a:r>
          </a:p>
          <a:p>
            <a:pPr marL="914400" lvl="1" indent="-514350">
              <a:buNone/>
            </a:pPr>
            <a:r>
              <a:rPr lang="en-US" sz="2400" dirty="0">
                <a:solidFill>
                  <a:schemeClr val="accent6"/>
                </a:solidFill>
              </a:rPr>
              <a:t>	if(x==0){</a:t>
            </a:r>
          </a:p>
          <a:p>
            <a:pPr marL="914400" lvl="1" indent="-514350">
              <a:buNone/>
            </a:pPr>
            <a:r>
              <a:rPr lang="en-US" sz="2400" dirty="0">
                <a:solidFill>
                  <a:schemeClr val="accent6"/>
                </a:solidFill>
              </a:rPr>
              <a:t>		static  name obj;</a:t>
            </a:r>
          </a:p>
          <a:p>
            <a:pPr marL="914400" lvl="1" indent="-514350">
              <a:buNone/>
            </a:pPr>
            <a:r>
              <a:rPr lang="en-US" dirty="0">
                <a:solidFill>
                  <a:schemeClr val="accent6"/>
                </a:solidFill>
              </a:rPr>
              <a:t>	}</a:t>
            </a:r>
            <a:endParaRPr lang="en-US" sz="2400" dirty="0">
              <a:solidFill>
                <a:schemeClr val="accent6"/>
              </a:solidFill>
            </a:endParaRPr>
          </a:p>
          <a:p>
            <a:pPr marL="914400" lvl="1" indent="-514350">
              <a:buNone/>
            </a:pPr>
            <a:r>
              <a:rPr lang="en-US" sz="2400" dirty="0">
                <a:solidFill>
                  <a:schemeClr val="accent6"/>
                </a:solidFill>
              </a:rPr>
              <a:t>}</a:t>
            </a:r>
          </a:p>
          <a:p>
            <a:pPr marL="914400" lvl="1" indent="-514350">
              <a:buNone/>
            </a:pPr>
            <a:endParaRPr lang="en-US" sz="2400" dirty="0">
              <a:solidFill>
                <a:schemeClr val="accent6"/>
              </a:solidFill>
            </a:endParaRPr>
          </a:p>
          <a:p>
            <a:pPr marL="914400" lvl="1" indent="-514350">
              <a:buFont typeface="Wingdings" pitchFamily="2" charset="2"/>
              <a:buChar char="Ø"/>
            </a:pPr>
            <a:r>
              <a:rPr lang="en-US" sz="2400" dirty="0"/>
              <a:t>It activate destructors at the end of the program due to the static object in the block. Although block ends but destructors do not get activate at that time.</a:t>
            </a:r>
          </a:p>
          <a:p>
            <a:pPr marL="914400" lvl="1" indent="-514350">
              <a:buNone/>
            </a:pPr>
            <a:endParaRPr lang="en-US" sz="2400" dirty="0"/>
          </a:p>
          <a:p>
            <a:pPr>
              <a:buFont typeface="Wingdings" panose="05000000000000000000" pitchFamily="2" charset="2"/>
              <a:buChar char="§"/>
            </a:pPr>
            <a:endParaRPr lang="en-IN" sz="2400" dirty="0"/>
          </a:p>
        </p:txBody>
      </p:sp>
    </p:spTree>
    <p:extLst>
      <p:ext uri="{BB962C8B-B14F-4D97-AF65-F5344CB8AC3E}">
        <p14:creationId xmlns:p14="http://schemas.microsoft.com/office/powerpoint/2010/main" val="108535523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E2B67-4687-4B40-8970-2F5DE70584C2}"/>
              </a:ext>
            </a:extLst>
          </p:cNvPr>
          <p:cNvSpPr>
            <a:spLocks noGrp="1"/>
          </p:cNvSpPr>
          <p:nvPr>
            <p:ph type="title"/>
          </p:nvPr>
        </p:nvSpPr>
        <p:spPr>
          <a:xfrm>
            <a:off x="0" y="1"/>
            <a:ext cx="12192000" cy="976543"/>
          </a:xfrm>
        </p:spPr>
        <p:txBody>
          <a:bodyPr>
            <a:normAutofit/>
          </a:bodyPr>
          <a:lstStyle/>
          <a:p>
            <a:r>
              <a:rPr lang="en-US" dirty="0">
                <a:solidFill>
                  <a:srgbClr val="00B0F0"/>
                </a:solidFill>
              </a:rPr>
              <a:t>Inline Functions</a:t>
            </a:r>
            <a:endParaRPr lang="en-IN" dirty="0">
              <a:solidFill>
                <a:srgbClr val="00B0F0"/>
              </a:solidFill>
            </a:endParaRPr>
          </a:p>
        </p:txBody>
      </p:sp>
      <p:sp>
        <p:nvSpPr>
          <p:cNvPr id="3" name="Content Placeholder 2">
            <a:extLst>
              <a:ext uri="{FF2B5EF4-FFF2-40B4-BE49-F238E27FC236}">
                <a16:creationId xmlns:a16="http://schemas.microsoft.com/office/drawing/2014/main" id="{688BC4F8-703F-422F-A3C8-C0305659CA2B}"/>
              </a:ext>
            </a:extLst>
          </p:cNvPr>
          <p:cNvSpPr>
            <a:spLocks noGrp="1"/>
          </p:cNvSpPr>
          <p:nvPr>
            <p:ph idx="1"/>
          </p:nvPr>
        </p:nvSpPr>
        <p:spPr>
          <a:xfrm>
            <a:off x="0" y="1056443"/>
            <a:ext cx="12192000" cy="5801557"/>
          </a:xfrm>
        </p:spPr>
        <p:txBody>
          <a:bodyPr>
            <a:noAutofit/>
          </a:bodyPr>
          <a:lstStyle/>
          <a:p>
            <a:pPr>
              <a:buFont typeface="Wingdings" pitchFamily="2" charset="2"/>
              <a:buChar char="Ø"/>
            </a:pPr>
            <a:r>
              <a:rPr lang="en-US" sz="2400" dirty="0"/>
              <a:t>The whole code of function is inserted in a line in which it is called.</a:t>
            </a:r>
          </a:p>
          <a:p>
            <a:pPr>
              <a:buFont typeface="Wingdings" pitchFamily="2" charset="2"/>
              <a:buChar char="Ø"/>
            </a:pPr>
            <a:r>
              <a:rPr lang="en-US" sz="2400" dirty="0"/>
              <a:t>It increases efficiency if the code is small.</a:t>
            </a:r>
          </a:p>
          <a:p>
            <a:pPr>
              <a:buFont typeface="Wingdings" pitchFamily="2" charset="2"/>
              <a:buChar char="Ø"/>
            </a:pPr>
            <a:r>
              <a:rPr lang="en-US" sz="2400" dirty="0"/>
              <a:t>It’s main use is to reduce the execution time.</a:t>
            </a:r>
          </a:p>
          <a:p>
            <a:pPr>
              <a:buFont typeface="Wingdings" pitchFamily="2" charset="2"/>
              <a:buChar char="Ø"/>
            </a:pPr>
            <a:r>
              <a:rPr lang="en-US" sz="2400" dirty="0" err="1"/>
              <a:t>Inlining</a:t>
            </a:r>
            <a:r>
              <a:rPr lang="en-US" sz="2400" dirty="0"/>
              <a:t> cannot be performed if the inline function</a:t>
            </a:r>
          </a:p>
          <a:p>
            <a:pPr lvl="5">
              <a:buFont typeface="Wingdings" pitchFamily="2" charset="2"/>
              <a:buChar char="§"/>
            </a:pPr>
            <a:r>
              <a:rPr lang="en-US" dirty="0"/>
              <a:t>It contains a loop</a:t>
            </a:r>
          </a:p>
          <a:p>
            <a:pPr lvl="5">
              <a:buFont typeface="Wingdings" pitchFamily="2" charset="2"/>
              <a:buChar char="§"/>
            </a:pPr>
            <a:r>
              <a:rPr lang="en-US" dirty="0"/>
              <a:t>It is a recursive function</a:t>
            </a:r>
          </a:p>
          <a:p>
            <a:pPr lvl="5">
              <a:buFont typeface="Wingdings" pitchFamily="2" charset="2"/>
              <a:buChar char="§"/>
            </a:pPr>
            <a:r>
              <a:rPr lang="en-US" dirty="0"/>
              <a:t>It contains static variable</a:t>
            </a:r>
          </a:p>
          <a:p>
            <a:pPr lvl="5">
              <a:buFont typeface="Wingdings" pitchFamily="2" charset="2"/>
              <a:buChar char="§"/>
            </a:pPr>
            <a:r>
              <a:rPr lang="en-US" dirty="0"/>
              <a:t>If function is virtual(coz the call to V.F. is done at runtime, not at compile time)</a:t>
            </a:r>
          </a:p>
          <a:p>
            <a:pPr lvl="5">
              <a:buFont typeface="Wingdings" pitchFamily="2" charset="2"/>
              <a:buChar char="§"/>
            </a:pPr>
            <a:r>
              <a:rPr lang="en-US" dirty="0"/>
              <a:t>It contains </a:t>
            </a:r>
            <a:r>
              <a:rPr lang="en-US" dirty="0" err="1"/>
              <a:t>goto</a:t>
            </a:r>
            <a:r>
              <a:rPr lang="en-US" dirty="0"/>
              <a:t> or switch statement	</a:t>
            </a:r>
            <a:endParaRPr lang="en-US" sz="2400" dirty="0"/>
          </a:p>
          <a:p>
            <a:pPr>
              <a:buFont typeface="Wingdings" pitchFamily="2" charset="2"/>
              <a:buChar char="Ø"/>
            </a:pPr>
            <a:r>
              <a:rPr lang="en-US" dirty="0">
                <a:solidFill>
                  <a:srgbClr val="FF3399"/>
                </a:solidFill>
              </a:rPr>
              <a:t>Syntax</a:t>
            </a:r>
            <a:r>
              <a:rPr lang="en-US" sz="2400" dirty="0"/>
              <a:t>:</a:t>
            </a:r>
            <a:r>
              <a:rPr lang="en-US" sz="2400" i="1" dirty="0"/>
              <a:t>  </a:t>
            </a:r>
            <a:r>
              <a:rPr lang="en-US" sz="2400" dirty="0"/>
              <a:t>(inside class-not a good </a:t>
            </a:r>
            <a:r>
              <a:rPr lang="en-US" sz="2400" dirty="0" err="1"/>
              <a:t>practise</a:t>
            </a:r>
            <a:r>
              <a:rPr lang="en-US" sz="2400" dirty="0"/>
              <a:t>) </a:t>
            </a:r>
            <a:r>
              <a:rPr lang="en-US" dirty="0">
                <a:solidFill>
                  <a:srgbClr val="FFFF00"/>
                </a:solidFill>
              </a:rPr>
              <a:t>inline RDT </a:t>
            </a:r>
            <a:r>
              <a:rPr lang="en-US" dirty="0" err="1">
                <a:solidFill>
                  <a:srgbClr val="FFFF00"/>
                </a:solidFill>
              </a:rPr>
              <a:t>function_name</a:t>
            </a:r>
            <a:r>
              <a:rPr lang="en-US" dirty="0">
                <a:solidFill>
                  <a:srgbClr val="FFFF00"/>
                </a:solidFill>
              </a:rPr>
              <a:t>();</a:t>
            </a:r>
          </a:p>
          <a:p>
            <a:pPr>
              <a:buNone/>
            </a:pPr>
            <a:r>
              <a:rPr lang="en-US" sz="2400" dirty="0">
                <a:solidFill>
                  <a:srgbClr val="FF6600"/>
                </a:solidFill>
              </a:rPr>
              <a:t>	</a:t>
            </a:r>
            <a:r>
              <a:rPr lang="en-US" sz="2400" dirty="0"/>
              <a:t>(outside class- best </a:t>
            </a:r>
            <a:r>
              <a:rPr lang="en-US" sz="2400" dirty="0" err="1"/>
              <a:t>practise</a:t>
            </a:r>
            <a:r>
              <a:rPr lang="en-US" sz="2400" dirty="0"/>
              <a:t>):</a:t>
            </a:r>
          </a:p>
          <a:p>
            <a:pPr>
              <a:buNone/>
            </a:pPr>
            <a:r>
              <a:rPr lang="en-US" sz="2400" dirty="0"/>
              <a:t>	</a:t>
            </a:r>
            <a:r>
              <a:rPr lang="en-US" dirty="0">
                <a:solidFill>
                  <a:srgbClr val="FFFF00"/>
                </a:solidFill>
              </a:rPr>
              <a:t>   RDT </a:t>
            </a:r>
            <a:r>
              <a:rPr lang="en-US" dirty="0" err="1">
                <a:solidFill>
                  <a:srgbClr val="FFFF00"/>
                </a:solidFill>
              </a:rPr>
              <a:t>function_name</a:t>
            </a:r>
            <a:r>
              <a:rPr lang="en-US" dirty="0">
                <a:solidFill>
                  <a:srgbClr val="FFFF00"/>
                </a:solidFill>
              </a:rPr>
              <a:t>(parameters);		</a:t>
            </a:r>
            <a:r>
              <a:rPr lang="en-US" sz="2400" dirty="0"/>
              <a:t>//</a:t>
            </a:r>
            <a:r>
              <a:rPr lang="en-US" sz="2400" dirty="0" err="1"/>
              <a:t>func</a:t>
            </a:r>
            <a:r>
              <a:rPr lang="en-US" sz="2400" dirty="0"/>
              <a:t> declaration inside class</a:t>
            </a:r>
            <a:endParaRPr lang="en-US" dirty="0"/>
          </a:p>
          <a:p>
            <a:pPr>
              <a:buNone/>
            </a:pPr>
            <a:r>
              <a:rPr lang="en-US" dirty="0">
                <a:solidFill>
                  <a:srgbClr val="FFFF00"/>
                </a:solidFill>
              </a:rPr>
              <a:t>	   inline RDT </a:t>
            </a:r>
            <a:r>
              <a:rPr lang="en-US" dirty="0" err="1">
                <a:solidFill>
                  <a:srgbClr val="FFFF00"/>
                </a:solidFill>
              </a:rPr>
              <a:t>class_name</a:t>
            </a:r>
            <a:r>
              <a:rPr lang="en-US" dirty="0">
                <a:solidFill>
                  <a:srgbClr val="FFFF00"/>
                </a:solidFill>
              </a:rPr>
              <a:t> :: </a:t>
            </a:r>
            <a:r>
              <a:rPr lang="en-US" dirty="0" err="1">
                <a:solidFill>
                  <a:srgbClr val="FFFF00"/>
                </a:solidFill>
              </a:rPr>
              <a:t>func_name</a:t>
            </a:r>
            <a:r>
              <a:rPr lang="en-US" dirty="0">
                <a:solidFill>
                  <a:srgbClr val="FFFF00"/>
                </a:solidFill>
              </a:rPr>
              <a:t>(para){ }	    </a:t>
            </a:r>
            <a:r>
              <a:rPr lang="en-US" sz="2400" dirty="0"/>
              <a:t>//outside class define</a:t>
            </a:r>
            <a:endParaRPr lang="en-US" dirty="0"/>
          </a:p>
          <a:p>
            <a:pPr>
              <a:buNone/>
            </a:pPr>
            <a:endParaRPr lang="en-US" dirty="0">
              <a:solidFill>
                <a:srgbClr val="FFFF00"/>
              </a:solidFill>
            </a:endParaRPr>
          </a:p>
          <a:p>
            <a:pPr>
              <a:buNone/>
            </a:pPr>
            <a:endParaRPr lang="en-US" sz="2400" dirty="0">
              <a:solidFill>
                <a:srgbClr val="FF6600"/>
              </a:solidFill>
            </a:endParaRPr>
          </a:p>
          <a:p>
            <a:pPr>
              <a:buNone/>
            </a:pPr>
            <a:endParaRPr lang="en-US" sz="2400" dirty="0">
              <a:solidFill>
                <a:srgbClr val="FF6600"/>
              </a:solidFill>
            </a:endParaRPr>
          </a:p>
          <a:p>
            <a:pPr>
              <a:buNone/>
            </a:pPr>
            <a:endParaRPr lang="en-US" sz="2400" dirty="0">
              <a:solidFill>
                <a:srgbClr val="FF6600"/>
              </a:solidFill>
            </a:endParaRPr>
          </a:p>
          <a:p>
            <a:pPr>
              <a:buFont typeface="Wingdings" panose="05000000000000000000" pitchFamily="2" charset="2"/>
              <a:buChar char="§"/>
            </a:pPr>
            <a:endParaRPr lang="en-IN" sz="2400" dirty="0"/>
          </a:p>
        </p:txBody>
      </p:sp>
    </p:spTree>
    <p:extLst>
      <p:ext uri="{BB962C8B-B14F-4D97-AF65-F5344CB8AC3E}">
        <p14:creationId xmlns:p14="http://schemas.microsoft.com/office/powerpoint/2010/main" val="167777919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C111D-A7C6-4630-9001-E8E7AEE52B8D}"/>
              </a:ext>
            </a:extLst>
          </p:cNvPr>
          <p:cNvSpPr>
            <a:spLocks noGrp="1"/>
          </p:cNvSpPr>
          <p:nvPr>
            <p:ph type="title"/>
          </p:nvPr>
        </p:nvSpPr>
        <p:spPr>
          <a:xfrm>
            <a:off x="0" y="10019"/>
            <a:ext cx="12192000" cy="993156"/>
          </a:xfrm>
        </p:spPr>
        <p:txBody>
          <a:bodyPr>
            <a:normAutofit/>
          </a:bodyPr>
          <a:lstStyle/>
          <a:p>
            <a:r>
              <a:rPr lang="en-US" sz="5400" dirty="0">
                <a:solidFill>
                  <a:srgbClr val="00B0F0"/>
                </a:solidFill>
              </a:rPr>
              <a:t>				Inline function</a:t>
            </a:r>
            <a:endParaRPr lang="en-IN" sz="5400" dirty="0">
              <a:solidFill>
                <a:srgbClr val="00B0F0"/>
              </a:solidFill>
            </a:endParaRPr>
          </a:p>
        </p:txBody>
      </p:sp>
      <p:sp>
        <p:nvSpPr>
          <p:cNvPr id="5" name="Text Placeholder 4">
            <a:extLst>
              <a:ext uri="{FF2B5EF4-FFF2-40B4-BE49-F238E27FC236}">
                <a16:creationId xmlns:a16="http://schemas.microsoft.com/office/drawing/2014/main" id="{31465D1A-3C5C-4F24-BCB6-E1BC899B0A04}"/>
              </a:ext>
            </a:extLst>
          </p:cNvPr>
          <p:cNvSpPr>
            <a:spLocks noGrp="1"/>
          </p:cNvSpPr>
          <p:nvPr>
            <p:ph type="body" idx="1"/>
          </p:nvPr>
        </p:nvSpPr>
        <p:spPr>
          <a:xfrm>
            <a:off x="0" y="1003176"/>
            <a:ext cx="5095783" cy="559293"/>
          </a:xfrm>
        </p:spPr>
        <p:txBody>
          <a:bodyPr>
            <a:normAutofit/>
          </a:bodyPr>
          <a:lstStyle/>
          <a:p>
            <a:pPr marL="342900" indent="-342900">
              <a:buFont typeface="Wingdings" panose="05000000000000000000" pitchFamily="2" charset="2"/>
              <a:buChar char="Ø"/>
            </a:pPr>
            <a:r>
              <a:rPr lang="en-US" sz="3200" b="0" u="sng" dirty="0">
                <a:solidFill>
                  <a:srgbClr val="FF3399"/>
                </a:solidFill>
              </a:rPr>
              <a:t>Advantages</a:t>
            </a:r>
          </a:p>
        </p:txBody>
      </p:sp>
      <p:sp>
        <p:nvSpPr>
          <p:cNvPr id="6" name="Content Placeholder 5">
            <a:extLst>
              <a:ext uri="{FF2B5EF4-FFF2-40B4-BE49-F238E27FC236}">
                <a16:creationId xmlns:a16="http://schemas.microsoft.com/office/drawing/2014/main" id="{073FD92F-9F9E-49D4-96BC-C79A39BAB874}"/>
              </a:ext>
            </a:extLst>
          </p:cNvPr>
          <p:cNvSpPr>
            <a:spLocks noGrp="1"/>
          </p:cNvSpPr>
          <p:nvPr>
            <p:ph sz="half" idx="2"/>
          </p:nvPr>
        </p:nvSpPr>
        <p:spPr>
          <a:xfrm>
            <a:off x="1" y="1562469"/>
            <a:ext cx="5264457" cy="5295529"/>
          </a:xfrm>
        </p:spPr>
        <p:txBody>
          <a:bodyPr>
            <a:normAutofit/>
          </a:bodyPr>
          <a:lstStyle/>
          <a:p>
            <a:pPr marL="457200" indent="-457200">
              <a:buFont typeface="+mj-lt"/>
              <a:buAutoNum type="arabicPeriod"/>
            </a:pPr>
            <a:endParaRPr lang="en-US" sz="2400" dirty="0"/>
          </a:p>
          <a:p>
            <a:pPr marL="457200" indent="-457200">
              <a:buFont typeface="+mj-lt"/>
              <a:buAutoNum type="arabicPeriod"/>
            </a:pPr>
            <a:r>
              <a:rPr lang="en-US" sz="2400" dirty="0"/>
              <a:t>Main advantage is to speed up the program</a:t>
            </a:r>
          </a:p>
          <a:p>
            <a:pPr marL="457200" indent="-457200">
              <a:buFont typeface="+mj-lt"/>
              <a:buAutoNum type="arabicPeriod"/>
            </a:pPr>
            <a:endParaRPr lang="en-US" sz="2400" dirty="0"/>
          </a:p>
          <a:p>
            <a:pPr marL="457200" indent="-457200">
              <a:buFont typeface="+mj-lt"/>
              <a:buAutoNum type="arabicPeriod"/>
            </a:pPr>
            <a:r>
              <a:rPr lang="en-US" sz="2400" dirty="0"/>
              <a:t>Function call overhead do not occur</a:t>
            </a:r>
          </a:p>
          <a:p>
            <a:pPr marL="457200" indent="-457200">
              <a:buFont typeface="+mj-lt"/>
              <a:buAutoNum type="arabicPeriod"/>
            </a:pPr>
            <a:endParaRPr lang="en-US" sz="2400" dirty="0"/>
          </a:p>
          <a:p>
            <a:pPr marL="457200" indent="-457200">
              <a:buFont typeface="+mj-lt"/>
              <a:buAutoNum type="arabicPeriod"/>
            </a:pPr>
            <a:r>
              <a:rPr lang="en-US" sz="2400" dirty="0"/>
              <a:t>Useful for some embedded systems cause inline yields less code than the UDF cause it focusses on the size of code and not the speed.</a:t>
            </a:r>
          </a:p>
          <a:p>
            <a:pPr marL="0" indent="0">
              <a:buNone/>
            </a:pPr>
            <a:endParaRPr lang="en-IN" dirty="0">
              <a:solidFill>
                <a:schemeClr val="accent6"/>
              </a:solidFill>
            </a:endParaRPr>
          </a:p>
        </p:txBody>
      </p:sp>
      <p:sp>
        <p:nvSpPr>
          <p:cNvPr id="7" name="Text Placeholder 6">
            <a:extLst>
              <a:ext uri="{FF2B5EF4-FFF2-40B4-BE49-F238E27FC236}">
                <a16:creationId xmlns:a16="http://schemas.microsoft.com/office/drawing/2014/main" id="{0419BA3C-82BB-4997-BBC0-E4692FCC5259}"/>
              </a:ext>
            </a:extLst>
          </p:cNvPr>
          <p:cNvSpPr>
            <a:spLocks noGrp="1"/>
          </p:cNvSpPr>
          <p:nvPr>
            <p:ph type="body" sz="quarter" idx="3"/>
          </p:nvPr>
        </p:nvSpPr>
        <p:spPr>
          <a:xfrm>
            <a:off x="5477522" y="1003176"/>
            <a:ext cx="5877865" cy="559293"/>
          </a:xfrm>
        </p:spPr>
        <p:txBody>
          <a:bodyPr>
            <a:normAutofit/>
          </a:bodyPr>
          <a:lstStyle/>
          <a:p>
            <a:pPr marL="342900" indent="-342900">
              <a:buFont typeface="Wingdings" panose="05000000000000000000" pitchFamily="2" charset="2"/>
              <a:buChar char="Ø"/>
            </a:pPr>
            <a:r>
              <a:rPr lang="en-US" sz="3200" b="0" u="sng" dirty="0">
                <a:solidFill>
                  <a:srgbClr val="FF3399"/>
                </a:solidFill>
              </a:rPr>
              <a:t>Disadvantages</a:t>
            </a:r>
          </a:p>
        </p:txBody>
      </p:sp>
      <p:sp>
        <p:nvSpPr>
          <p:cNvPr id="8" name="Content Placeholder 7">
            <a:extLst>
              <a:ext uri="{FF2B5EF4-FFF2-40B4-BE49-F238E27FC236}">
                <a16:creationId xmlns:a16="http://schemas.microsoft.com/office/drawing/2014/main" id="{E54F79E1-116A-45FF-8312-3A9DF871E6A0}"/>
              </a:ext>
            </a:extLst>
          </p:cNvPr>
          <p:cNvSpPr>
            <a:spLocks noGrp="1"/>
          </p:cNvSpPr>
          <p:nvPr>
            <p:ph sz="quarter" idx="4"/>
          </p:nvPr>
        </p:nvSpPr>
        <p:spPr>
          <a:xfrm>
            <a:off x="5477522" y="1562470"/>
            <a:ext cx="6692252" cy="5285511"/>
          </a:xfrm>
        </p:spPr>
        <p:txBody>
          <a:bodyPr>
            <a:normAutofit/>
          </a:bodyPr>
          <a:lstStyle/>
          <a:p>
            <a:pPr marL="457200" indent="-457200">
              <a:buNone/>
            </a:pPr>
            <a:r>
              <a:rPr lang="en-US" sz="2400" dirty="0"/>
              <a:t> </a:t>
            </a:r>
          </a:p>
          <a:p>
            <a:pPr marL="457200" indent="-457200">
              <a:buFont typeface="+mj-lt"/>
              <a:buAutoNum type="arabicPeriod"/>
            </a:pPr>
            <a:r>
              <a:rPr lang="en-US" sz="2400" dirty="0"/>
              <a:t>Too many use of inline functions  leads to the increase in size of the binary executable file, due of the duplication of same code.</a:t>
            </a:r>
          </a:p>
          <a:p>
            <a:pPr marL="457200" indent="-457200">
              <a:buFont typeface="+mj-lt"/>
              <a:buAutoNum type="arabicPeriod"/>
            </a:pPr>
            <a:endParaRPr lang="en-US" sz="2400" dirty="0"/>
          </a:p>
          <a:p>
            <a:pPr marL="457200" indent="-457200">
              <a:buFont typeface="+mj-lt"/>
              <a:buAutoNum type="arabicPeriod"/>
            </a:pPr>
            <a:r>
              <a:rPr lang="en-US" sz="2400" dirty="0"/>
              <a:t>When inline function code is changed, it creates the compile time </a:t>
            </a:r>
            <a:r>
              <a:rPr lang="en-US" sz="2400" dirty="0" err="1"/>
              <a:t>overheading</a:t>
            </a:r>
            <a:r>
              <a:rPr lang="en-US" sz="2400" dirty="0"/>
              <a:t> due to the req., reflect the new changes.</a:t>
            </a:r>
          </a:p>
          <a:p>
            <a:pPr marL="457200" indent="-457200">
              <a:buFont typeface="+mj-lt"/>
              <a:buAutoNum type="arabicPeriod"/>
            </a:pPr>
            <a:endParaRPr lang="en-US" sz="2400" dirty="0"/>
          </a:p>
          <a:p>
            <a:pPr marL="457200" indent="-457200">
              <a:buFont typeface="+mj-lt"/>
              <a:buAutoNum type="arabicPeriod"/>
            </a:pPr>
            <a:r>
              <a:rPr lang="en-US" sz="2400" dirty="0"/>
              <a:t>It might cause thrashing which degrades the performance of computer.</a:t>
            </a:r>
          </a:p>
          <a:p>
            <a:pPr marL="457200" indent="-457200">
              <a:buNone/>
            </a:pPr>
            <a:endParaRPr lang="en-US" sz="2400" dirty="0"/>
          </a:p>
          <a:p>
            <a:pPr marL="0" indent="0">
              <a:buNone/>
            </a:pPr>
            <a:endParaRPr lang="en-IN" dirty="0">
              <a:solidFill>
                <a:schemeClr val="accent6"/>
              </a:solidFill>
            </a:endParaRPr>
          </a:p>
        </p:txBody>
      </p:sp>
    </p:spTree>
    <p:extLst>
      <p:ext uri="{BB962C8B-B14F-4D97-AF65-F5344CB8AC3E}">
        <p14:creationId xmlns:p14="http://schemas.microsoft.com/office/powerpoint/2010/main" val="286108928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E2B67-4687-4B40-8970-2F5DE70584C2}"/>
              </a:ext>
            </a:extLst>
          </p:cNvPr>
          <p:cNvSpPr>
            <a:spLocks noGrp="1"/>
          </p:cNvSpPr>
          <p:nvPr>
            <p:ph type="title"/>
          </p:nvPr>
        </p:nvSpPr>
        <p:spPr>
          <a:xfrm>
            <a:off x="0" y="0"/>
            <a:ext cx="12192000" cy="1162975"/>
          </a:xfrm>
        </p:spPr>
        <p:txBody>
          <a:bodyPr>
            <a:normAutofit/>
          </a:bodyPr>
          <a:lstStyle/>
          <a:p>
            <a:pPr marL="571500" indent="-571500">
              <a:buFont typeface="Wingdings" panose="05000000000000000000" pitchFamily="2" charset="2"/>
              <a:buChar char="v"/>
            </a:pPr>
            <a:r>
              <a:rPr lang="en-US" sz="4000" dirty="0">
                <a:solidFill>
                  <a:schemeClr val="accent2"/>
                </a:solidFill>
              </a:rPr>
              <a:t>The difference between macros and inline function</a:t>
            </a:r>
            <a:endParaRPr lang="en-IN" sz="4000" dirty="0">
              <a:solidFill>
                <a:schemeClr val="accent2"/>
              </a:solidFill>
            </a:endParaRPr>
          </a:p>
        </p:txBody>
      </p:sp>
      <p:sp>
        <p:nvSpPr>
          <p:cNvPr id="3" name="Content Placeholder 2">
            <a:extLst>
              <a:ext uri="{FF2B5EF4-FFF2-40B4-BE49-F238E27FC236}">
                <a16:creationId xmlns:a16="http://schemas.microsoft.com/office/drawing/2014/main" id="{688BC4F8-703F-422F-A3C8-C0305659CA2B}"/>
              </a:ext>
            </a:extLst>
          </p:cNvPr>
          <p:cNvSpPr>
            <a:spLocks noGrp="1"/>
          </p:cNvSpPr>
          <p:nvPr>
            <p:ph idx="1"/>
          </p:nvPr>
        </p:nvSpPr>
        <p:spPr>
          <a:xfrm>
            <a:off x="0" y="985421"/>
            <a:ext cx="12192000" cy="5872579"/>
          </a:xfrm>
        </p:spPr>
        <p:txBody>
          <a:bodyPr>
            <a:noAutofit/>
          </a:bodyPr>
          <a:lstStyle/>
          <a:p>
            <a:pPr>
              <a:buFont typeface="Wingdings" panose="05000000000000000000" pitchFamily="2" charset="2"/>
              <a:buChar char="Ø"/>
            </a:pPr>
            <a:endParaRPr lang="en-US" dirty="0"/>
          </a:p>
          <a:p>
            <a:pPr>
              <a:buFont typeface="Wingdings" panose="05000000000000000000" pitchFamily="2" charset="2"/>
              <a:buChar char="Ø"/>
            </a:pPr>
            <a:r>
              <a:rPr lang="en-US" dirty="0"/>
              <a:t>The basic difference between inline and macro is that an inline functions are parsed by the compiler whereas, the macros in a program are expanded by preprocessor. </a:t>
            </a:r>
          </a:p>
          <a:p>
            <a:pPr>
              <a:buFont typeface="Wingdings" panose="05000000000000000000" pitchFamily="2" charset="2"/>
              <a:buChar char="Ø"/>
            </a:pPr>
            <a:endParaRPr lang="en-US" dirty="0"/>
          </a:p>
          <a:p>
            <a:pPr>
              <a:buFont typeface="Wingdings" panose="05000000000000000000" pitchFamily="2" charset="2"/>
              <a:buChar char="Ø"/>
            </a:pPr>
            <a:r>
              <a:rPr lang="en-US" dirty="0"/>
              <a:t>A function that is inline can access the members of the class, whereas, a macro can never access the members of the class.</a:t>
            </a:r>
            <a:endParaRPr lang="en-IN" dirty="0"/>
          </a:p>
        </p:txBody>
      </p:sp>
    </p:spTree>
    <p:extLst>
      <p:ext uri="{BB962C8B-B14F-4D97-AF65-F5344CB8AC3E}">
        <p14:creationId xmlns:p14="http://schemas.microsoft.com/office/powerpoint/2010/main" val="208517246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E2B67-4687-4B40-8970-2F5DE70584C2}"/>
              </a:ext>
            </a:extLst>
          </p:cNvPr>
          <p:cNvSpPr>
            <a:spLocks noGrp="1"/>
          </p:cNvSpPr>
          <p:nvPr>
            <p:ph type="title"/>
          </p:nvPr>
        </p:nvSpPr>
        <p:spPr>
          <a:xfrm>
            <a:off x="0" y="0"/>
            <a:ext cx="12192000" cy="781233"/>
          </a:xfrm>
        </p:spPr>
        <p:txBody>
          <a:bodyPr>
            <a:normAutofit/>
          </a:bodyPr>
          <a:lstStyle/>
          <a:p>
            <a:r>
              <a:rPr lang="en-US" sz="4000" dirty="0">
                <a:solidFill>
                  <a:srgbClr val="00B0F0"/>
                </a:solidFill>
              </a:rPr>
              <a:t>Default Argument</a:t>
            </a:r>
            <a:endParaRPr lang="en-IN" sz="4000" dirty="0">
              <a:solidFill>
                <a:srgbClr val="00B0F0"/>
              </a:solidFill>
            </a:endParaRPr>
          </a:p>
        </p:txBody>
      </p:sp>
      <p:sp>
        <p:nvSpPr>
          <p:cNvPr id="3" name="Content Placeholder 2">
            <a:extLst>
              <a:ext uri="{FF2B5EF4-FFF2-40B4-BE49-F238E27FC236}">
                <a16:creationId xmlns:a16="http://schemas.microsoft.com/office/drawing/2014/main" id="{688BC4F8-703F-422F-A3C8-C0305659CA2B}"/>
              </a:ext>
            </a:extLst>
          </p:cNvPr>
          <p:cNvSpPr>
            <a:spLocks noGrp="1"/>
          </p:cNvSpPr>
          <p:nvPr>
            <p:ph idx="1"/>
          </p:nvPr>
        </p:nvSpPr>
        <p:spPr>
          <a:xfrm>
            <a:off x="0" y="781233"/>
            <a:ext cx="12192000" cy="6076767"/>
          </a:xfrm>
        </p:spPr>
        <p:txBody>
          <a:bodyPr>
            <a:noAutofit/>
          </a:bodyPr>
          <a:lstStyle/>
          <a:p>
            <a:pPr>
              <a:buFont typeface="Wingdings" panose="05000000000000000000" pitchFamily="2" charset="2"/>
              <a:buChar char="Ø"/>
            </a:pPr>
            <a:r>
              <a:rPr lang="en-US" sz="2400" dirty="0"/>
              <a:t>A default argument is a value provided in a function declaration that is automatically assigned by the compiler if the caller of the function doesn’t provide a value for the argument with a default value.</a:t>
            </a:r>
          </a:p>
          <a:p>
            <a:pPr>
              <a:buFont typeface="Wingdings" panose="05000000000000000000" pitchFamily="2" charset="2"/>
              <a:buChar char="Ø"/>
            </a:pPr>
            <a:r>
              <a:rPr lang="en-US" sz="2400" dirty="0"/>
              <a:t>Default arguments can be overwritten if required.</a:t>
            </a:r>
          </a:p>
          <a:p>
            <a:pPr>
              <a:buFont typeface="Wingdings" panose="05000000000000000000" pitchFamily="2" charset="2"/>
              <a:buChar char="Ø"/>
            </a:pPr>
            <a:r>
              <a:rPr lang="en-US" sz="2400" dirty="0"/>
              <a:t>The default arguments are assigned from right to left of the function definition. Like </a:t>
            </a:r>
            <a:r>
              <a:rPr lang="en-US" dirty="0">
                <a:solidFill>
                  <a:srgbClr val="FFFF00"/>
                </a:solidFill>
              </a:rPr>
              <a:t>function(int a, int b, int c=1, int d=2){}</a:t>
            </a:r>
          </a:p>
          <a:p>
            <a:pPr>
              <a:buFont typeface="Wingdings" panose="05000000000000000000" pitchFamily="2" charset="2"/>
              <a:buChar char="Ø"/>
            </a:pPr>
            <a:r>
              <a:rPr lang="en-US" sz="2400" dirty="0"/>
              <a:t>If default arguments are only declared inside the function definition and not in function call then the function definition must be defined before function call statement.</a:t>
            </a:r>
          </a:p>
          <a:p>
            <a:pPr>
              <a:buNone/>
            </a:pPr>
            <a:r>
              <a:rPr lang="en-US" dirty="0" err="1">
                <a:solidFill>
                  <a:srgbClr val="FF3399"/>
                </a:solidFill>
              </a:rPr>
              <a:t>Eg</a:t>
            </a:r>
            <a:r>
              <a:rPr lang="en-US" dirty="0">
                <a:solidFill>
                  <a:srgbClr val="FF3399"/>
                </a:solidFill>
              </a:rPr>
              <a:t>:</a:t>
            </a:r>
          </a:p>
          <a:p>
            <a:pPr>
              <a:buNone/>
            </a:pPr>
            <a:r>
              <a:rPr lang="en-US" sz="2000" dirty="0">
                <a:solidFill>
                  <a:srgbClr val="FF6600"/>
                </a:solidFill>
              </a:rPr>
              <a:t>	</a:t>
            </a:r>
            <a:r>
              <a:rPr lang="en-US" sz="2000" dirty="0">
                <a:solidFill>
                  <a:schemeClr val="accent6"/>
                </a:solidFill>
              </a:rPr>
              <a:t>void function1(){</a:t>
            </a:r>
          </a:p>
          <a:p>
            <a:pPr>
              <a:buNone/>
            </a:pPr>
            <a:r>
              <a:rPr lang="en-US" sz="2000" dirty="0">
                <a:solidFill>
                  <a:schemeClr val="accent6"/>
                </a:solidFill>
              </a:rPr>
              <a:t>		display(int a, int b=2, string s=“ABC”){}	 </a:t>
            </a:r>
            <a:r>
              <a:rPr lang="en-US" sz="2000" dirty="0"/>
              <a:t>//function definition  </a:t>
            </a:r>
          </a:p>
          <a:p>
            <a:pPr>
              <a:buNone/>
            </a:pPr>
            <a:r>
              <a:rPr lang="en-US" sz="2000" dirty="0">
                <a:solidFill>
                  <a:schemeClr val="accent6"/>
                </a:solidFill>
              </a:rPr>
              <a:t>    }</a:t>
            </a:r>
          </a:p>
          <a:p>
            <a:pPr>
              <a:buNone/>
            </a:pPr>
            <a:r>
              <a:rPr lang="en-US" sz="2000" dirty="0">
                <a:solidFill>
                  <a:schemeClr val="accent6"/>
                </a:solidFill>
              </a:rPr>
              <a:t>	 int main(){</a:t>
            </a:r>
          </a:p>
          <a:p>
            <a:pPr>
              <a:buNone/>
            </a:pPr>
            <a:r>
              <a:rPr lang="en-US" sz="2000" dirty="0">
                <a:solidFill>
                  <a:schemeClr val="accent6"/>
                </a:solidFill>
              </a:rPr>
              <a:t>		 display(1);</a:t>
            </a:r>
            <a:r>
              <a:rPr lang="en-US" sz="2000" dirty="0">
                <a:solidFill>
                  <a:srgbClr val="FF6600"/>
                </a:solidFill>
              </a:rPr>
              <a:t>	</a:t>
            </a:r>
            <a:r>
              <a:rPr lang="en-US" sz="2000" dirty="0"/>
              <a:t>//function call without arguments	</a:t>
            </a:r>
          </a:p>
          <a:p>
            <a:pPr>
              <a:buNone/>
            </a:pPr>
            <a:r>
              <a:rPr lang="en-US" sz="2000" dirty="0"/>
              <a:t>  </a:t>
            </a:r>
            <a:r>
              <a:rPr lang="en-US" sz="2000" dirty="0">
                <a:solidFill>
                  <a:schemeClr val="accent6"/>
                </a:solidFill>
              </a:rPr>
              <a:t> }</a:t>
            </a:r>
          </a:p>
          <a:p>
            <a:pPr>
              <a:buNone/>
            </a:pPr>
            <a:r>
              <a:rPr lang="en-US" sz="2400" dirty="0"/>
              <a:t>		</a:t>
            </a:r>
          </a:p>
          <a:p>
            <a:pPr>
              <a:buFont typeface="Wingdings" panose="05000000000000000000" pitchFamily="2" charset="2"/>
              <a:buChar char="Ø"/>
            </a:pPr>
            <a:endParaRPr lang="en-US" sz="2400" dirty="0"/>
          </a:p>
          <a:p>
            <a:pPr>
              <a:buFont typeface="Wingdings" panose="05000000000000000000" pitchFamily="2" charset="2"/>
              <a:buChar char="Ø"/>
            </a:pPr>
            <a:endParaRPr lang="en-IN" sz="2400" dirty="0"/>
          </a:p>
        </p:txBody>
      </p:sp>
    </p:spTree>
    <p:extLst>
      <p:ext uri="{BB962C8B-B14F-4D97-AF65-F5344CB8AC3E}">
        <p14:creationId xmlns:p14="http://schemas.microsoft.com/office/powerpoint/2010/main" val="239863725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E2B67-4687-4B40-8970-2F5DE70584C2}"/>
              </a:ext>
            </a:extLst>
          </p:cNvPr>
          <p:cNvSpPr>
            <a:spLocks noGrp="1"/>
          </p:cNvSpPr>
          <p:nvPr>
            <p:ph type="title"/>
          </p:nvPr>
        </p:nvSpPr>
        <p:spPr>
          <a:xfrm>
            <a:off x="0" y="186433"/>
            <a:ext cx="12192000" cy="781233"/>
          </a:xfrm>
        </p:spPr>
        <p:txBody>
          <a:bodyPr>
            <a:normAutofit/>
          </a:bodyPr>
          <a:lstStyle/>
          <a:p>
            <a:r>
              <a:rPr lang="en-US" sz="4000" dirty="0">
                <a:solidFill>
                  <a:srgbClr val="00B0F0"/>
                </a:solidFill>
              </a:rPr>
              <a:t>Function Overloading</a:t>
            </a:r>
            <a:endParaRPr lang="en-IN" sz="4000" dirty="0">
              <a:solidFill>
                <a:srgbClr val="00B0F0"/>
              </a:solidFill>
            </a:endParaRPr>
          </a:p>
        </p:txBody>
      </p:sp>
      <p:sp>
        <p:nvSpPr>
          <p:cNvPr id="3" name="Content Placeholder 2">
            <a:extLst>
              <a:ext uri="{FF2B5EF4-FFF2-40B4-BE49-F238E27FC236}">
                <a16:creationId xmlns:a16="http://schemas.microsoft.com/office/drawing/2014/main" id="{688BC4F8-703F-422F-A3C8-C0305659CA2B}"/>
              </a:ext>
            </a:extLst>
          </p:cNvPr>
          <p:cNvSpPr>
            <a:spLocks noGrp="1"/>
          </p:cNvSpPr>
          <p:nvPr>
            <p:ph idx="1"/>
          </p:nvPr>
        </p:nvSpPr>
        <p:spPr>
          <a:xfrm>
            <a:off x="0" y="1180730"/>
            <a:ext cx="12192000" cy="5677270"/>
          </a:xfrm>
        </p:spPr>
        <p:txBody>
          <a:bodyPr>
            <a:noAutofit/>
          </a:bodyPr>
          <a:lstStyle/>
          <a:p>
            <a:pPr>
              <a:buFont typeface="Wingdings" panose="05000000000000000000" pitchFamily="2" charset="2"/>
              <a:buChar char="§"/>
            </a:pPr>
            <a:r>
              <a:rPr lang="en-US" dirty="0"/>
              <a:t>Two functions can have the same name but the </a:t>
            </a:r>
            <a:r>
              <a:rPr lang="en-US" i="1" u="sng" dirty="0"/>
              <a:t>number</a:t>
            </a:r>
            <a:r>
              <a:rPr lang="en-US" dirty="0"/>
              <a:t> and/or </a:t>
            </a:r>
            <a:r>
              <a:rPr lang="en-US" i="1" u="sng" dirty="0"/>
              <a:t>type of arguments</a:t>
            </a:r>
            <a:r>
              <a:rPr lang="en-US" dirty="0"/>
              <a:t> passed is different that is called function overloading.</a:t>
            </a:r>
          </a:p>
          <a:p>
            <a:pPr>
              <a:buFont typeface="Wingdings" panose="05000000000000000000" pitchFamily="2" charset="2"/>
              <a:buChar char="§"/>
            </a:pPr>
            <a:r>
              <a:rPr lang="en-US" dirty="0"/>
              <a:t>It increases the </a:t>
            </a:r>
            <a:r>
              <a:rPr lang="en-US" i="1" u="sng" dirty="0"/>
              <a:t>readability</a:t>
            </a:r>
            <a:r>
              <a:rPr lang="en-US" dirty="0"/>
              <a:t> of the program because you don't need to use different names for the same action, so it is better to overload one function.</a:t>
            </a:r>
          </a:p>
          <a:p>
            <a:pPr>
              <a:buFont typeface="Wingdings" panose="05000000000000000000" pitchFamily="2" charset="2"/>
              <a:buChar char="§"/>
            </a:pPr>
            <a:r>
              <a:rPr lang="en-US" dirty="0"/>
              <a:t>When we try to do function overloading with different return datatype that will give a compilation error.</a:t>
            </a:r>
          </a:p>
          <a:p>
            <a:pPr>
              <a:buFont typeface="Wingdings" panose="05000000000000000000" pitchFamily="2" charset="2"/>
              <a:buChar char="§"/>
            </a:pPr>
            <a:endParaRPr lang="en-US" dirty="0">
              <a:solidFill>
                <a:srgbClr val="FF3399"/>
              </a:solidFill>
            </a:endParaRPr>
          </a:p>
          <a:p>
            <a:pPr>
              <a:buFont typeface="Wingdings" panose="05000000000000000000" pitchFamily="2" charset="2"/>
              <a:buChar char="Ø"/>
            </a:pPr>
            <a:r>
              <a:rPr lang="en-US" dirty="0">
                <a:solidFill>
                  <a:srgbClr val="FF3399"/>
                </a:solidFill>
              </a:rPr>
              <a:t>Note: </a:t>
            </a:r>
            <a:r>
              <a:rPr lang="en-US" dirty="0"/>
              <a:t>In C++, many standard library functions are overloaded. For </a:t>
            </a:r>
            <a:r>
              <a:rPr lang="en-US" dirty="0" err="1"/>
              <a:t>e.g</a:t>
            </a:r>
            <a:r>
              <a:rPr lang="en-US" dirty="0"/>
              <a:t>, the sqrt() function can take double, float, int, etc. as parameters. This is possible because the sqrt() function is overloaded in C++.</a:t>
            </a:r>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a:buFont typeface="Wingdings" panose="05000000000000000000" pitchFamily="2" charset="2"/>
              <a:buChar char="Ø"/>
            </a:pPr>
            <a:endParaRPr lang="en-IN" dirty="0"/>
          </a:p>
        </p:txBody>
      </p:sp>
    </p:spTree>
    <p:extLst>
      <p:ext uri="{BB962C8B-B14F-4D97-AF65-F5344CB8AC3E}">
        <p14:creationId xmlns:p14="http://schemas.microsoft.com/office/powerpoint/2010/main" val="11880158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84C9EDE-A254-49DD-84C1-8B39FFC5D3B9}"/>
              </a:ext>
            </a:extLst>
          </p:cNvPr>
          <p:cNvSpPr>
            <a:spLocks noGrp="1"/>
          </p:cNvSpPr>
          <p:nvPr>
            <p:ph type="title"/>
          </p:nvPr>
        </p:nvSpPr>
        <p:spPr>
          <a:xfrm>
            <a:off x="838200" y="79900"/>
            <a:ext cx="11353800" cy="852256"/>
          </a:xfrm>
        </p:spPr>
        <p:txBody>
          <a:bodyPr>
            <a:noAutofit/>
          </a:bodyPr>
          <a:lstStyle/>
          <a:p>
            <a:br>
              <a:rPr lang="en-US" sz="4000" dirty="0">
                <a:solidFill>
                  <a:srgbClr val="00B0F0"/>
                </a:solidFill>
              </a:rPr>
            </a:br>
            <a:r>
              <a:rPr lang="en-US" sz="4000" dirty="0">
                <a:solidFill>
                  <a:srgbClr val="00B0F0"/>
                </a:solidFill>
              </a:rPr>
              <a:t>I/O Header flies</a:t>
            </a:r>
            <a:br>
              <a:rPr lang="en-US" sz="4000" dirty="0">
                <a:solidFill>
                  <a:srgbClr val="00B0F0"/>
                </a:solidFill>
              </a:rPr>
            </a:br>
            <a:endParaRPr lang="en-IN" sz="4000" dirty="0"/>
          </a:p>
        </p:txBody>
      </p:sp>
      <p:sp>
        <p:nvSpPr>
          <p:cNvPr id="5" name="Content Placeholder 4">
            <a:extLst>
              <a:ext uri="{FF2B5EF4-FFF2-40B4-BE49-F238E27FC236}">
                <a16:creationId xmlns:a16="http://schemas.microsoft.com/office/drawing/2014/main" id="{212825F2-D7D6-4DFA-812D-B1574E85C871}"/>
              </a:ext>
            </a:extLst>
          </p:cNvPr>
          <p:cNvSpPr>
            <a:spLocks noGrp="1"/>
          </p:cNvSpPr>
          <p:nvPr>
            <p:ph idx="1"/>
          </p:nvPr>
        </p:nvSpPr>
        <p:spPr>
          <a:xfrm>
            <a:off x="838200" y="1100830"/>
            <a:ext cx="10515600" cy="5076133"/>
          </a:xfrm>
        </p:spPr>
        <p:txBody>
          <a:bodyPr>
            <a:normAutofit fontScale="77500" lnSpcReduction="20000"/>
          </a:bodyPr>
          <a:lstStyle/>
          <a:p>
            <a:pPr marL="514350" indent="-514350">
              <a:buFont typeface="+mj-lt"/>
              <a:buAutoNum type="arabicPeriod"/>
            </a:pPr>
            <a:r>
              <a:rPr lang="en-US" sz="3400" dirty="0"/>
              <a:t>&lt;iostream&gt;  :  </a:t>
            </a:r>
            <a:r>
              <a:rPr lang="en-US" sz="3400" dirty="0" err="1"/>
              <a:t>cin</a:t>
            </a:r>
            <a:r>
              <a:rPr lang="en-US" sz="3400" dirty="0"/>
              <a:t>, </a:t>
            </a:r>
            <a:r>
              <a:rPr lang="en-US" sz="3400" dirty="0" err="1"/>
              <a:t>cout</a:t>
            </a:r>
            <a:r>
              <a:rPr lang="en-US" sz="3400" dirty="0"/>
              <a:t>, </a:t>
            </a:r>
            <a:r>
              <a:rPr lang="en-US" sz="3400" dirty="0" err="1"/>
              <a:t>cerr</a:t>
            </a:r>
            <a:r>
              <a:rPr lang="en-US" sz="3400" dirty="0"/>
              <a:t>, clog								std. input, std. output, unbuffered std. error, buffered std. log</a:t>
            </a:r>
          </a:p>
          <a:p>
            <a:pPr marL="514350" indent="-514350">
              <a:buFont typeface="+mj-lt"/>
              <a:buAutoNum type="arabicPeriod"/>
            </a:pPr>
            <a:r>
              <a:rPr lang="en-US" sz="3400" dirty="0"/>
              <a:t>&lt;</a:t>
            </a:r>
            <a:r>
              <a:rPr lang="en-US" sz="3400" dirty="0" err="1"/>
              <a:t>iomanip</a:t>
            </a:r>
            <a:r>
              <a:rPr lang="en-US" sz="3400" dirty="0"/>
              <a:t>&gt;  :  declares / contains Manipulators</a:t>
            </a:r>
          </a:p>
          <a:p>
            <a:pPr marL="514350" indent="-514350">
              <a:buFont typeface="+mj-lt"/>
              <a:buAutoNum type="arabicPeriod"/>
            </a:pPr>
            <a:r>
              <a:rPr lang="en-US" sz="3400" dirty="0"/>
              <a:t>&lt;</a:t>
            </a:r>
            <a:r>
              <a:rPr lang="en-US" sz="3400" dirty="0" err="1"/>
              <a:t>fstream</a:t>
            </a:r>
            <a:r>
              <a:rPr lang="en-US" sz="3400" dirty="0"/>
              <a:t>&gt;  :  contains user controlled file processing</a:t>
            </a:r>
          </a:p>
          <a:p>
            <a:pPr marL="0" indent="0">
              <a:buNone/>
            </a:pPr>
            <a:endParaRPr lang="en-US" sz="4000" dirty="0">
              <a:solidFill>
                <a:srgbClr val="00B0F0"/>
              </a:solidFill>
            </a:endParaRPr>
          </a:p>
          <a:p>
            <a:pPr marL="0" indent="0">
              <a:buNone/>
            </a:pPr>
            <a:endParaRPr lang="en-US" dirty="0"/>
          </a:p>
          <a:p>
            <a:pPr marL="0" indent="0">
              <a:buNone/>
            </a:pPr>
            <a:r>
              <a:rPr lang="en-US" sz="5700" dirty="0">
                <a:solidFill>
                  <a:srgbClr val="00B0F0"/>
                </a:solidFill>
              </a:rPr>
              <a:t>Structure of C++</a:t>
            </a:r>
          </a:p>
          <a:p>
            <a:pPr marL="0" indent="0">
              <a:buNone/>
            </a:pPr>
            <a:endParaRPr lang="en-US" sz="3100" dirty="0">
              <a:solidFill>
                <a:srgbClr val="00B0F0"/>
              </a:solidFill>
            </a:endParaRPr>
          </a:p>
          <a:p>
            <a:pPr>
              <a:buFont typeface="Wingdings" panose="05000000000000000000" pitchFamily="2" charset="2"/>
              <a:buChar char="Ø"/>
            </a:pPr>
            <a:r>
              <a:rPr lang="en-US" sz="3400" dirty="0"/>
              <a:t>Include files</a:t>
            </a:r>
          </a:p>
          <a:p>
            <a:pPr>
              <a:buFont typeface="Wingdings" panose="05000000000000000000" pitchFamily="2" charset="2"/>
              <a:buChar char="Ø"/>
            </a:pPr>
            <a:r>
              <a:rPr lang="en-US" sz="3400" dirty="0"/>
              <a:t>Class declaration or definition</a:t>
            </a:r>
          </a:p>
          <a:p>
            <a:pPr>
              <a:buFont typeface="Wingdings" panose="05000000000000000000" pitchFamily="2" charset="2"/>
              <a:buChar char="Ø"/>
            </a:pPr>
            <a:r>
              <a:rPr lang="en-US" sz="3400" dirty="0"/>
              <a:t>Member function definitions</a:t>
            </a:r>
          </a:p>
          <a:p>
            <a:pPr>
              <a:buFont typeface="Wingdings" panose="05000000000000000000" pitchFamily="2" charset="2"/>
              <a:buChar char="Ø"/>
            </a:pPr>
            <a:r>
              <a:rPr lang="en-US" sz="3400" dirty="0"/>
              <a:t>Main function</a:t>
            </a:r>
            <a:endParaRPr lang="en-IN" dirty="0"/>
          </a:p>
        </p:txBody>
      </p:sp>
    </p:spTree>
    <p:extLst>
      <p:ext uri="{BB962C8B-B14F-4D97-AF65-F5344CB8AC3E}">
        <p14:creationId xmlns:p14="http://schemas.microsoft.com/office/powerpoint/2010/main" val="262904753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E2B67-4687-4B40-8970-2F5DE70584C2}"/>
              </a:ext>
            </a:extLst>
          </p:cNvPr>
          <p:cNvSpPr>
            <a:spLocks noGrp="1"/>
          </p:cNvSpPr>
          <p:nvPr>
            <p:ph type="title"/>
          </p:nvPr>
        </p:nvSpPr>
        <p:spPr>
          <a:xfrm>
            <a:off x="0" y="1"/>
            <a:ext cx="12254143" cy="887766"/>
          </a:xfrm>
        </p:spPr>
        <p:txBody>
          <a:bodyPr>
            <a:normAutofit/>
          </a:bodyPr>
          <a:lstStyle/>
          <a:p>
            <a:r>
              <a:rPr lang="en-IN" dirty="0">
                <a:solidFill>
                  <a:srgbClr val="00B0F0"/>
                </a:solidFill>
              </a:rPr>
              <a:t>Function Overloading</a:t>
            </a:r>
          </a:p>
        </p:txBody>
      </p:sp>
      <p:sp>
        <p:nvSpPr>
          <p:cNvPr id="3" name="Content Placeholder 2">
            <a:extLst>
              <a:ext uri="{FF2B5EF4-FFF2-40B4-BE49-F238E27FC236}">
                <a16:creationId xmlns:a16="http://schemas.microsoft.com/office/drawing/2014/main" id="{688BC4F8-703F-422F-A3C8-C0305659CA2B}"/>
              </a:ext>
            </a:extLst>
          </p:cNvPr>
          <p:cNvSpPr>
            <a:spLocks noGrp="1"/>
          </p:cNvSpPr>
          <p:nvPr>
            <p:ph idx="1"/>
          </p:nvPr>
        </p:nvSpPr>
        <p:spPr>
          <a:xfrm>
            <a:off x="-781235" y="967666"/>
            <a:ext cx="13067930" cy="5890333"/>
          </a:xfrm>
        </p:spPr>
        <p:txBody>
          <a:bodyPr numCol="1">
            <a:noAutofit/>
          </a:bodyPr>
          <a:lstStyle/>
          <a:p>
            <a:pPr lvl="2">
              <a:buFont typeface="Wingdings" panose="05000000000000000000" pitchFamily="2" charset="2"/>
              <a:buChar char="§"/>
            </a:pPr>
            <a:r>
              <a:rPr lang="en-US" sz="2400" dirty="0">
                <a:sym typeface="Wingdings" panose="05000000000000000000" pitchFamily="2" charset="2"/>
              </a:rPr>
              <a:t> It is a feature where two or more functions can have same name but with different parameters.</a:t>
            </a:r>
          </a:p>
          <a:p>
            <a:pPr lvl="2">
              <a:buFont typeface="Wingdings" panose="05000000000000000000" pitchFamily="2" charset="2"/>
              <a:buChar char="§"/>
            </a:pPr>
            <a:r>
              <a:rPr lang="en-US" sz="2400" dirty="0">
                <a:sym typeface="Wingdings" panose="05000000000000000000" pitchFamily="2" charset="2"/>
              </a:rPr>
              <a:t>-It is an example of Polymorphism.</a:t>
            </a:r>
          </a:p>
          <a:p>
            <a:pPr lvl="2">
              <a:buFont typeface="Wingdings" panose="05000000000000000000" pitchFamily="2" charset="2"/>
              <a:buChar char="§"/>
            </a:pPr>
            <a:r>
              <a:rPr lang="en-US" sz="2400" dirty="0">
                <a:sym typeface="Wingdings" panose="05000000000000000000" pitchFamily="2" charset="2"/>
              </a:rPr>
              <a:t>In which cases, the F.O. do not work:</a:t>
            </a:r>
          </a:p>
          <a:p>
            <a:pPr lvl="3"/>
            <a:r>
              <a:rPr lang="en-US" sz="2400" dirty="0">
                <a:sym typeface="Wingdings" panose="05000000000000000000" pitchFamily="2" charset="2"/>
              </a:rPr>
              <a:t>When the same named function has different RDT. Viz., int </a:t>
            </a:r>
            <a:r>
              <a:rPr lang="en-US" sz="2400" dirty="0" err="1">
                <a:sym typeface="Wingdings" panose="05000000000000000000" pitchFamily="2" charset="2"/>
              </a:rPr>
              <a:t>func</a:t>
            </a:r>
            <a:r>
              <a:rPr lang="en-US" sz="2400" dirty="0">
                <a:sym typeface="Wingdings" panose="05000000000000000000" pitchFamily="2" charset="2"/>
              </a:rPr>
              <a:t>() and float </a:t>
            </a:r>
            <a:r>
              <a:rPr lang="en-US" sz="2400" dirty="0" err="1">
                <a:sym typeface="Wingdings" panose="05000000000000000000" pitchFamily="2" charset="2"/>
              </a:rPr>
              <a:t>func</a:t>
            </a:r>
            <a:r>
              <a:rPr lang="en-US" sz="2400" dirty="0">
                <a:sym typeface="Wingdings" panose="05000000000000000000" pitchFamily="2" charset="2"/>
              </a:rPr>
              <a:t>()</a:t>
            </a:r>
          </a:p>
          <a:p>
            <a:pPr lvl="3"/>
            <a:r>
              <a:rPr lang="en-US" sz="2400" dirty="0">
                <a:sym typeface="Wingdings" panose="05000000000000000000" pitchFamily="2" charset="2"/>
              </a:rPr>
              <a:t>If the function parameter declaration differ in *pointer and array[]. Cause array 	  	      declaration can be adjusted to become pointer declaration; viz., void </a:t>
            </a:r>
            <a:r>
              <a:rPr lang="en-US" sz="2400" dirty="0" err="1">
                <a:sym typeface="Wingdings" panose="05000000000000000000" pitchFamily="2" charset="2"/>
              </a:rPr>
              <a:t>func</a:t>
            </a:r>
            <a:r>
              <a:rPr lang="en-US" sz="2400" dirty="0">
                <a:sym typeface="Wingdings" panose="05000000000000000000" pitchFamily="2" charset="2"/>
              </a:rPr>
              <a:t>(int *</a:t>
            </a:r>
            <a:r>
              <a:rPr lang="en-US" sz="2400" dirty="0" err="1">
                <a:sym typeface="Wingdings" panose="05000000000000000000" pitchFamily="2" charset="2"/>
              </a:rPr>
              <a:t>ptr</a:t>
            </a:r>
            <a:r>
              <a:rPr lang="en-US" sz="2400" dirty="0">
                <a:sym typeface="Wingdings" panose="05000000000000000000" pitchFamily="2" charset="2"/>
              </a:rPr>
              <a:t>) and 		   void </a:t>
            </a:r>
            <a:r>
              <a:rPr lang="en-US" sz="2400" dirty="0" err="1">
                <a:sym typeface="Wingdings" panose="05000000000000000000" pitchFamily="2" charset="2"/>
              </a:rPr>
              <a:t>func</a:t>
            </a:r>
            <a:r>
              <a:rPr lang="en-US" sz="2400" dirty="0">
                <a:sym typeface="Wingdings" panose="05000000000000000000" pitchFamily="2" charset="2"/>
              </a:rPr>
              <a:t>(int </a:t>
            </a:r>
            <a:r>
              <a:rPr lang="en-US" sz="2400" dirty="0" err="1">
                <a:sym typeface="Wingdings" panose="05000000000000000000" pitchFamily="2" charset="2"/>
              </a:rPr>
              <a:t>arr</a:t>
            </a:r>
            <a:r>
              <a:rPr lang="en-US" sz="2400" dirty="0">
                <a:sym typeface="Wingdings" panose="05000000000000000000" pitchFamily="2" charset="2"/>
              </a:rPr>
              <a:t>[])</a:t>
            </a:r>
          </a:p>
          <a:p>
            <a:pPr lvl="3"/>
            <a:r>
              <a:rPr lang="en-US" sz="2400" dirty="0">
                <a:sym typeface="Wingdings" panose="05000000000000000000" pitchFamily="2" charset="2"/>
              </a:rPr>
              <a:t>When the function differ in static function are equivalent; viz., static void </a:t>
            </a:r>
            <a:r>
              <a:rPr lang="en-US" sz="2400" dirty="0" err="1">
                <a:sym typeface="Wingdings" panose="05000000000000000000" pitchFamily="2" charset="2"/>
              </a:rPr>
              <a:t>func</a:t>
            </a:r>
            <a:r>
              <a:rPr lang="en-US" sz="2400" dirty="0">
                <a:sym typeface="Wingdings" panose="05000000000000000000" pitchFamily="2" charset="2"/>
              </a:rPr>
              <a:t>(int x) and void </a:t>
            </a:r>
            <a:r>
              <a:rPr lang="en-US" sz="2400" dirty="0" err="1">
                <a:sym typeface="Wingdings" panose="05000000000000000000" pitchFamily="2" charset="2"/>
              </a:rPr>
              <a:t>func</a:t>
            </a:r>
            <a:r>
              <a:rPr lang="en-US" sz="2400" dirty="0">
                <a:sym typeface="Wingdings" panose="05000000000000000000" pitchFamily="2" charset="2"/>
              </a:rPr>
              <a:t>(int x)</a:t>
            </a:r>
          </a:p>
          <a:p>
            <a:pPr lvl="3"/>
            <a:r>
              <a:rPr lang="en-US" sz="2400" dirty="0">
                <a:sym typeface="Wingdings" panose="05000000000000000000" pitchFamily="2" charset="2"/>
              </a:rPr>
              <a:t>The parameter declaration that differ in const keyword are equivalent; viz., int </a:t>
            </a:r>
            <a:r>
              <a:rPr lang="en-US" sz="2400" dirty="0" err="1">
                <a:sym typeface="Wingdings" panose="05000000000000000000" pitchFamily="2" charset="2"/>
              </a:rPr>
              <a:t>func</a:t>
            </a:r>
            <a:r>
              <a:rPr lang="en-US" sz="2400" dirty="0">
                <a:sym typeface="Wingdings" panose="05000000000000000000" pitchFamily="2" charset="2"/>
              </a:rPr>
              <a:t>(const int x) and int </a:t>
            </a:r>
            <a:r>
              <a:rPr lang="en-US" sz="2400" dirty="0" err="1">
                <a:sym typeface="Wingdings" panose="05000000000000000000" pitchFamily="2" charset="2"/>
              </a:rPr>
              <a:t>func</a:t>
            </a:r>
            <a:r>
              <a:rPr lang="en-US" sz="2400" dirty="0">
                <a:sym typeface="Wingdings" panose="05000000000000000000" pitchFamily="2" charset="2"/>
              </a:rPr>
              <a:t>(int x)</a:t>
            </a:r>
          </a:p>
          <a:p>
            <a:pPr lvl="3"/>
            <a:r>
              <a:rPr lang="en-US" sz="2400" dirty="0">
                <a:sym typeface="Wingdings" panose="05000000000000000000" pitchFamily="2" charset="2"/>
              </a:rPr>
              <a:t>Two parameter declaration that differ in default argument are also equivalent; void </a:t>
            </a:r>
            <a:r>
              <a:rPr lang="en-US" sz="2400" dirty="0" err="1">
                <a:sym typeface="Wingdings" panose="05000000000000000000" pitchFamily="2" charset="2"/>
              </a:rPr>
              <a:t>func</a:t>
            </a:r>
            <a:r>
              <a:rPr lang="en-US" sz="2400" dirty="0">
                <a:sym typeface="Wingdings" panose="05000000000000000000" pitchFamily="2" charset="2"/>
              </a:rPr>
              <a:t>(int a) and void </a:t>
            </a:r>
            <a:r>
              <a:rPr lang="en-US" sz="2400" dirty="0" err="1">
                <a:sym typeface="Wingdings" panose="05000000000000000000" pitchFamily="2" charset="2"/>
              </a:rPr>
              <a:t>func</a:t>
            </a:r>
            <a:r>
              <a:rPr lang="en-US" sz="2400" dirty="0">
                <a:sym typeface="Wingdings" panose="05000000000000000000" pitchFamily="2" charset="2"/>
              </a:rPr>
              <a:t>(int a=2)</a:t>
            </a:r>
          </a:p>
        </p:txBody>
      </p:sp>
    </p:spTree>
    <p:extLst>
      <p:ext uri="{BB962C8B-B14F-4D97-AF65-F5344CB8AC3E}">
        <p14:creationId xmlns:p14="http://schemas.microsoft.com/office/powerpoint/2010/main" val="274808419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E2B67-4687-4B40-8970-2F5DE70584C2}"/>
              </a:ext>
            </a:extLst>
          </p:cNvPr>
          <p:cNvSpPr>
            <a:spLocks noGrp="1"/>
          </p:cNvSpPr>
          <p:nvPr>
            <p:ph type="title"/>
          </p:nvPr>
        </p:nvSpPr>
        <p:spPr>
          <a:xfrm>
            <a:off x="0" y="62145"/>
            <a:ext cx="12192000" cy="781233"/>
          </a:xfrm>
        </p:spPr>
        <p:txBody>
          <a:bodyPr>
            <a:normAutofit/>
          </a:bodyPr>
          <a:lstStyle/>
          <a:p>
            <a:r>
              <a:rPr lang="en-US" sz="4000" dirty="0">
                <a:solidFill>
                  <a:schemeClr val="accent2"/>
                </a:solidFill>
              </a:rPr>
              <a:t>How function overloading works ?</a:t>
            </a:r>
            <a:endParaRPr lang="en-IN" sz="4000" dirty="0">
              <a:solidFill>
                <a:schemeClr val="accent2"/>
              </a:solidFill>
            </a:endParaRPr>
          </a:p>
        </p:txBody>
      </p:sp>
      <p:sp>
        <p:nvSpPr>
          <p:cNvPr id="3" name="Content Placeholder 2">
            <a:extLst>
              <a:ext uri="{FF2B5EF4-FFF2-40B4-BE49-F238E27FC236}">
                <a16:creationId xmlns:a16="http://schemas.microsoft.com/office/drawing/2014/main" id="{688BC4F8-703F-422F-A3C8-C0305659CA2B}"/>
              </a:ext>
            </a:extLst>
          </p:cNvPr>
          <p:cNvSpPr>
            <a:spLocks noGrp="1"/>
          </p:cNvSpPr>
          <p:nvPr>
            <p:ph idx="1"/>
          </p:nvPr>
        </p:nvSpPr>
        <p:spPr>
          <a:xfrm>
            <a:off x="0" y="1154096"/>
            <a:ext cx="12192000" cy="5703903"/>
          </a:xfrm>
        </p:spPr>
        <p:txBody>
          <a:bodyPr>
            <a:noAutofit/>
          </a:bodyPr>
          <a:lstStyle/>
          <a:p>
            <a:pPr>
              <a:buFont typeface="Wingdings" panose="05000000000000000000" pitchFamily="2" charset="2"/>
              <a:buChar char="Ø"/>
            </a:pPr>
            <a:r>
              <a:rPr lang="en-US" dirty="0"/>
              <a:t>If Exact match:- (Function name and Parameter)</a:t>
            </a:r>
          </a:p>
          <a:p>
            <a:pPr>
              <a:buFont typeface="Wingdings" panose="05000000000000000000" pitchFamily="2" charset="2"/>
              <a:buChar char="Ø"/>
            </a:pPr>
            <a:endParaRPr lang="en-US" dirty="0"/>
          </a:p>
          <a:p>
            <a:pPr>
              <a:buFont typeface="Wingdings" panose="05000000000000000000" pitchFamily="2" charset="2"/>
              <a:buChar char="Ø"/>
            </a:pPr>
            <a:r>
              <a:rPr lang="en-US" dirty="0"/>
              <a:t>Else If exact match is not found:–</a:t>
            </a:r>
          </a:p>
          <a:p>
            <a:pPr marL="0" indent="0">
              <a:buNone/>
            </a:pPr>
            <a:r>
              <a:rPr lang="en-US" dirty="0"/>
              <a:t>              -&gt;Char, Unsigned char, and short are promoted to an int.</a:t>
            </a:r>
          </a:p>
          <a:p>
            <a:pPr marL="0" indent="0">
              <a:buNone/>
            </a:pPr>
            <a:r>
              <a:rPr lang="en-US" dirty="0"/>
              <a:t>              -&gt;Float is promoted to double.</a:t>
            </a:r>
          </a:p>
          <a:p>
            <a:pPr>
              <a:buFont typeface="Wingdings" panose="05000000000000000000" pitchFamily="2" charset="2"/>
              <a:buChar char="Ø"/>
            </a:pPr>
            <a:endParaRPr lang="en-US" dirty="0"/>
          </a:p>
          <a:p>
            <a:pPr>
              <a:buFont typeface="Wingdings" panose="05000000000000000000" pitchFamily="2" charset="2"/>
              <a:buChar char="Ø"/>
            </a:pPr>
            <a:r>
              <a:rPr lang="en-US" dirty="0"/>
              <a:t>Else If no match found:</a:t>
            </a:r>
          </a:p>
          <a:p>
            <a:pPr marL="0" indent="0">
              <a:buNone/>
            </a:pPr>
            <a:r>
              <a:rPr lang="en-US" dirty="0"/>
              <a:t>               -&gt;C++ tries to find a match through the standard conversion.</a:t>
            </a:r>
          </a:p>
          <a:p>
            <a:pPr>
              <a:buFont typeface="Wingdings" panose="05000000000000000000" pitchFamily="2" charset="2"/>
              <a:buChar char="Ø"/>
            </a:pPr>
            <a:endParaRPr lang="en-US" dirty="0"/>
          </a:p>
          <a:p>
            <a:pPr>
              <a:buFont typeface="Wingdings" panose="05000000000000000000" pitchFamily="2" charset="2"/>
              <a:buChar char="Ø"/>
            </a:pPr>
            <a:r>
              <a:rPr lang="en-US" dirty="0"/>
              <a:t>ELSE ERROR !!</a:t>
            </a:r>
            <a:endParaRPr lang="en-IN" dirty="0"/>
          </a:p>
        </p:txBody>
      </p:sp>
    </p:spTree>
    <p:extLst>
      <p:ext uri="{BB962C8B-B14F-4D97-AF65-F5344CB8AC3E}">
        <p14:creationId xmlns:p14="http://schemas.microsoft.com/office/powerpoint/2010/main" val="223802100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E2B67-4687-4B40-8970-2F5DE70584C2}"/>
              </a:ext>
            </a:extLst>
          </p:cNvPr>
          <p:cNvSpPr>
            <a:spLocks noGrp="1"/>
          </p:cNvSpPr>
          <p:nvPr>
            <p:ph type="title"/>
          </p:nvPr>
        </p:nvSpPr>
        <p:spPr>
          <a:xfrm flipV="1">
            <a:off x="0" y="-514904"/>
            <a:ext cx="12192000" cy="514904"/>
          </a:xfrm>
        </p:spPr>
        <p:txBody>
          <a:bodyPr>
            <a:normAutofit fontScale="90000"/>
          </a:bodyPr>
          <a:lstStyle/>
          <a:p>
            <a:endParaRPr lang="en-IN" sz="4000" dirty="0">
              <a:solidFill>
                <a:srgbClr val="00B0F0"/>
              </a:solidFill>
            </a:endParaRPr>
          </a:p>
        </p:txBody>
      </p:sp>
      <p:sp>
        <p:nvSpPr>
          <p:cNvPr id="3" name="Content Placeholder 2">
            <a:extLst>
              <a:ext uri="{FF2B5EF4-FFF2-40B4-BE49-F238E27FC236}">
                <a16:creationId xmlns:a16="http://schemas.microsoft.com/office/drawing/2014/main" id="{688BC4F8-703F-422F-A3C8-C0305659CA2B}"/>
              </a:ext>
            </a:extLst>
          </p:cNvPr>
          <p:cNvSpPr>
            <a:spLocks noGrp="1"/>
          </p:cNvSpPr>
          <p:nvPr>
            <p:ph idx="1"/>
          </p:nvPr>
        </p:nvSpPr>
        <p:spPr>
          <a:xfrm>
            <a:off x="0" y="0"/>
            <a:ext cx="12192000" cy="6858000"/>
          </a:xfrm>
        </p:spPr>
        <p:txBody>
          <a:bodyPr>
            <a:noAutofit/>
          </a:bodyPr>
          <a:lstStyle/>
          <a:p>
            <a:pPr marL="0" indent="0">
              <a:buNone/>
            </a:pPr>
            <a:r>
              <a:rPr lang="en-US" dirty="0" err="1">
                <a:solidFill>
                  <a:schemeClr val="accent6"/>
                </a:solidFill>
              </a:rPr>
              <a:t>Eg.</a:t>
            </a:r>
            <a:endParaRPr lang="en-US" dirty="0">
              <a:solidFill>
                <a:schemeClr val="accent6"/>
              </a:solidFill>
            </a:endParaRPr>
          </a:p>
          <a:p>
            <a:pPr marL="0" indent="0">
              <a:buNone/>
            </a:pPr>
            <a:r>
              <a:rPr lang="en-US" sz="1800" dirty="0">
                <a:solidFill>
                  <a:schemeClr val="accent6"/>
                </a:solidFill>
              </a:rPr>
              <a:t>Void display(int var1, int var2){</a:t>
            </a:r>
          </a:p>
          <a:p>
            <a:pPr marL="0" indent="0">
              <a:buNone/>
            </a:pPr>
            <a:r>
              <a:rPr lang="en-US" sz="1800" dirty="0">
                <a:solidFill>
                  <a:schemeClr val="accent6"/>
                </a:solidFill>
              </a:rPr>
              <a:t>	</a:t>
            </a:r>
            <a:r>
              <a:rPr lang="en-US" sz="1800" dirty="0"/>
              <a:t>//code</a:t>
            </a:r>
          </a:p>
          <a:p>
            <a:pPr marL="0" indent="0">
              <a:buNone/>
            </a:pPr>
            <a:r>
              <a:rPr lang="en-US" sz="1800" dirty="0">
                <a:solidFill>
                  <a:schemeClr val="accent6"/>
                </a:solidFill>
              </a:rPr>
              <a:t>}</a:t>
            </a:r>
          </a:p>
          <a:p>
            <a:pPr marL="0" indent="0">
              <a:buNone/>
            </a:pPr>
            <a:r>
              <a:rPr lang="en-IN" sz="1800" dirty="0">
                <a:solidFill>
                  <a:schemeClr val="accent6"/>
                </a:solidFill>
              </a:rPr>
              <a:t>Void display(double var){</a:t>
            </a:r>
          </a:p>
          <a:p>
            <a:pPr marL="0" indent="0">
              <a:buNone/>
            </a:pPr>
            <a:r>
              <a:rPr lang="en-IN" sz="1800" dirty="0">
                <a:solidFill>
                  <a:schemeClr val="accent6"/>
                </a:solidFill>
              </a:rPr>
              <a:t>	</a:t>
            </a:r>
            <a:r>
              <a:rPr lang="en-IN" sz="1800" dirty="0"/>
              <a:t>//code</a:t>
            </a:r>
          </a:p>
          <a:p>
            <a:pPr marL="0" indent="0">
              <a:buNone/>
            </a:pPr>
            <a:r>
              <a:rPr lang="en-IN" sz="1800" dirty="0">
                <a:solidFill>
                  <a:schemeClr val="accent6"/>
                </a:solidFill>
              </a:rPr>
              <a:t>}</a:t>
            </a:r>
          </a:p>
          <a:p>
            <a:pPr marL="0" indent="0">
              <a:buNone/>
            </a:pPr>
            <a:r>
              <a:rPr lang="en-IN" sz="1800" dirty="0">
                <a:solidFill>
                  <a:schemeClr val="accent6"/>
                </a:solidFill>
              </a:rPr>
              <a:t>Void display(int var){</a:t>
            </a:r>
          </a:p>
          <a:p>
            <a:pPr marL="0" indent="0">
              <a:buNone/>
            </a:pPr>
            <a:r>
              <a:rPr lang="en-IN" sz="1800" dirty="0">
                <a:solidFill>
                  <a:schemeClr val="accent6"/>
                </a:solidFill>
              </a:rPr>
              <a:t>	</a:t>
            </a:r>
            <a:r>
              <a:rPr lang="en-IN" sz="1800" dirty="0"/>
              <a:t>//code</a:t>
            </a:r>
          </a:p>
          <a:p>
            <a:pPr marL="0" indent="0">
              <a:buNone/>
            </a:pPr>
            <a:r>
              <a:rPr lang="en-IN" sz="1800" dirty="0">
                <a:solidFill>
                  <a:schemeClr val="accent6"/>
                </a:solidFill>
              </a:rPr>
              <a:t>}</a:t>
            </a:r>
          </a:p>
          <a:p>
            <a:pPr marL="0" indent="0">
              <a:buNone/>
            </a:pPr>
            <a:r>
              <a:rPr lang="en-IN" sz="1800" dirty="0">
                <a:solidFill>
                  <a:schemeClr val="accent6"/>
                </a:solidFill>
              </a:rPr>
              <a:t>Int main()</a:t>
            </a:r>
          </a:p>
          <a:p>
            <a:pPr marL="0" indent="0">
              <a:buNone/>
            </a:pPr>
            <a:r>
              <a:rPr lang="en-IN" sz="1800" dirty="0">
                <a:solidFill>
                  <a:schemeClr val="accent6"/>
                </a:solidFill>
              </a:rPr>
              <a:t>{</a:t>
            </a:r>
          </a:p>
          <a:p>
            <a:pPr marL="914400" lvl="2" indent="0">
              <a:buNone/>
            </a:pPr>
            <a:r>
              <a:rPr lang="en-IN" sz="1800" dirty="0">
                <a:solidFill>
                  <a:schemeClr val="accent6"/>
                </a:solidFill>
              </a:rPr>
              <a:t>int a = 5;</a:t>
            </a:r>
          </a:p>
          <a:p>
            <a:pPr marL="914400" lvl="2" indent="0">
              <a:buNone/>
            </a:pPr>
            <a:r>
              <a:rPr lang="en-IN" sz="1800" dirty="0">
                <a:solidFill>
                  <a:schemeClr val="accent6"/>
                </a:solidFill>
              </a:rPr>
              <a:t>double b = 5.5;</a:t>
            </a:r>
          </a:p>
          <a:p>
            <a:pPr marL="914400" lvl="2" indent="0">
              <a:buNone/>
            </a:pPr>
            <a:r>
              <a:rPr lang="en-IN" sz="1800" dirty="0">
                <a:solidFill>
                  <a:schemeClr val="accent6"/>
                </a:solidFill>
              </a:rPr>
              <a:t>display(a);</a:t>
            </a:r>
          </a:p>
          <a:p>
            <a:pPr marL="914400" lvl="2" indent="0">
              <a:buNone/>
            </a:pPr>
            <a:r>
              <a:rPr lang="en-IN" sz="1800" dirty="0">
                <a:solidFill>
                  <a:schemeClr val="accent6"/>
                </a:solidFill>
              </a:rPr>
              <a:t>display(b);</a:t>
            </a:r>
          </a:p>
          <a:p>
            <a:pPr marL="914400" lvl="2" indent="0">
              <a:buNone/>
            </a:pPr>
            <a:r>
              <a:rPr lang="en-IN" sz="1800" dirty="0">
                <a:solidFill>
                  <a:schemeClr val="accent6"/>
                </a:solidFill>
              </a:rPr>
              <a:t>display(a, b);</a:t>
            </a:r>
          </a:p>
          <a:p>
            <a:pPr marL="914400" lvl="2" indent="0">
              <a:buNone/>
            </a:pPr>
            <a:r>
              <a:rPr lang="en-IN" sz="1800" dirty="0">
                <a:solidFill>
                  <a:schemeClr val="accent6"/>
                </a:solidFill>
              </a:rPr>
              <a:t>. . . . .  </a:t>
            </a:r>
          </a:p>
          <a:p>
            <a:pPr marL="914400" lvl="2" indent="0">
              <a:buNone/>
            </a:pPr>
            <a:r>
              <a:rPr lang="en-IN" sz="1800" dirty="0">
                <a:solidFill>
                  <a:schemeClr val="accent6"/>
                </a:solidFill>
              </a:rPr>
              <a:t>}</a:t>
            </a:r>
          </a:p>
        </p:txBody>
      </p:sp>
      <p:sp>
        <p:nvSpPr>
          <p:cNvPr id="9" name="Arrow: U-Turn 8">
            <a:extLst>
              <a:ext uri="{FF2B5EF4-FFF2-40B4-BE49-F238E27FC236}">
                <a16:creationId xmlns:a16="http://schemas.microsoft.com/office/drawing/2014/main" id="{7A3227D2-4CB0-4C2D-A58C-FA9C3860CE2D}"/>
              </a:ext>
            </a:extLst>
          </p:cNvPr>
          <p:cNvSpPr/>
          <p:nvPr/>
        </p:nvSpPr>
        <p:spPr>
          <a:xfrm rot="5400000" flipH="1">
            <a:off x="1342746" y="1351624"/>
            <a:ext cx="5615125" cy="3728621"/>
          </a:xfrm>
          <a:prstGeom prst="uturnArrow">
            <a:avLst>
              <a:gd name="adj1" fmla="val 1905"/>
              <a:gd name="adj2" fmla="val 6428"/>
              <a:gd name="adj3" fmla="val 9523"/>
              <a:gd name="adj4" fmla="val 31410"/>
              <a:gd name="adj5" fmla="val 8095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3" name="Arrow: U-Turn 12">
            <a:extLst>
              <a:ext uri="{FF2B5EF4-FFF2-40B4-BE49-F238E27FC236}">
                <a16:creationId xmlns:a16="http://schemas.microsoft.com/office/drawing/2014/main" id="{D33477D2-278A-43A7-961A-34077ED3F873}"/>
              </a:ext>
            </a:extLst>
          </p:cNvPr>
          <p:cNvSpPr/>
          <p:nvPr/>
        </p:nvSpPr>
        <p:spPr>
          <a:xfrm rot="5400000" flipH="1">
            <a:off x="1614254" y="2067016"/>
            <a:ext cx="4065974" cy="3145657"/>
          </a:xfrm>
          <a:prstGeom prst="uturnArrow">
            <a:avLst>
              <a:gd name="adj1" fmla="val 1905"/>
              <a:gd name="adj2" fmla="val 6428"/>
              <a:gd name="adj3" fmla="val 9523"/>
              <a:gd name="adj4" fmla="val 31410"/>
              <a:gd name="adj5" fmla="val 8829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4" name="Arrow: U-Turn 13">
            <a:extLst>
              <a:ext uri="{FF2B5EF4-FFF2-40B4-BE49-F238E27FC236}">
                <a16:creationId xmlns:a16="http://schemas.microsoft.com/office/drawing/2014/main" id="{6C95F633-6A13-4604-AA03-13BDF69383EB}"/>
              </a:ext>
            </a:extLst>
          </p:cNvPr>
          <p:cNvSpPr/>
          <p:nvPr/>
        </p:nvSpPr>
        <p:spPr>
          <a:xfrm rot="5400000" flipH="1">
            <a:off x="1789585" y="3010271"/>
            <a:ext cx="2685494" cy="2115841"/>
          </a:xfrm>
          <a:prstGeom prst="uturnArrow">
            <a:avLst>
              <a:gd name="adj1" fmla="val 3164"/>
              <a:gd name="adj2" fmla="val 7897"/>
              <a:gd name="adj3" fmla="val 12880"/>
              <a:gd name="adj4" fmla="val 31410"/>
              <a:gd name="adj5" fmla="val 9941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Tree>
    <p:extLst>
      <p:ext uri="{BB962C8B-B14F-4D97-AF65-F5344CB8AC3E}">
        <p14:creationId xmlns:p14="http://schemas.microsoft.com/office/powerpoint/2010/main" val="148594498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E2B67-4687-4B40-8970-2F5DE70584C2}"/>
              </a:ext>
            </a:extLst>
          </p:cNvPr>
          <p:cNvSpPr>
            <a:spLocks noGrp="1"/>
          </p:cNvSpPr>
          <p:nvPr>
            <p:ph type="title"/>
          </p:nvPr>
        </p:nvSpPr>
        <p:spPr>
          <a:xfrm>
            <a:off x="0" y="62145"/>
            <a:ext cx="12192000" cy="781233"/>
          </a:xfrm>
        </p:spPr>
        <p:txBody>
          <a:bodyPr>
            <a:normAutofit/>
          </a:bodyPr>
          <a:lstStyle/>
          <a:p>
            <a:r>
              <a:rPr lang="en-IN" sz="4000" dirty="0">
                <a:solidFill>
                  <a:srgbClr val="00B0F0"/>
                </a:solidFill>
              </a:rPr>
              <a:t>Function Overloading and Ambiguity</a:t>
            </a:r>
          </a:p>
        </p:txBody>
      </p:sp>
      <p:sp>
        <p:nvSpPr>
          <p:cNvPr id="3" name="Content Placeholder 2">
            <a:extLst>
              <a:ext uri="{FF2B5EF4-FFF2-40B4-BE49-F238E27FC236}">
                <a16:creationId xmlns:a16="http://schemas.microsoft.com/office/drawing/2014/main" id="{688BC4F8-703F-422F-A3C8-C0305659CA2B}"/>
              </a:ext>
            </a:extLst>
          </p:cNvPr>
          <p:cNvSpPr>
            <a:spLocks noGrp="1"/>
          </p:cNvSpPr>
          <p:nvPr>
            <p:ph idx="1"/>
          </p:nvPr>
        </p:nvSpPr>
        <p:spPr>
          <a:xfrm>
            <a:off x="0" y="1154096"/>
            <a:ext cx="12192000" cy="5703903"/>
          </a:xfrm>
        </p:spPr>
        <p:txBody>
          <a:bodyPr>
            <a:noAutofit/>
          </a:bodyPr>
          <a:lstStyle/>
          <a:p>
            <a:pPr>
              <a:buFont typeface="Wingdings" panose="05000000000000000000" pitchFamily="2" charset="2"/>
              <a:buChar char="Ø"/>
            </a:pPr>
            <a:r>
              <a:rPr lang="en-US" dirty="0"/>
              <a:t>When the compiler is unable to decide which function is to be invoked among the overloaded function, this situation is known as Ambiguity.</a:t>
            </a:r>
          </a:p>
          <a:p>
            <a:pPr>
              <a:buFont typeface="Wingdings" panose="05000000000000000000" pitchFamily="2" charset="2"/>
              <a:buChar char="Ø"/>
            </a:pPr>
            <a:r>
              <a:rPr lang="en-US" dirty="0"/>
              <a:t>When the compiler shows the ambiguity error, the compiler does not run the program.</a:t>
            </a:r>
          </a:p>
          <a:p>
            <a:pPr>
              <a:buFont typeface="Wingdings" panose="05000000000000000000" pitchFamily="2" charset="2"/>
              <a:buChar char="Ø"/>
            </a:pPr>
            <a:endParaRPr lang="en-IN" dirty="0"/>
          </a:p>
        </p:txBody>
      </p:sp>
      <p:graphicFrame>
        <p:nvGraphicFramePr>
          <p:cNvPr id="4" name="Diagram 3">
            <a:extLst>
              <a:ext uri="{FF2B5EF4-FFF2-40B4-BE49-F238E27FC236}">
                <a16:creationId xmlns:a16="http://schemas.microsoft.com/office/drawing/2014/main" id="{96CA2CCF-E1C4-4C6F-971E-846BFCF2F6C5}"/>
              </a:ext>
            </a:extLst>
          </p:cNvPr>
          <p:cNvGraphicFramePr/>
          <p:nvPr>
            <p:extLst>
              <p:ext uri="{D42A27DB-BD31-4B8C-83A1-F6EECF244321}">
                <p14:modId xmlns:p14="http://schemas.microsoft.com/office/powerpoint/2010/main" val="643429089"/>
              </p:ext>
            </p:extLst>
          </p:nvPr>
        </p:nvGraphicFramePr>
        <p:xfrm>
          <a:off x="993312" y="3320249"/>
          <a:ext cx="9508971" cy="296012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7109168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2AC2A4F-910D-4233-A0CF-551E61FCC4E5}"/>
              </a:ext>
            </a:extLst>
          </p:cNvPr>
          <p:cNvSpPr>
            <a:spLocks noGrp="1"/>
          </p:cNvSpPr>
          <p:nvPr>
            <p:ph type="title"/>
          </p:nvPr>
        </p:nvSpPr>
        <p:spPr>
          <a:xfrm>
            <a:off x="0" y="18256"/>
            <a:ext cx="12192000" cy="878390"/>
          </a:xfrm>
        </p:spPr>
        <p:txBody>
          <a:bodyPr/>
          <a:lstStyle/>
          <a:p>
            <a:r>
              <a:rPr lang="en-US" dirty="0">
                <a:solidFill>
                  <a:srgbClr val="00B0F0"/>
                </a:solidFill>
              </a:rPr>
              <a:t>GET and SET method</a:t>
            </a:r>
            <a:endParaRPr lang="en-IN" dirty="0">
              <a:solidFill>
                <a:srgbClr val="00B0F0"/>
              </a:solidFill>
            </a:endParaRPr>
          </a:p>
        </p:txBody>
      </p:sp>
      <p:sp>
        <p:nvSpPr>
          <p:cNvPr id="5" name="Content Placeholder 4">
            <a:extLst>
              <a:ext uri="{FF2B5EF4-FFF2-40B4-BE49-F238E27FC236}">
                <a16:creationId xmlns:a16="http://schemas.microsoft.com/office/drawing/2014/main" id="{65ECBAD7-D386-4A0D-BAAC-6777B15482AF}"/>
              </a:ext>
            </a:extLst>
          </p:cNvPr>
          <p:cNvSpPr>
            <a:spLocks noGrp="1"/>
          </p:cNvSpPr>
          <p:nvPr>
            <p:ph sz="half" idx="1"/>
          </p:nvPr>
        </p:nvSpPr>
        <p:spPr>
          <a:xfrm>
            <a:off x="0" y="896646"/>
            <a:ext cx="6019800" cy="5961354"/>
          </a:xfrm>
        </p:spPr>
        <p:txBody>
          <a:bodyPr>
            <a:normAutofit fontScale="92500" lnSpcReduction="20000"/>
          </a:bodyPr>
          <a:lstStyle/>
          <a:p>
            <a:pPr>
              <a:buFont typeface="Wingdings" panose="05000000000000000000" pitchFamily="2" charset="2"/>
              <a:buChar char="Ø"/>
            </a:pPr>
            <a:endParaRPr lang="en-US" sz="3600" dirty="0">
              <a:solidFill>
                <a:srgbClr val="FF3399"/>
              </a:solidFill>
            </a:endParaRPr>
          </a:p>
          <a:p>
            <a:pPr>
              <a:buFont typeface="Wingdings" panose="05000000000000000000" pitchFamily="2" charset="2"/>
              <a:buChar char="Ø"/>
            </a:pPr>
            <a:r>
              <a:rPr lang="en-US" sz="3900" dirty="0">
                <a:solidFill>
                  <a:srgbClr val="FF3399"/>
                </a:solidFill>
              </a:rPr>
              <a:t>Getter</a:t>
            </a:r>
            <a:r>
              <a:rPr lang="en-US" dirty="0"/>
              <a:t> : </a:t>
            </a:r>
            <a:r>
              <a:rPr lang="en-US" sz="3000" dirty="0"/>
              <a:t>It is used to retrieve or return the value of the private member.</a:t>
            </a:r>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a:buFont typeface="Wingdings" panose="05000000000000000000" pitchFamily="2" charset="2"/>
              <a:buChar char="Ø"/>
            </a:pPr>
            <a:r>
              <a:rPr lang="en-US" sz="3900" dirty="0">
                <a:solidFill>
                  <a:srgbClr val="FF3399"/>
                </a:solidFill>
              </a:rPr>
              <a:t>Setter</a:t>
            </a:r>
            <a:r>
              <a:rPr lang="en-US" dirty="0"/>
              <a:t> : </a:t>
            </a:r>
            <a:r>
              <a:rPr lang="en-US" sz="3000" dirty="0"/>
              <a:t>It is used to write or modify a class field. Or in simple terms it is used to assign the values to the private member variable of the class.</a:t>
            </a:r>
            <a:endParaRPr lang="en-IN" sz="3000" dirty="0"/>
          </a:p>
        </p:txBody>
      </p:sp>
      <p:sp>
        <p:nvSpPr>
          <p:cNvPr id="6" name="Content Placeholder 5">
            <a:extLst>
              <a:ext uri="{FF2B5EF4-FFF2-40B4-BE49-F238E27FC236}">
                <a16:creationId xmlns:a16="http://schemas.microsoft.com/office/drawing/2014/main" id="{B17A3108-0B8D-45A4-9A72-97166C3C6E26}"/>
              </a:ext>
            </a:extLst>
          </p:cNvPr>
          <p:cNvSpPr>
            <a:spLocks noGrp="1"/>
          </p:cNvSpPr>
          <p:nvPr>
            <p:ph sz="half" idx="2"/>
          </p:nvPr>
        </p:nvSpPr>
        <p:spPr>
          <a:xfrm>
            <a:off x="6172202" y="896646"/>
            <a:ext cx="6019798" cy="5961354"/>
          </a:xfrm>
        </p:spPr>
        <p:txBody>
          <a:bodyPr>
            <a:normAutofit fontScale="92500" lnSpcReduction="20000"/>
          </a:bodyPr>
          <a:lstStyle/>
          <a:p>
            <a:pPr marL="0" indent="0">
              <a:buNone/>
            </a:pPr>
            <a:r>
              <a:rPr lang="en-US" dirty="0" err="1">
                <a:solidFill>
                  <a:schemeClr val="accent6"/>
                </a:solidFill>
              </a:rPr>
              <a:t>Eg.</a:t>
            </a:r>
            <a:endParaRPr lang="en-US" dirty="0">
              <a:solidFill>
                <a:schemeClr val="accent6"/>
              </a:solidFill>
            </a:endParaRPr>
          </a:p>
          <a:p>
            <a:pPr marL="0" indent="0">
              <a:buNone/>
            </a:pPr>
            <a:r>
              <a:rPr lang="en-US" sz="2000" dirty="0">
                <a:solidFill>
                  <a:schemeClr val="accent6"/>
                </a:solidFill>
              </a:rPr>
              <a:t>class method{</a:t>
            </a:r>
          </a:p>
          <a:p>
            <a:pPr marL="0" indent="0">
              <a:buNone/>
            </a:pPr>
            <a:r>
              <a:rPr lang="en-US" sz="2000" dirty="0">
                <a:solidFill>
                  <a:schemeClr val="accent6"/>
                </a:solidFill>
              </a:rPr>
              <a:t>	int price;</a:t>
            </a:r>
          </a:p>
          <a:p>
            <a:pPr marL="0" indent="0">
              <a:buNone/>
            </a:pPr>
            <a:r>
              <a:rPr lang="en-US" sz="2000" dirty="0">
                <a:solidFill>
                  <a:schemeClr val="accent6"/>
                </a:solidFill>
              </a:rPr>
              <a:t>	public:</a:t>
            </a:r>
          </a:p>
          <a:p>
            <a:pPr marL="0" indent="0">
              <a:buNone/>
            </a:pPr>
            <a:r>
              <a:rPr lang="en-US" sz="2000" dirty="0">
                <a:solidFill>
                  <a:schemeClr val="accent6"/>
                </a:solidFill>
              </a:rPr>
              <a:t>		void setter(int p){</a:t>
            </a:r>
          </a:p>
          <a:p>
            <a:pPr marL="0" indent="0">
              <a:buNone/>
            </a:pPr>
            <a:r>
              <a:rPr lang="en-US" sz="2000" dirty="0">
                <a:solidFill>
                  <a:schemeClr val="accent6"/>
                </a:solidFill>
              </a:rPr>
              <a:t>			price = p;</a:t>
            </a:r>
          </a:p>
          <a:p>
            <a:pPr marL="0" indent="0">
              <a:buNone/>
            </a:pPr>
            <a:r>
              <a:rPr lang="en-US" sz="2000" dirty="0">
                <a:solidFill>
                  <a:schemeClr val="accent6"/>
                </a:solidFill>
              </a:rPr>
              <a:t>		}</a:t>
            </a:r>
          </a:p>
          <a:p>
            <a:pPr marL="0" indent="0">
              <a:buNone/>
            </a:pPr>
            <a:r>
              <a:rPr lang="en-US" sz="2000" dirty="0">
                <a:solidFill>
                  <a:schemeClr val="accent6"/>
                </a:solidFill>
              </a:rPr>
              <a:t>		int getter(){</a:t>
            </a:r>
          </a:p>
          <a:p>
            <a:pPr marL="0" indent="0">
              <a:buNone/>
            </a:pPr>
            <a:r>
              <a:rPr lang="en-US" sz="2000" dirty="0">
                <a:solidFill>
                  <a:schemeClr val="accent6"/>
                </a:solidFill>
              </a:rPr>
              <a:t>			return price;</a:t>
            </a:r>
          </a:p>
          <a:p>
            <a:pPr marL="0" indent="0">
              <a:buNone/>
            </a:pPr>
            <a:r>
              <a:rPr lang="en-US" sz="2000" dirty="0">
                <a:solidFill>
                  <a:schemeClr val="accent6"/>
                </a:solidFill>
              </a:rPr>
              <a:t>		}</a:t>
            </a:r>
          </a:p>
          <a:p>
            <a:pPr marL="0" indent="0">
              <a:buNone/>
            </a:pPr>
            <a:r>
              <a:rPr lang="en-US" sz="2000" dirty="0">
                <a:solidFill>
                  <a:schemeClr val="accent6"/>
                </a:solidFill>
              </a:rPr>
              <a:t>};</a:t>
            </a:r>
          </a:p>
          <a:p>
            <a:pPr marL="0" indent="0">
              <a:buNone/>
            </a:pPr>
            <a:r>
              <a:rPr lang="en-US" sz="2000" dirty="0">
                <a:solidFill>
                  <a:schemeClr val="accent6"/>
                </a:solidFill>
              </a:rPr>
              <a:t>int main()</a:t>
            </a:r>
            <a:r>
              <a:rPr lang="en-IN" sz="2000" dirty="0">
                <a:solidFill>
                  <a:schemeClr val="accent6"/>
                </a:solidFill>
              </a:rPr>
              <a:t>{</a:t>
            </a:r>
          </a:p>
          <a:p>
            <a:pPr marL="0" indent="0">
              <a:buNone/>
            </a:pPr>
            <a:r>
              <a:rPr lang="en-IN" sz="2000" dirty="0">
                <a:solidFill>
                  <a:schemeClr val="accent6"/>
                </a:solidFill>
              </a:rPr>
              <a:t>	method m;</a:t>
            </a:r>
          </a:p>
          <a:p>
            <a:pPr marL="0" indent="0">
              <a:buNone/>
            </a:pPr>
            <a:r>
              <a:rPr lang="en-IN" sz="2000" dirty="0">
                <a:solidFill>
                  <a:schemeClr val="accent6"/>
                </a:solidFill>
              </a:rPr>
              <a:t>	</a:t>
            </a:r>
            <a:r>
              <a:rPr lang="en-IN" sz="2000" dirty="0" err="1">
                <a:solidFill>
                  <a:schemeClr val="accent6"/>
                </a:solidFill>
              </a:rPr>
              <a:t>m.setter</a:t>
            </a:r>
            <a:r>
              <a:rPr lang="en-IN" sz="2000" dirty="0">
                <a:solidFill>
                  <a:schemeClr val="accent6"/>
                </a:solidFill>
              </a:rPr>
              <a:t>(30);</a:t>
            </a:r>
          </a:p>
          <a:p>
            <a:pPr marL="0" indent="0">
              <a:buNone/>
            </a:pPr>
            <a:r>
              <a:rPr lang="en-IN" sz="2000" dirty="0">
                <a:solidFill>
                  <a:schemeClr val="accent6"/>
                </a:solidFill>
              </a:rPr>
              <a:t>	</a:t>
            </a:r>
            <a:r>
              <a:rPr lang="en-IN" sz="2000" dirty="0" err="1">
                <a:solidFill>
                  <a:schemeClr val="accent6"/>
                </a:solidFill>
              </a:rPr>
              <a:t>cout</a:t>
            </a:r>
            <a:r>
              <a:rPr lang="en-IN" sz="2000" dirty="0">
                <a:solidFill>
                  <a:schemeClr val="accent6"/>
                </a:solidFill>
              </a:rPr>
              <a:t>&lt;&lt;“The price is : ”&lt;&lt;</a:t>
            </a:r>
            <a:r>
              <a:rPr lang="en-IN" sz="2000" dirty="0" err="1">
                <a:solidFill>
                  <a:schemeClr val="accent6"/>
                </a:solidFill>
              </a:rPr>
              <a:t>m.getter</a:t>
            </a:r>
            <a:r>
              <a:rPr lang="en-IN" sz="2000" dirty="0">
                <a:solidFill>
                  <a:schemeClr val="accent6"/>
                </a:solidFill>
              </a:rPr>
              <a:t>()&lt;&lt;</a:t>
            </a:r>
            <a:r>
              <a:rPr lang="en-IN" sz="2000" dirty="0" err="1">
                <a:solidFill>
                  <a:schemeClr val="accent6"/>
                </a:solidFill>
              </a:rPr>
              <a:t>endl</a:t>
            </a:r>
            <a:r>
              <a:rPr lang="en-IN" sz="2000" dirty="0">
                <a:solidFill>
                  <a:schemeClr val="accent6"/>
                </a:solidFill>
              </a:rPr>
              <a:t>;</a:t>
            </a:r>
          </a:p>
          <a:p>
            <a:pPr marL="0" indent="0">
              <a:buNone/>
            </a:pPr>
            <a:r>
              <a:rPr lang="en-IN" sz="2000" dirty="0">
                <a:solidFill>
                  <a:schemeClr val="accent6"/>
                </a:solidFill>
              </a:rPr>
              <a:t>	return 0; </a:t>
            </a:r>
          </a:p>
          <a:p>
            <a:pPr marL="0" indent="0">
              <a:buNone/>
            </a:pPr>
            <a:r>
              <a:rPr lang="en-IN" sz="2000" dirty="0">
                <a:solidFill>
                  <a:schemeClr val="accent6"/>
                </a:solidFill>
              </a:rPr>
              <a:t>}</a:t>
            </a:r>
            <a:endParaRPr lang="en-US" sz="2000" dirty="0">
              <a:solidFill>
                <a:schemeClr val="accent6"/>
              </a:solidFill>
            </a:endParaRPr>
          </a:p>
        </p:txBody>
      </p:sp>
    </p:spTree>
    <p:extLst>
      <p:ext uri="{BB962C8B-B14F-4D97-AF65-F5344CB8AC3E}">
        <p14:creationId xmlns:p14="http://schemas.microsoft.com/office/powerpoint/2010/main" val="304009198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E2B67-4687-4B40-8970-2F5DE70584C2}"/>
              </a:ext>
            </a:extLst>
          </p:cNvPr>
          <p:cNvSpPr>
            <a:spLocks noGrp="1"/>
          </p:cNvSpPr>
          <p:nvPr>
            <p:ph type="title"/>
          </p:nvPr>
        </p:nvSpPr>
        <p:spPr>
          <a:xfrm>
            <a:off x="0" y="0"/>
            <a:ext cx="12192000" cy="781233"/>
          </a:xfrm>
        </p:spPr>
        <p:txBody>
          <a:bodyPr>
            <a:normAutofit/>
          </a:bodyPr>
          <a:lstStyle/>
          <a:p>
            <a:r>
              <a:rPr lang="en-US" dirty="0">
                <a:solidFill>
                  <a:srgbClr val="00B0F0"/>
                </a:solidFill>
              </a:rPr>
              <a:t>Friend function</a:t>
            </a:r>
            <a:endParaRPr lang="en-IN" dirty="0">
              <a:solidFill>
                <a:srgbClr val="00B0F0"/>
              </a:solidFill>
            </a:endParaRPr>
          </a:p>
        </p:txBody>
      </p:sp>
      <p:sp>
        <p:nvSpPr>
          <p:cNvPr id="3" name="Content Placeholder 2">
            <a:extLst>
              <a:ext uri="{FF2B5EF4-FFF2-40B4-BE49-F238E27FC236}">
                <a16:creationId xmlns:a16="http://schemas.microsoft.com/office/drawing/2014/main" id="{688BC4F8-703F-422F-A3C8-C0305659CA2B}"/>
              </a:ext>
            </a:extLst>
          </p:cNvPr>
          <p:cNvSpPr>
            <a:spLocks noGrp="1"/>
          </p:cNvSpPr>
          <p:nvPr>
            <p:ph idx="1"/>
          </p:nvPr>
        </p:nvSpPr>
        <p:spPr>
          <a:xfrm>
            <a:off x="0" y="781233"/>
            <a:ext cx="12192000" cy="6076766"/>
          </a:xfrm>
        </p:spPr>
        <p:txBody>
          <a:bodyPr>
            <a:noAutofit/>
          </a:bodyPr>
          <a:lstStyle/>
          <a:p>
            <a:pPr>
              <a:buFont typeface="Wingdings" panose="05000000000000000000" pitchFamily="2" charset="2"/>
              <a:buChar char="§"/>
            </a:pPr>
            <a:r>
              <a:rPr lang="en-US" sz="2400" dirty="0"/>
              <a:t>The friend keyword grants the permission to the non-member function to access the private and protected members of the class.</a:t>
            </a:r>
          </a:p>
          <a:p>
            <a:pPr>
              <a:buFont typeface="Wingdings" panose="05000000000000000000" pitchFamily="2" charset="2"/>
              <a:buChar char="§"/>
            </a:pPr>
            <a:r>
              <a:rPr lang="en-US" sz="2400" dirty="0"/>
              <a:t>Hence, function which has the permission to access the private data members of the class is called the friend function of the same class.</a:t>
            </a:r>
          </a:p>
          <a:p>
            <a:pPr>
              <a:buFont typeface="Wingdings" panose="05000000000000000000" pitchFamily="2" charset="2"/>
              <a:buChar char="§"/>
            </a:pPr>
            <a:r>
              <a:rPr lang="en-US" sz="2400" dirty="0"/>
              <a:t>It violates the data hiding concept so avoid it as much possible.</a:t>
            </a:r>
          </a:p>
          <a:p>
            <a:pPr>
              <a:buFont typeface="Wingdings" panose="05000000000000000000" pitchFamily="2" charset="2"/>
              <a:buChar char="§"/>
            </a:pPr>
            <a:r>
              <a:rPr lang="en-US" sz="2400" dirty="0"/>
              <a:t>The friendship relation is neither symmetric nor transitive(vice versa).</a:t>
            </a:r>
          </a:p>
          <a:p>
            <a:pPr>
              <a:buFont typeface="Wingdings" panose="05000000000000000000" pitchFamily="2" charset="2"/>
              <a:buChar char="§"/>
            </a:pPr>
            <a:r>
              <a:rPr lang="en-US" sz="2400" dirty="0"/>
              <a:t>It is not the member function also the function prototype is declared inside the class.</a:t>
            </a:r>
          </a:p>
          <a:p>
            <a:pPr>
              <a:buFont typeface="Wingdings" panose="05000000000000000000" pitchFamily="2" charset="2"/>
              <a:buChar char="Ø"/>
            </a:pPr>
            <a:r>
              <a:rPr lang="en-US" sz="2400" dirty="0"/>
              <a:t>There are </a:t>
            </a:r>
            <a:r>
              <a:rPr lang="en-US" sz="2400" i="1" u="sng" dirty="0"/>
              <a:t>three</a:t>
            </a:r>
            <a:r>
              <a:rPr lang="en-US" sz="2400" dirty="0"/>
              <a:t> ways to create the friend function.</a:t>
            </a:r>
          </a:p>
          <a:p>
            <a:pPr marL="514350" indent="-514350">
              <a:buFont typeface="+mj-lt"/>
              <a:buAutoNum type="arabicParenR"/>
            </a:pPr>
            <a:r>
              <a:rPr lang="en-US" sz="2400" dirty="0"/>
              <a:t>Making whole class as a friend : </a:t>
            </a:r>
            <a:r>
              <a:rPr lang="en-US" sz="3200" dirty="0">
                <a:solidFill>
                  <a:srgbClr val="FFFF00"/>
                </a:solidFill>
              </a:rPr>
              <a:t>friend class </a:t>
            </a:r>
            <a:r>
              <a:rPr lang="en-US" sz="3200" dirty="0" err="1">
                <a:solidFill>
                  <a:srgbClr val="FFFF00"/>
                </a:solidFill>
              </a:rPr>
              <a:t>class_name</a:t>
            </a:r>
            <a:r>
              <a:rPr lang="en-US" sz="3200" dirty="0">
                <a:solidFill>
                  <a:srgbClr val="FFFF00"/>
                </a:solidFill>
              </a:rPr>
              <a:t>;</a:t>
            </a:r>
            <a:endParaRPr lang="en-US" sz="3200" dirty="0"/>
          </a:p>
          <a:p>
            <a:pPr marL="514350" indent="-514350">
              <a:buFont typeface="+mj-lt"/>
              <a:buAutoNum type="arabicParenR"/>
            </a:pPr>
            <a:r>
              <a:rPr lang="en-US" sz="2400" dirty="0"/>
              <a:t>Making a member function of another class as a friend :						</a:t>
            </a:r>
            <a:r>
              <a:rPr lang="en-US" sz="3200" dirty="0">
                <a:solidFill>
                  <a:srgbClr val="FFFF00"/>
                </a:solidFill>
              </a:rPr>
              <a:t>friend RDT class :: </a:t>
            </a:r>
            <a:r>
              <a:rPr lang="en-US" sz="3200" dirty="0" err="1">
                <a:solidFill>
                  <a:srgbClr val="FFFF00"/>
                </a:solidFill>
              </a:rPr>
              <a:t>function_name</a:t>
            </a:r>
            <a:r>
              <a:rPr lang="en-US" sz="3200" dirty="0">
                <a:solidFill>
                  <a:srgbClr val="FFFF00"/>
                </a:solidFill>
              </a:rPr>
              <a:t>(object as a argument);</a:t>
            </a:r>
            <a:endParaRPr lang="en-US" sz="2400" dirty="0"/>
          </a:p>
          <a:p>
            <a:pPr marL="514350" indent="-514350">
              <a:buFont typeface="+mj-lt"/>
              <a:buAutoNum type="arabicParenR"/>
            </a:pPr>
            <a:r>
              <a:rPr lang="en-US" sz="2400" dirty="0"/>
              <a:t>Making a non member function as a friend :</a:t>
            </a:r>
            <a:endParaRPr lang="en-IN" sz="2400" dirty="0"/>
          </a:p>
          <a:p>
            <a:pPr marL="0" indent="0">
              <a:buNone/>
            </a:pPr>
            <a:r>
              <a:rPr lang="en-US" sz="2400" dirty="0"/>
              <a:t>	</a:t>
            </a:r>
            <a:r>
              <a:rPr lang="en-US" sz="3200" dirty="0">
                <a:solidFill>
                  <a:srgbClr val="FFFF00"/>
                </a:solidFill>
              </a:rPr>
              <a:t>friend RDT </a:t>
            </a:r>
            <a:r>
              <a:rPr lang="en-US" sz="3200" dirty="0" err="1">
                <a:solidFill>
                  <a:srgbClr val="FFFF00"/>
                </a:solidFill>
              </a:rPr>
              <a:t>function_name</a:t>
            </a:r>
            <a:r>
              <a:rPr lang="en-US" sz="3200" dirty="0">
                <a:solidFill>
                  <a:srgbClr val="FFFF00"/>
                </a:solidFill>
              </a:rPr>
              <a:t>(object as argument);</a:t>
            </a:r>
          </a:p>
        </p:txBody>
      </p:sp>
    </p:spTree>
    <p:extLst>
      <p:ext uri="{BB962C8B-B14F-4D97-AF65-F5344CB8AC3E}">
        <p14:creationId xmlns:p14="http://schemas.microsoft.com/office/powerpoint/2010/main" val="206950146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E2B67-4687-4B40-8970-2F5DE70584C2}"/>
              </a:ext>
            </a:extLst>
          </p:cNvPr>
          <p:cNvSpPr>
            <a:spLocks noGrp="1"/>
          </p:cNvSpPr>
          <p:nvPr>
            <p:ph type="title"/>
          </p:nvPr>
        </p:nvSpPr>
        <p:spPr>
          <a:xfrm>
            <a:off x="0" y="1"/>
            <a:ext cx="12192000" cy="630314"/>
          </a:xfrm>
        </p:spPr>
        <p:txBody>
          <a:bodyPr>
            <a:normAutofit fontScale="90000"/>
          </a:bodyPr>
          <a:lstStyle/>
          <a:p>
            <a:r>
              <a:rPr lang="en-US" sz="4000" dirty="0">
                <a:solidFill>
                  <a:srgbClr val="00B0F0"/>
                </a:solidFill>
              </a:rPr>
              <a:t>Characteristics of the friend function</a:t>
            </a:r>
            <a:endParaRPr lang="en-IN" sz="4000" dirty="0">
              <a:solidFill>
                <a:srgbClr val="00B0F0"/>
              </a:solidFill>
            </a:endParaRPr>
          </a:p>
        </p:txBody>
      </p:sp>
      <p:sp>
        <p:nvSpPr>
          <p:cNvPr id="3" name="Content Placeholder 2">
            <a:extLst>
              <a:ext uri="{FF2B5EF4-FFF2-40B4-BE49-F238E27FC236}">
                <a16:creationId xmlns:a16="http://schemas.microsoft.com/office/drawing/2014/main" id="{688BC4F8-703F-422F-A3C8-C0305659CA2B}"/>
              </a:ext>
            </a:extLst>
          </p:cNvPr>
          <p:cNvSpPr>
            <a:spLocks noGrp="1"/>
          </p:cNvSpPr>
          <p:nvPr>
            <p:ph idx="1"/>
          </p:nvPr>
        </p:nvSpPr>
        <p:spPr>
          <a:xfrm>
            <a:off x="0" y="630315"/>
            <a:ext cx="12192000" cy="6227684"/>
          </a:xfrm>
        </p:spPr>
        <p:txBody>
          <a:bodyPr>
            <a:noAutofit/>
          </a:bodyPr>
          <a:lstStyle/>
          <a:p>
            <a:pPr>
              <a:buFont typeface="Wingdings" panose="05000000000000000000" pitchFamily="2" charset="2"/>
              <a:buChar char="§"/>
            </a:pPr>
            <a:r>
              <a:rPr lang="en-US" sz="2400" dirty="0"/>
              <a:t>It is not in the scope of the class to which it behaves as a friend.</a:t>
            </a:r>
          </a:p>
          <a:p>
            <a:pPr>
              <a:buFont typeface="Wingdings" panose="05000000000000000000" pitchFamily="2" charset="2"/>
              <a:buChar char="§"/>
            </a:pPr>
            <a:r>
              <a:rPr lang="en-US" sz="2400" dirty="0"/>
              <a:t>It cannot be invoked in the class in which it is declared as a friend.</a:t>
            </a:r>
          </a:p>
          <a:p>
            <a:pPr>
              <a:buFont typeface="Wingdings" panose="05000000000000000000" pitchFamily="2" charset="2"/>
              <a:buChar char="§"/>
            </a:pPr>
            <a:r>
              <a:rPr lang="en-US" sz="2400" dirty="0"/>
              <a:t>It cannot access the private members directly.</a:t>
            </a:r>
          </a:p>
          <a:p>
            <a:pPr>
              <a:buFont typeface="Wingdings" panose="05000000000000000000" pitchFamily="2" charset="2"/>
              <a:buChar char="§"/>
            </a:pPr>
            <a:r>
              <a:rPr lang="en-US" sz="2400" dirty="0"/>
              <a:t>It can either be declared in public or private.</a:t>
            </a:r>
          </a:p>
          <a:p>
            <a:pPr>
              <a:buFont typeface="Wingdings" panose="05000000000000000000" pitchFamily="2" charset="2"/>
              <a:buChar char="§"/>
            </a:pPr>
            <a:r>
              <a:rPr lang="en-US" sz="2400" dirty="0"/>
              <a:t>It cannot be called using the object as it is not the member function.</a:t>
            </a:r>
          </a:p>
          <a:p>
            <a:pPr>
              <a:buFont typeface="Wingdings" panose="05000000000000000000" pitchFamily="2" charset="2"/>
              <a:buChar char="§"/>
            </a:pPr>
            <a:r>
              <a:rPr lang="en-US" sz="2400" dirty="0"/>
              <a:t>Usually, it has the object as its arguments.</a:t>
            </a:r>
          </a:p>
          <a:p>
            <a:pPr>
              <a:buFont typeface="Wingdings" panose="05000000000000000000" pitchFamily="2" charset="2"/>
              <a:buChar char="§"/>
            </a:pPr>
            <a:r>
              <a:rPr lang="en-US" sz="2400" dirty="0"/>
              <a:t>It cannot be inherited.</a:t>
            </a:r>
          </a:p>
          <a:p>
            <a:pPr>
              <a:buFont typeface="Wingdings" panose="05000000000000000000" pitchFamily="2" charset="2"/>
              <a:buChar char="§"/>
            </a:pPr>
            <a:endParaRPr lang="en-US" sz="800" dirty="0">
              <a:solidFill>
                <a:srgbClr val="00B0F0"/>
              </a:solidFill>
            </a:endParaRPr>
          </a:p>
          <a:p>
            <a:pPr>
              <a:buFont typeface="Wingdings" panose="05000000000000000000" pitchFamily="2" charset="2"/>
              <a:buChar char="§"/>
            </a:pPr>
            <a:endParaRPr lang="en-US" sz="800" dirty="0">
              <a:solidFill>
                <a:srgbClr val="00B0F0"/>
              </a:solidFill>
            </a:endParaRPr>
          </a:p>
          <a:p>
            <a:pPr marL="0" indent="0">
              <a:buNone/>
            </a:pPr>
            <a:r>
              <a:rPr lang="en-US" sz="3200" dirty="0">
                <a:solidFill>
                  <a:srgbClr val="00B0F0"/>
                </a:solidFill>
              </a:rPr>
              <a:t>Advantages of friend function</a:t>
            </a:r>
          </a:p>
          <a:p>
            <a:pPr>
              <a:buFont typeface="Wingdings" panose="05000000000000000000" pitchFamily="2" charset="2"/>
              <a:buChar char="§"/>
            </a:pPr>
            <a:r>
              <a:rPr lang="en-US" dirty="0"/>
              <a:t>It provides the bridge between two classes to access the data of class.</a:t>
            </a:r>
          </a:p>
          <a:p>
            <a:pPr>
              <a:buFont typeface="Wingdings" panose="05000000000000000000" pitchFamily="2" charset="2"/>
              <a:buChar char="§"/>
            </a:pPr>
            <a:r>
              <a:rPr lang="en-US" dirty="0"/>
              <a:t>It enhances encapsulation as only the developer can have access to the code and can make friend function inside it.</a:t>
            </a:r>
          </a:p>
          <a:p>
            <a:pPr>
              <a:buFont typeface="Wingdings" panose="05000000000000000000" pitchFamily="2" charset="2"/>
              <a:buChar char="§"/>
            </a:pPr>
            <a:endParaRPr lang="en-US" sz="2400" dirty="0"/>
          </a:p>
          <a:p>
            <a:pPr>
              <a:buFont typeface="Wingdings" panose="05000000000000000000" pitchFamily="2" charset="2"/>
              <a:buChar char="§"/>
            </a:pPr>
            <a:endParaRPr lang="en-US" sz="2400" dirty="0"/>
          </a:p>
        </p:txBody>
      </p:sp>
    </p:spTree>
    <p:extLst>
      <p:ext uri="{BB962C8B-B14F-4D97-AF65-F5344CB8AC3E}">
        <p14:creationId xmlns:p14="http://schemas.microsoft.com/office/powerpoint/2010/main" val="260052999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E2B67-4687-4B40-8970-2F5DE70584C2}"/>
              </a:ext>
            </a:extLst>
          </p:cNvPr>
          <p:cNvSpPr>
            <a:spLocks noGrp="1"/>
          </p:cNvSpPr>
          <p:nvPr>
            <p:ph type="title"/>
          </p:nvPr>
        </p:nvSpPr>
        <p:spPr>
          <a:xfrm>
            <a:off x="0" y="0"/>
            <a:ext cx="12192000" cy="807868"/>
          </a:xfrm>
        </p:spPr>
        <p:txBody>
          <a:bodyPr>
            <a:normAutofit/>
          </a:bodyPr>
          <a:lstStyle/>
          <a:p>
            <a:r>
              <a:rPr lang="en-US" sz="4800" dirty="0">
                <a:solidFill>
                  <a:srgbClr val="00B0F0"/>
                </a:solidFill>
              </a:rPr>
              <a:t>‘this’ Pointer</a:t>
            </a:r>
            <a:endParaRPr lang="en-IN" sz="4800" dirty="0">
              <a:solidFill>
                <a:srgbClr val="00B0F0"/>
              </a:solidFill>
            </a:endParaRPr>
          </a:p>
        </p:txBody>
      </p:sp>
      <p:sp>
        <p:nvSpPr>
          <p:cNvPr id="3" name="Content Placeholder 2">
            <a:extLst>
              <a:ext uri="{FF2B5EF4-FFF2-40B4-BE49-F238E27FC236}">
                <a16:creationId xmlns:a16="http://schemas.microsoft.com/office/drawing/2014/main" id="{688BC4F8-703F-422F-A3C8-C0305659CA2B}"/>
              </a:ext>
            </a:extLst>
          </p:cNvPr>
          <p:cNvSpPr>
            <a:spLocks noGrp="1"/>
          </p:cNvSpPr>
          <p:nvPr>
            <p:ph idx="1"/>
          </p:nvPr>
        </p:nvSpPr>
        <p:spPr>
          <a:xfrm>
            <a:off x="0" y="683582"/>
            <a:ext cx="12192000" cy="6174417"/>
          </a:xfrm>
        </p:spPr>
        <p:txBody>
          <a:bodyPr numCol="1">
            <a:noAutofit/>
          </a:bodyPr>
          <a:lstStyle/>
          <a:p>
            <a:pPr>
              <a:buFont typeface="Wingdings" panose="05000000000000000000" pitchFamily="2" charset="2"/>
              <a:buChar char="§"/>
            </a:pPr>
            <a:r>
              <a:rPr lang="en-US" sz="2400" dirty="0"/>
              <a:t>Every object has access to its own address through an important pointer called ‘ this ’ pointer.</a:t>
            </a:r>
          </a:p>
          <a:p>
            <a:pPr>
              <a:buFont typeface="Wingdings" panose="05000000000000000000" pitchFamily="2" charset="2"/>
              <a:buChar char="§"/>
            </a:pPr>
            <a:r>
              <a:rPr lang="en-US" sz="2400" dirty="0"/>
              <a:t> It is an implicit parameter to all the member function.</a:t>
            </a:r>
          </a:p>
          <a:p>
            <a:pPr>
              <a:buFont typeface="Wingdings" panose="05000000000000000000" pitchFamily="2" charset="2"/>
              <a:buChar char="§"/>
            </a:pPr>
            <a:r>
              <a:rPr lang="en-US" sz="2400" dirty="0"/>
              <a:t>Inside the member function, ‘this’ is used to refer to the invoking object.</a:t>
            </a:r>
          </a:p>
          <a:p>
            <a:pPr>
              <a:buFont typeface="Wingdings" panose="05000000000000000000" pitchFamily="2" charset="2"/>
              <a:buChar char="§"/>
            </a:pPr>
            <a:r>
              <a:rPr lang="en-US" sz="2400" dirty="0"/>
              <a:t>Friend Function do not have ‘this’  pointer cause this is only used inside the member function.</a:t>
            </a:r>
          </a:p>
          <a:p>
            <a:pPr>
              <a:buFont typeface="Wingdings" panose="05000000000000000000" pitchFamily="2" charset="2"/>
              <a:buChar char="§"/>
            </a:pPr>
            <a:r>
              <a:rPr lang="en-US" sz="2400" dirty="0"/>
              <a:t>‘this’ pointer does not work with Static Member Function as it can be called without any object.</a:t>
            </a:r>
          </a:p>
          <a:p>
            <a:pPr>
              <a:buFont typeface="Wingdings" panose="05000000000000000000" pitchFamily="2" charset="2"/>
              <a:buChar char="§"/>
            </a:pPr>
            <a:r>
              <a:rPr lang="en-US" sz="2400" dirty="0"/>
              <a:t>Objects can also destroy themselves using : </a:t>
            </a:r>
            <a:r>
              <a:rPr lang="en-US" sz="2400" dirty="0">
                <a:solidFill>
                  <a:srgbClr val="FFFF00"/>
                </a:solidFill>
              </a:rPr>
              <a:t>delete this;</a:t>
            </a:r>
          </a:p>
          <a:p>
            <a:pPr>
              <a:buFont typeface="Wingdings" panose="05000000000000000000" pitchFamily="2" charset="2"/>
              <a:buChar char="§"/>
            </a:pPr>
            <a:endParaRPr lang="en-US" sz="800" dirty="0">
              <a:solidFill>
                <a:srgbClr val="FFFF00"/>
              </a:solidFill>
            </a:endParaRPr>
          </a:p>
          <a:p>
            <a:pPr>
              <a:buFont typeface="Wingdings" panose="05000000000000000000" pitchFamily="2" charset="2"/>
              <a:buChar char="Ø"/>
            </a:pPr>
            <a:r>
              <a:rPr lang="en-US" sz="3200" dirty="0">
                <a:solidFill>
                  <a:srgbClr val="FF3399"/>
                </a:solidFill>
              </a:rPr>
              <a:t>Use : </a:t>
            </a:r>
          </a:p>
          <a:p>
            <a:pPr>
              <a:buFont typeface="Wingdings" panose="05000000000000000000" pitchFamily="2" charset="2"/>
              <a:buChar char="§"/>
            </a:pPr>
            <a:r>
              <a:rPr lang="en-US" sz="2200" dirty="0"/>
              <a:t>To pass current object as a parameter to another method.	</a:t>
            </a:r>
          </a:p>
          <a:p>
            <a:pPr>
              <a:buFont typeface="Wingdings" panose="05000000000000000000" pitchFamily="2" charset="2"/>
              <a:buChar char="§"/>
            </a:pPr>
            <a:r>
              <a:rPr lang="en-US" sz="2200" dirty="0"/>
              <a:t>To refer current class instance variable.	</a:t>
            </a:r>
          </a:p>
          <a:p>
            <a:pPr>
              <a:buFont typeface="Wingdings" panose="05000000000000000000" pitchFamily="2" charset="2"/>
              <a:buChar char="§"/>
            </a:pPr>
            <a:r>
              <a:rPr lang="en-US" sz="2200" dirty="0"/>
              <a:t>To declare indexers.	</a:t>
            </a:r>
          </a:p>
          <a:p>
            <a:pPr>
              <a:buFont typeface="Wingdings" panose="05000000000000000000" pitchFamily="2" charset="2"/>
              <a:buChar char="§"/>
            </a:pPr>
            <a:r>
              <a:rPr lang="en-US" sz="2200" dirty="0"/>
              <a:t>When local variable’s name is same as member’s name	</a:t>
            </a:r>
          </a:p>
          <a:p>
            <a:pPr>
              <a:buFont typeface="Wingdings" panose="05000000000000000000" pitchFamily="2" charset="2"/>
              <a:buChar char="§"/>
            </a:pPr>
            <a:r>
              <a:rPr lang="en-US" sz="2200" dirty="0"/>
              <a:t>To return reference to the calling object</a:t>
            </a:r>
            <a:endParaRPr lang="en-IN" sz="2200" dirty="0"/>
          </a:p>
        </p:txBody>
      </p:sp>
    </p:spTree>
    <p:extLst>
      <p:ext uri="{BB962C8B-B14F-4D97-AF65-F5344CB8AC3E}">
        <p14:creationId xmlns:p14="http://schemas.microsoft.com/office/powerpoint/2010/main" val="121704840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E2B67-4687-4B40-8970-2F5DE70584C2}"/>
              </a:ext>
            </a:extLst>
          </p:cNvPr>
          <p:cNvSpPr>
            <a:spLocks noGrp="1"/>
          </p:cNvSpPr>
          <p:nvPr>
            <p:ph type="title"/>
          </p:nvPr>
        </p:nvSpPr>
        <p:spPr>
          <a:xfrm>
            <a:off x="0" y="0"/>
            <a:ext cx="12192000" cy="683582"/>
          </a:xfrm>
        </p:spPr>
        <p:txBody>
          <a:bodyPr>
            <a:normAutofit/>
          </a:bodyPr>
          <a:lstStyle/>
          <a:p>
            <a:r>
              <a:rPr lang="en-US" sz="4000" dirty="0">
                <a:solidFill>
                  <a:srgbClr val="00B0F0"/>
                </a:solidFill>
              </a:rPr>
              <a:t>Example : </a:t>
            </a:r>
            <a:endParaRPr lang="en-IN" sz="4000" dirty="0">
              <a:solidFill>
                <a:srgbClr val="00B0F0"/>
              </a:solidFill>
            </a:endParaRPr>
          </a:p>
        </p:txBody>
      </p:sp>
      <p:sp>
        <p:nvSpPr>
          <p:cNvPr id="3" name="Content Placeholder 2">
            <a:extLst>
              <a:ext uri="{FF2B5EF4-FFF2-40B4-BE49-F238E27FC236}">
                <a16:creationId xmlns:a16="http://schemas.microsoft.com/office/drawing/2014/main" id="{688BC4F8-703F-422F-A3C8-C0305659CA2B}"/>
              </a:ext>
            </a:extLst>
          </p:cNvPr>
          <p:cNvSpPr>
            <a:spLocks noGrp="1"/>
          </p:cNvSpPr>
          <p:nvPr>
            <p:ph idx="1"/>
          </p:nvPr>
        </p:nvSpPr>
        <p:spPr>
          <a:xfrm>
            <a:off x="0" y="683582"/>
            <a:ext cx="12192000" cy="6174417"/>
          </a:xfrm>
        </p:spPr>
        <p:txBody>
          <a:bodyPr numCol="2">
            <a:noAutofit/>
          </a:bodyPr>
          <a:lstStyle/>
          <a:p>
            <a:pPr marL="0" indent="0">
              <a:buNone/>
            </a:pPr>
            <a:r>
              <a:rPr lang="en-US" sz="1800" dirty="0">
                <a:solidFill>
                  <a:schemeClr val="accent6"/>
                </a:solidFill>
              </a:rPr>
              <a:t>class base</a:t>
            </a:r>
            <a:r>
              <a:rPr lang="en-IN" sz="1800" dirty="0">
                <a:solidFill>
                  <a:schemeClr val="accent6"/>
                </a:solidFill>
              </a:rPr>
              <a:t>{</a:t>
            </a:r>
            <a:br>
              <a:rPr lang="en-IN" sz="1800" dirty="0">
                <a:solidFill>
                  <a:schemeClr val="accent6"/>
                </a:solidFill>
              </a:rPr>
            </a:br>
            <a:r>
              <a:rPr lang="en-IN" sz="1800" dirty="0">
                <a:solidFill>
                  <a:schemeClr val="accent6"/>
                </a:solidFill>
              </a:rPr>
              <a:t>        int a;</a:t>
            </a:r>
          </a:p>
          <a:p>
            <a:pPr marL="0" indent="0">
              <a:buNone/>
            </a:pPr>
            <a:r>
              <a:rPr lang="en-IN" sz="1800" dirty="0">
                <a:solidFill>
                  <a:schemeClr val="accent6"/>
                </a:solidFill>
              </a:rPr>
              <a:t>        public:</a:t>
            </a:r>
          </a:p>
          <a:p>
            <a:pPr marL="0" indent="0">
              <a:buNone/>
            </a:pPr>
            <a:r>
              <a:rPr lang="en-IN" sz="1800" dirty="0">
                <a:solidFill>
                  <a:schemeClr val="accent6"/>
                </a:solidFill>
              </a:rPr>
              <a:t>	void </a:t>
            </a:r>
            <a:r>
              <a:rPr lang="en-IN" sz="1800" dirty="0" err="1">
                <a:solidFill>
                  <a:schemeClr val="accent6"/>
                </a:solidFill>
              </a:rPr>
              <a:t>func</a:t>
            </a:r>
            <a:r>
              <a:rPr lang="en-IN" sz="1800" dirty="0">
                <a:solidFill>
                  <a:schemeClr val="accent6"/>
                </a:solidFill>
              </a:rPr>
              <a:t>(int a){</a:t>
            </a:r>
          </a:p>
          <a:p>
            <a:pPr marL="0" indent="0">
              <a:buNone/>
            </a:pPr>
            <a:r>
              <a:rPr lang="en-IN" sz="1800" dirty="0">
                <a:solidFill>
                  <a:schemeClr val="accent6"/>
                </a:solidFill>
              </a:rPr>
              <a:t>		this-&gt;a = a;	</a:t>
            </a:r>
            <a:r>
              <a:rPr lang="en-IN" sz="1800" dirty="0"/>
              <a:t>// this stores the value to 				object invoked</a:t>
            </a:r>
          </a:p>
          <a:p>
            <a:pPr marL="0" indent="0">
              <a:buNone/>
            </a:pPr>
            <a:r>
              <a:rPr lang="en-IN" sz="1800" dirty="0">
                <a:solidFill>
                  <a:schemeClr val="accent6"/>
                </a:solidFill>
              </a:rPr>
              <a:t>		</a:t>
            </a:r>
            <a:r>
              <a:rPr lang="en-IN" sz="1800" dirty="0" err="1">
                <a:solidFill>
                  <a:schemeClr val="accent6"/>
                </a:solidFill>
              </a:rPr>
              <a:t>cout</a:t>
            </a:r>
            <a:r>
              <a:rPr lang="en-IN" sz="1800" dirty="0">
                <a:solidFill>
                  <a:schemeClr val="accent6"/>
                </a:solidFill>
              </a:rPr>
              <a:t>&lt;&lt;“Value of a in </a:t>
            </a:r>
            <a:r>
              <a:rPr lang="en-IN" sz="1800" dirty="0" err="1">
                <a:solidFill>
                  <a:schemeClr val="accent6"/>
                </a:solidFill>
              </a:rPr>
              <a:t>func</a:t>
            </a:r>
            <a:r>
              <a:rPr lang="en-IN" sz="1800" dirty="0">
                <a:solidFill>
                  <a:schemeClr val="accent6"/>
                </a:solidFill>
              </a:rPr>
              <a:t>: ”&lt;&lt;this-&gt;a&lt;&lt;</a:t>
            </a:r>
            <a:r>
              <a:rPr lang="en-IN" sz="1800" dirty="0" err="1">
                <a:solidFill>
                  <a:schemeClr val="accent6"/>
                </a:solidFill>
              </a:rPr>
              <a:t>endl</a:t>
            </a:r>
            <a:r>
              <a:rPr lang="en-IN" sz="1800" dirty="0">
                <a:solidFill>
                  <a:schemeClr val="accent6"/>
                </a:solidFill>
              </a:rPr>
              <a:t>;	</a:t>
            </a:r>
          </a:p>
          <a:p>
            <a:pPr marL="0" indent="0">
              <a:buNone/>
            </a:pPr>
            <a:r>
              <a:rPr lang="en-IN" sz="1800" dirty="0">
                <a:solidFill>
                  <a:schemeClr val="accent6"/>
                </a:solidFill>
              </a:rPr>
              <a:t>	}</a:t>
            </a:r>
          </a:p>
          <a:p>
            <a:pPr marL="0" indent="0">
              <a:buNone/>
            </a:pPr>
            <a:r>
              <a:rPr lang="en-IN" sz="1800" dirty="0">
                <a:solidFill>
                  <a:schemeClr val="accent6"/>
                </a:solidFill>
              </a:rPr>
              <a:t>	void func1(base b){</a:t>
            </a:r>
          </a:p>
          <a:p>
            <a:pPr marL="0" indent="0">
              <a:buNone/>
            </a:pPr>
            <a:r>
              <a:rPr lang="en-IN" sz="1800" dirty="0">
                <a:solidFill>
                  <a:schemeClr val="accent6"/>
                </a:solidFill>
              </a:rPr>
              <a:t>		this-&gt;a = </a:t>
            </a:r>
            <a:r>
              <a:rPr lang="en-IN" sz="1800" dirty="0" err="1">
                <a:solidFill>
                  <a:schemeClr val="accent6"/>
                </a:solidFill>
              </a:rPr>
              <a:t>b.a</a:t>
            </a:r>
            <a:r>
              <a:rPr lang="en-IN" sz="1800" dirty="0">
                <a:solidFill>
                  <a:schemeClr val="accent6"/>
                </a:solidFill>
              </a:rPr>
              <a:t>;	</a:t>
            </a:r>
            <a:r>
              <a:rPr lang="en-IN" sz="1800" dirty="0"/>
              <a:t>// Value of object b is 				stored in this pointer of 				object b1</a:t>
            </a:r>
          </a:p>
          <a:p>
            <a:pPr marL="0" indent="0">
              <a:buNone/>
            </a:pPr>
            <a:r>
              <a:rPr lang="en-IN" sz="1800" dirty="0">
                <a:solidFill>
                  <a:schemeClr val="accent6"/>
                </a:solidFill>
              </a:rPr>
              <a:t>		</a:t>
            </a:r>
            <a:r>
              <a:rPr lang="en-IN" sz="1800" dirty="0" err="1">
                <a:solidFill>
                  <a:schemeClr val="accent6"/>
                </a:solidFill>
              </a:rPr>
              <a:t>cout</a:t>
            </a:r>
            <a:r>
              <a:rPr lang="en-IN" sz="1800" dirty="0">
                <a:solidFill>
                  <a:schemeClr val="accent6"/>
                </a:solidFill>
              </a:rPr>
              <a:t>&lt;&lt;“Value of a in func1: ”&lt;&lt;</a:t>
            </a:r>
          </a:p>
          <a:p>
            <a:pPr marL="0" indent="0">
              <a:buNone/>
            </a:pPr>
            <a:r>
              <a:rPr lang="en-IN" sz="1800" dirty="0">
                <a:solidFill>
                  <a:schemeClr val="accent6"/>
                </a:solidFill>
              </a:rPr>
              <a:t>		this-&gt;a&lt;&lt;</a:t>
            </a:r>
            <a:r>
              <a:rPr lang="en-IN" sz="1800" dirty="0" err="1">
                <a:solidFill>
                  <a:schemeClr val="accent6"/>
                </a:solidFill>
              </a:rPr>
              <a:t>endl</a:t>
            </a:r>
            <a:r>
              <a:rPr lang="en-IN" sz="1800" dirty="0">
                <a:solidFill>
                  <a:schemeClr val="accent6"/>
                </a:solidFill>
              </a:rPr>
              <a:t>; </a:t>
            </a:r>
          </a:p>
          <a:p>
            <a:pPr marL="0" indent="0">
              <a:buNone/>
            </a:pPr>
            <a:r>
              <a:rPr lang="en-IN" sz="1800" dirty="0">
                <a:solidFill>
                  <a:schemeClr val="accent6"/>
                </a:solidFill>
              </a:rPr>
              <a:t>	}</a:t>
            </a:r>
          </a:p>
          <a:p>
            <a:pPr marL="0" indent="0">
              <a:buNone/>
            </a:pPr>
            <a:r>
              <a:rPr lang="en-IN" sz="1800" dirty="0">
                <a:solidFill>
                  <a:schemeClr val="accent6"/>
                </a:solidFill>
              </a:rPr>
              <a:t>};</a:t>
            </a:r>
          </a:p>
          <a:p>
            <a:pPr marL="0" indent="0">
              <a:buNone/>
            </a:pPr>
            <a:endParaRPr lang="en-IN" sz="1800" dirty="0">
              <a:solidFill>
                <a:schemeClr val="accent6"/>
              </a:solidFill>
            </a:endParaRPr>
          </a:p>
          <a:p>
            <a:pPr marL="0" indent="0">
              <a:buNone/>
            </a:pPr>
            <a:endParaRPr lang="en-IN" sz="1800" dirty="0">
              <a:solidFill>
                <a:schemeClr val="accent6"/>
              </a:solidFill>
            </a:endParaRPr>
          </a:p>
          <a:p>
            <a:pPr marL="914400" lvl="2" indent="0">
              <a:buNone/>
            </a:pPr>
            <a:r>
              <a:rPr lang="en-IN" sz="1600" dirty="0">
                <a:solidFill>
                  <a:schemeClr val="accent6"/>
                </a:solidFill>
              </a:rPr>
              <a:t>int main()</a:t>
            </a:r>
            <a:r>
              <a:rPr lang="en-US" sz="1600" dirty="0">
                <a:solidFill>
                  <a:schemeClr val="accent6"/>
                </a:solidFill>
              </a:rPr>
              <a:t>{</a:t>
            </a:r>
          </a:p>
          <a:p>
            <a:pPr marL="914400" lvl="2" indent="0">
              <a:buNone/>
            </a:pPr>
            <a:r>
              <a:rPr lang="en-US" sz="1600" dirty="0">
                <a:solidFill>
                  <a:schemeClr val="accent6"/>
                </a:solidFill>
              </a:rPr>
              <a:t>	base b;</a:t>
            </a:r>
          </a:p>
          <a:p>
            <a:pPr marL="914400" lvl="2" indent="0">
              <a:buNone/>
            </a:pPr>
            <a:r>
              <a:rPr lang="en-US" sz="1600" dirty="0">
                <a:solidFill>
                  <a:schemeClr val="accent6"/>
                </a:solidFill>
              </a:rPr>
              <a:t>	base b1;</a:t>
            </a:r>
          </a:p>
          <a:p>
            <a:pPr marL="914400" lvl="2" indent="0">
              <a:buNone/>
            </a:pPr>
            <a:r>
              <a:rPr lang="en-US" sz="1600" dirty="0">
                <a:solidFill>
                  <a:schemeClr val="accent6"/>
                </a:solidFill>
              </a:rPr>
              <a:t>	</a:t>
            </a:r>
            <a:r>
              <a:rPr lang="en-US" sz="1600" dirty="0" err="1">
                <a:solidFill>
                  <a:schemeClr val="accent6"/>
                </a:solidFill>
              </a:rPr>
              <a:t>b.func</a:t>
            </a:r>
            <a:r>
              <a:rPr lang="en-US" sz="1600" dirty="0">
                <a:solidFill>
                  <a:schemeClr val="accent6"/>
                </a:solidFill>
              </a:rPr>
              <a:t>(2);</a:t>
            </a:r>
          </a:p>
          <a:p>
            <a:pPr marL="914400" lvl="2" indent="0">
              <a:buNone/>
            </a:pPr>
            <a:r>
              <a:rPr lang="en-US" sz="1600" dirty="0">
                <a:solidFill>
                  <a:schemeClr val="accent6"/>
                </a:solidFill>
              </a:rPr>
              <a:t>	b1.func1(b);</a:t>
            </a:r>
          </a:p>
          <a:p>
            <a:pPr marL="914400" lvl="2" indent="0">
              <a:buNone/>
            </a:pPr>
            <a:r>
              <a:rPr lang="en-US" sz="1600" dirty="0">
                <a:solidFill>
                  <a:schemeClr val="accent6"/>
                </a:solidFill>
              </a:rPr>
              <a:t>	return 0;</a:t>
            </a:r>
          </a:p>
          <a:p>
            <a:pPr marL="914400" lvl="2" indent="0">
              <a:buNone/>
            </a:pPr>
            <a:r>
              <a:rPr lang="en-US" sz="1600" dirty="0">
                <a:solidFill>
                  <a:schemeClr val="accent6"/>
                </a:solidFill>
              </a:rPr>
              <a:t>}</a:t>
            </a:r>
            <a:endParaRPr lang="en-IN" sz="1000" dirty="0">
              <a:solidFill>
                <a:schemeClr val="accent6"/>
              </a:solidFill>
            </a:endParaRPr>
          </a:p>
        </p:txBody>
      </p:sp>
    </p:spTree>
    <p:extLst>
      <p:ext uri="{BB962C8B-B14F-4D97-AF65-F5344CB8AC3E}">
        <p14:creationId xmlns:p14="http://schemas.microsoft.com/office/powerpoint/2010/main" val="324162223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E2B67-4687-4B40-8970-2F5DE70584C2}"/>
              </a:ext>
            </a:extLst>
          </p:cNvPr>
          <p:cNvSpPr>
            <a:spLocks noGrp="1"/>
          </p:cNvSpPr>
          <p:nvPr>
            <p:ph type="title"/>
          </p:nvPr>
        </p:nvSpPr>
        <p:spPr>
          <a:xfrm>
            <a:off x="0" y="-150920"/>
            <a:ext cx="12192000" cy="1109708"/>
          </a:xfrm>
        </p:spPr>
        <p:txBody>
          <a:bodyPr>
            <a:normAutofit/>
          </a:bodyPr>
          <a:lstStyle/>
          <a:p>
            <a:r>
              <a:rPr lang="en-US" dirty="0">
                <a:solidFill>
                  <a:srgbClr val="00B0F0"/>
                </a:solidFill>
              </a:rPr>
              <a:t>‘new’ keyword</a:t>
            </a:r>
            <a:endParaRPr lang="en-IN" dirty="0">
              <a:solidFill>
                <a:srgbClr val="00B0F0"/>
              </a:solidFill>
            </a:endParaRPr>
          </a:p>
        </p:txBody>
      </p:sp>
      <p:sp>
        <p:nvSpPr>
          <p:cNvPr id="3" name="Content Placeholder 2">
            <a:extLst>
              <a:ext uri="{FF2B5EF4-FFF2-40B4-BE49-F238E27FC236}">
                <a16:creationId xmlns:a16="http://schemas.microsoft.com/office/drawing/2014/main" id="{688BC4F8-703F-422F-A3C8-C0305659CA2B}"/>
              </a:ext>
            </a:extLst>
          </p:cNvPr>
          <p:cNvSpPr>
            <a:spLocks noGrp="1"/>
          </p:cNvSpPr>
          <p:nvPr>
            <p:ph idx="1"/>
          </p:nvPr>
        </p:nvSpPr>
        <p:spPr>
          <a:xfrm>
            <a:off x="0" y="683582"/>
            <a:ext cx="12192000" cy="6174417"/>
          </a:xfrm>
        </p:spPr>
        <p:txBody>
          <a:bodyPr numCol="1">
            <a:noAutofit/>
          </a:bodyPr>
          <a:lstStyle/>
          <a:p>
            <a:pPr>
              <a:buFont typeface="Wingdings" panose="05000000000000000000" pitchFamily="2" charset="2"/>
              <a:buChar char="§"/>
            </a:pPr>
            <a:r>
              <a:rPr lang="en-US" sz="2200" dirty="0"/>
              <a:t>‘new’ keyword is used for dynamic memory allocation.</a:t>
            </a:r>
          </a:p>
          <a:p>
            <a:pPr>
              <a:buFont typeface="Wingdings" panose="05000000000000000000" pitchFamily="2" charset="2"/>
              <a:buChar char="§"/>
            </a:pPr>
            <a:r>
              <a:rPr lang="en-US" sz="2200" dirty="0"/>
              <a:t>If sufficient memory is available in heap, then ‘new’  operator initializes the memory and returns address of newly allocated and initialized memory to the pointer variable.</a:t>
            </a:r>
          </a:p>
          <a:p>
            <a:pPr>
              <a:buFont typeface="Wingdings" panose="05000000000000000000" pitchFamily="2" charset="2"/>
              <a:buChar char="§"/>
            </a:pPr>
            <a:r>
              <a:rPr lang="en-US" sz="2200" dirty="0"/>
              <a:t>It is used only with pointer variable.</a:t>
            </a:r>
          </a:p>
          <a:p>
            <a:pPr>
              <a:buFont typeface="Wingdings" panose="05000000000000000000" pitchFamily="2" charset="2"/>
              <a:buChar char="§"/>
            </a:pPr>
            <a:r>
              <a:rPr lang="en-US" sz="2200" dirty="0"/>
              <a:t>There are mainly two syntaxes for ‘new’ keyword.</a:t>
            </a:r>
          </a:p>
          <a:p>
            <a:pPr marL="800100" lvl="1" indent="-342900">
              <a:buFont typeface="+mj-lt"/>
              <a:buAutoNum type="arabicParenR"/>
            </a:pPr>
            <a:r>
              <a:rPr lang="en-US" sz="2200" dirty="0"/>
              <a:t>DT *</a:t>
            </a:r>
            <a:r>
              <a:rPr lang="en-US" sz="2200" dirty="0" err="1"/>
              <a:t>pointer_variable</a:t>
            </a:r>
            <a:r>
              <a:rPr lang="en-US" sz="2200" dirty="0"/>
              <a:t> = new DT; 	//declaration and initialization of pointer together</a:t>
            </a:r>
          </a:p>
          <a:p>
            <a:pPr marL="800100" lvl="1" indent="-342900">
              <a:buFont typeface="+mj-lt"/>
              <a:buAutoNum type="arabicParenR"/>
            </a:pPr>
            <a:r>
              <a:rPr lang="en-US" sz="2200" dirty="0"/>
              <a:t>DT *</a:t>
            </a:r>
            <a:r>
              <a:rPr lang="en-US" sz="2200" dirty="0" err="1"/>
              <a:t>pointer_variable</a:t>
            </a:r>
            <a:r>
              <a:rPr lang="en-US" sz="2200" dirty="0"/>
              <a:t> = NULL;	//initialize</a:t>
            </a:r>
          </a:p>
          <a:p>
            <a:pPr marL="457200" lvl="1" indent="0">
              <a:buNone/>
            </a:pPr>
            <a:r>
              <a:rPr lang="en-US" sz="2200" dirty="0"/>
              <a:t>       </a:t>
            </a:r>
            <a:r>
              <a:rPr lang="en-US" sz="2200" dirty="0" err="1"/>
              <a:t>pointer_variable</a:t>
            </a:r>
            <a:r>
              <a:rPr lang="en-US" sz="2200" dirty="0"/>
              <a:t> = new DT;	//allocating memory to pointer</a:t>
            </a:r>
          </a:p>
          <a:p>
            <a:pPr>
              <a:buFont typeface="Wingdings" panose="05000000000000000000" pitchFamily="2" charset="2"/>
              <a:buChar char="Ø"/>
            </a:pPr>
            <a:r>
              <a:rPr lang="en-US" sz="2200" dirty="0"/>
              <a:t>Using ‘new’ keyword, we can initialize as well as allocate memory</a:t>
            </a:r>
          </a:p>
          <a:p>
            <a:pPr lvl="1">
              <a:buFont typeface="Wingdings" panose="05000000000000000000" pitchFamily="2" charset="2"/>
              <a:buChar char="Ø"/>
            </a:pPr>
            <a:r>
              <a:rPr lang="en-US" sz="2200" dirty="0"/>
              <a:t>To allocate block of memory to the pointer variable		</a:t>
            </a:r>
            <a:r>
              <a:rPr lang="en-US" sz="2200" dirty="0">
                <a:solidFill>
                  <a:srgbClr val="FFFF00"/>
                </a:solidFill>
              </a:rPr>
              <a:t>int *p = new int[size];</a:t>
            </a:r>
          </a:p>
          <a:p>
            <a:pPr lvl="1">
              <a:buFont typeface="Wingdings" panose="05000000000000000000" pitchFamily="2" charset="2"/>
              <a:buChar char="Ø"/>
            </a:pPr>
            <a:r>
              <a:rPr lang="en-US" sz="2200" dirty="0"/>
              <a:t>To initialize the value to the pointer variable	</a:t>
            </a:r>
            <a:r>
              <a:rPr lang="en-US" sz="2200" dirty="0">
                <a:solidFill>
                  <a:srgbClr val="FFFF00"/>
                </a:solidFill>
              </a:rPr>
              <a:t>int *p = new int(value)</a:t>
            </a:r>
          </a:p>
          <a:p>
            <a:pPr lvl="1">
              <a:buFont typeface="Wingdings" panose="05000000000000000000" pitchFamily="2" charset="2"/>
              <a:buChar char="Ø"/>
            </a:pPr>
            <a:endParaRPr lang="en-US" sz="800" dirty="0">
              <a:solidFill>
                <a:srgbClr val="FFFF00"/>
              </a:solidFill>
            </a:endParaRPr>
          </a:p>
          <a:p>
            <a:pPr>
              <a:buFont typeface="Wingdings" panose="05000000000000000000" pitchFamily="2" charset="2"/>
              <a:buChar char="v"/>
            </a:pPr>
            <a:r>
              <a:rPr lang="en-US" sz="3200" dirty="0">
                <a:solidFill>
                  <a:schemeClr val="accent2"/>
                </a:solidFill>
              </a:rPr>
              <a:t>What if enough memory is not available during runtime ?</a:t>
            </a:r>
          </a:p>
          <a:p>
            <a:pPr>
              <a:buFont typeface="Wingdings" panose="05000000000000000000" pitchFamily="2" charset="2"/>
              <a:buChar char="Ø"/>
            </a:pPr>
            <a:r>
              <a:rPr lang="en-US" sz="2400" dirty="0"/>
              <a:t>It will show an exception error of type std::</a:t>
            </a:r>
            <a:r>
              <a:rPr lang="en-US" sz="2400" dirty="0" err="1"/>
              <a:t>bad_alloc</a:t>
            </a:r>
            <a:r>
              <a:rPr lang="en-US" sz="2400" dirty="0"/>
              <a:t>, unless it is shown by new (</a:t>
            </a:r>
            <a:r>
              <a:rPr lang="en-US" sz="2400" dirty="0" err="1"/>
              <a:t>nothrow</a:t>
            </a:r>
            <a:r>
              <a:rPr lang="en-US" sz="2400" dirty="0"/>
              <a:t>) is used with the dynamic allocation and in this case it return NULL pointer.</a:t>
            </a:r>
          </a:p>
          <a:p>
            <a:pPr>
              <a:buFont typeface="Wingdings" panose="05000000000000000000" pitchFamily="2" charset="2"/>
              <a:buChar char="Ø"/>
            </a:pPr>
            <a:endParaRPr lang="en-IN" sz="2000" dirty="0">
              <a:solidFill>
                <a:schemeClr val="accent6"/>
              </a:solidFill>
            </a:endParaRPr>
          </a:p>
          <a:p>
            <a:pPr marL="457200" lvl="1" indent="0">
              <a:buNone/>
            </a:pPr>
            <a:r>
              <a:rPr lang="en-IN" sz="2000" dirty="0">
                <a:solidFill>
                  <a:schemeClr val="accent6"/>
                </a:solidFill>
              </a:rPr>
              <a:t>						                       </a:t>
            </a:r>
            <a:endParaRPr lang="en-US" sz="2000" dirty="0">
              <a:solidFill>
                <a:schemeClr val="accent6"/>
              </a:solidFill>
            </a:endParaRPr>
          </a:p>
        </p:txBody>
      </p:sp>
    </p:spTree>
    <p:extLst>
      <p:ext uri="{BB962C8B-B14F-4D97-AF65-F5344CB8AC3E}">
        <p14:creationId xmlns:p14="http://schemas.microsoft.com/office/powerpoint/2010/main" val="9292553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A2AAD-98F2-4280-BC9E-4D947392DC71}"/>
              </a:ext>
            </a:extLst>
          </p:cNvPr>
          <p:cNvSpPr>
            <a:spLocks noGrp="1"/>
          </p:cNvSpPr>
          <p:nvPr>
            <p:ph type="title"/>
          </p:nvPr>
        </p:nvSpPr>
        <p:spPr>
          <a:xfrm>
            <a:off x="838200" y="-88777"/>
            <a:ext cx="10515600" cy="878889"/>
          </a:xfrm>
        </p:spPr>
        <p:txBody>
          <a:bodyPr>
            <a:normAutofit/>
          </a:bodyPr>
          <a:lstStyle/>
          <a:p>
            <a:r>
              <a:rPr lang="en-US" sz="4000" dirty="0">
                <a:solidFill>
                  <a:srgbClr val="00B0F0"/>
                </a:solidFill>
              </a:rPr>
              <a:t>&lt;iostream&gt; functions</a:t>
            </a:r>
            <a:endParaRPr lang="en-IN" sz="4000" dirty="0">
              <a:solidFill>
                <a:srgbClr val="00B0F0"/>
              </a:solidFill>
            </a:endParaRPr>
          </a:p>
        </p:txBody>
      </p:sp>
      <p:sp>
        <p:nvSpPr>
          <p:cNvPr id="3" name="Content Placeholder 2">
            <a:extLst>
              <a:ext uri="{FF2B5EF4-FFF2-40B4-BE49-F238E27FC236}">
                <a16:creationId xmlns:a16="http://schemas.microsoft.com/office/drawing/2014/main" id="{8069970E-338F-40C2-8D1E-F0ACF4B95DA7}"/>
              </a:ext>
            </a:extLst>
          </p:cNvPr>
          <p:cNvSpPr>
            <a:spLocks noGrp="1"/>
          </p:cNvSpPr>
          <p:nvPr>
            <p:ph idx="1"/>
          </p:nvPr>
        </p:nvSpPr>
        <p:spPr>
          <a:xfrm>
            <a:off x="0" y="790112"/>
            <a:ext cx="12192000" cy="6067888"/>
          </a:xfrm>
        </p:spPr>
        <p:txBody>
          <a:bodyPr>
            <a:normAutofit/>
          </a:bodyPr>
          <a:lstStyle/>
          <a:p>
            <a:pPr marL="0" indent="0">
              <a:buNone/>
            </a:pPr>
            <a:r>
              <a:rPr lang="en-US" sz="2400" dirty="0">
                <a:solidFill>
                  <a:srgbClr val="FF3399"/>
                </a:solidFill>
              </a:rPr>
              <a:t>1&gt; </a:t>
            </a:r>
            <a:r>
              <a:rPr lang="en-US" sz="2400" dirty="0" err="1">
                <a:solidFill>
                  <a:srgbClr val="FF3399"/>
                </a:solidFill>
              </a:rPr>
              <a:t>cerr</a:t>
            </a:r>
            <a:r>
              <a:rPr lang="en-US" sz="2400" dirty="0">
                <a:solidFill>
                  <a:srgbClr val="FF3399"/>
                </a:solidFill>
              </a:rPr>
              <a:t> </a:t>
            </a:r>
            <a:r>
              <a:rPr lang="en-US" sz="2400" dirty="0"/>
              <a:t>:</a:t>
            </a:r>
          </a:p>
          <a:p>
            <a:pPr marL="0" indent="0">
              <a:buNone/>
            </a:pPr>
            <a:r>
              <a:rPr lang="en-US" sz="2400" dirty="0" err="1">
                <a:solidFill>
                  <a:schemeClr val="accent6"/>
                </a:solidFill>
              </a:rPr>
              <a:t>Eg.</a:t>
            </a:r>
            <a:r>
              <a:rPr lang="en-US" sz="2400" dirty="0">
                <a:solidFill>
                  <a:schemeClr val="accent6"/>
                </a:solidFill>
              </a:rPr>
              <a:t> int main(){</a:t>
            </a:r>
          </a:p>
          <a:p>
            <a:pPr marL="0" indent="0">
              <a:buNone/>
            </a:pPr>
            <a:r>
              <a:rPr lang="en-US" sz="2400" dirty="0">
                <a:solidFill>
                  <a:schemeClr val="accent6"/>
                </a:solidFill>
              </a:rPr>
              <a:t>	       </a:t>
            </a:r>
            <a:r>
              <a:rPr lang="en-US" sz="2400" dirty="0" err="1">
                <a:solidFill>
                  <a:schemeClr val="accent6"/>
                </a:solidFill>
              </a:rPr>
              <a:t>cerr</a:t>
            </a:r>
            <a:r>
              <a:rPr lang="en-US" sz="2400" dirty="0">
                <a:solidFill>
                  <a:schemeClr val="accent6"/>
                </a:solidFill>
              </a:rPr>
              <a:t>&lt;&lt;“An error </a:t>
            </a:r>
            <a:r>
              <a:rPr lang="en-US" sz="2400" dirty="0" err="1">
                <a:solidFill>
                  <a:schemeClr val="accent6"/>
                </a:solidFill>
              </a:rPr>
              <a:t>occured</a:t>
            </a:r>
            <a:r>
              <a:rPr lang="en-US" sz="2400" dirty="0">
                <a:solidFill>
                  <a:schemeClr val="accent6"/>
                </a:solidFill>
              </a:rPr>
              <a:t>”;</a:t>
            </a:r>
          </a:p>
          <a:p>
            <a:pPr marL="0" indent="0">
              <a:buNone/>
            </a:pPr>
            <a:r>
              <a:rPr lang="en-US" sz="2400" dirty="0">
                <a:solidFill>
                  <a:schemeClr val="accent6"/>
                </a:solidFill>
              </a:rPr>
              <a:t>}</a:t>
            </a:r>
          </a:p>
          <a:p>
            <a:pPr>
              <a:buFont typeface="Wingdings" panose="05000000000000000000" pitchFamily="2" charset="2"/>
              <a:buChar char="§"/>
            </a:pPr>
            <a:r>
              <a:rPr lang="en-US" sz="2400" dirty="0"/>
              <a:t>It is </a:t>
            </a:r>
            <a:r>
              <a:rPr lang="en-US" sz="2400" u="sng" dirty="0"/>
              <a:t>unbuffered</a:t>
            </a:r>
            <a:r>
              <a:rPr lang="en-US" sz="2400" dirty="0"/>
              <a:t>, When one needs to display error message immediately.</a:t>
            </a:r>
          </a:p>
          <a:p>
            <a:pPr>
              <a:buFont typeface="Wingdings" panose="05000000000000000000" pitchFamily="2" charset="2"/>
              <a:buChar char="§"/>
            </a:pPr>
            <a:r>
              <a:rPr lang="en-US" sz="2400" dirty="0"/>
              <a:t>No buffer, </a:t>
            </a:r>
            <a:r>
              <a:rPr lang="en-US" sz="2400" u="sng" dirty="0"/>
              <a:t>Cannot be stored</a:t>
            </a:r>
            <a:r>
              <a:rPr lang="en-US" sz="2400" dirty="0"/>
              <a:t>, Implemented only once when error.</a:t>
            </a:r>
          </a:p>
          <a:p>
            <a:pPr marL="0" indent="0">
              <a:buNone/>
            </a:pPr>
            <a:r>
              <a:rPr lang="en-US" sz="2400" dirty="0">
                <a:solidFill>
                  <a:srgbClr val="FF3399"/>
                </a:solidFill>
              </a:rPr>
              <a:t>2&gt; clog </a:t>
            </a:r>
            <a:r>
              <a:rPr lang="en-US" sz="2400" dirty="0"/>
              <a:t>:	- used as output (display)</a:t>
            </a:r>
          </a:p>
          <a:p>
            <a:pPr marL="0" indent="0">
              <a:buNone/>
            </a:pPr>
            <a:endParaRPr lang="en-IN" sz="2400" dirty="0"/>
          </a:p>
          <a:p>
            <a:pPr marL="0" indent="0">
              <a:buNone/>
            </a:pPr>
            <a:r>
              <a:rPr lang="en-IN" sz="2400" dirty="0" err="1">
                <a:solidFill>
                  <a:schemeClr val="accent6"/>
                </a:solidFill>
              </a:rPr>
              <a:t>Eg.</a:t>
            </a:r>
            <a:r>
              <a:rPr lang="en-IN" sz="2400" dirty="0">
                <a:solidFill>
                  <a:schemeClr val="accent6"/>
                </a:solidFill>
              </a:rPr>
              <a:t> int main(){</a:t>
            </a:r>
          </a:p>
          <a:p>
            <a:pPr marL="0" indent="0">
              <a:buNone/>
            </a:pPr>
            <a:r>
              <a:rPr lang="en-IN" sz="2400" dirty="0">
                <a:solidFill>
                  <a:schemeClr val="accent6"/>
                </a:solidFill>
              </a:rPr>
              <a:t>		clog&lt;&lt;“A log </a:t>
            </a:r>
            <a:r>
              <a:rPr lang="en-IN" sz="2400" dirty="0" err="1">
                <a:solidFill>
                  <a:schemeClr val="accent6"/>
                </a:solidFill>
              </a:rPr>
              <a:t>occured</a:t>
            </a:r>
            <a:r>
              <a:rPr lang="en-IN" sz="2400" dirty="0">
                <a:solidFill>
                  <a:schemeClr val="accent6"/>
                </a:solidFill>
              </a:rPr>
              <a:t>”;</a:t>
            </a:r>
          </a:p>
          <a:p>
            <a:pPr marL="0" indent="0">
              <a:buNone/>
            </a:pPr>
            <a:r>
              <a:rPr lang="en-IN" sz="2400" dirty="0">
                <a:solidFill>
                  <a:schemeClr val="accent6"/>
                </a:solidFill>
              </a:rPr>
              <a:t>}</a:t>
            </a:r>
          </a:p>
          <a:p>
            <a:pPr>
              <a:buFont typeface="Wingdings" panose="05000000000000000000" pitchFamily="2" charset="2"/>
              <a:buChar char="§"/>
            </a:pPr>
            <a:r>
              <a:rPr lang="en-IN" sz="2400" dirty="0"/>
              <a:t>Error first inserted in buffer and then stored.</a:t>
            </a:r>
          </a:p>
          <a:p>
            <a:pPr>
              <a:buFont typeface="Wingdings" panose="05000000000000000000" pitchFamily="2" charset="2"/>
              <a:buChar char="§"/>
            </a:pPr>
            <a:r>
              <a:rPr lang="en-IN" sz="2400" dirty="0"/>
              <a:t>Until it is flushed </a:t>
            </a:r>
            <a:r>
              <a:rPr lang="en-IN" sz="2400" dirty="0" err="1"/>
              <a:t>explicity</a:t>
            </a:r>
            <a:r>
              <a:rPr lang="en-IN" sz="2400" dirty="0"/>
              <a:t> (using </a:t>
            </a:r>
            <a:r>
              <a:rPr lang="en-IN" sz="2400" dirty="0" err="1"/>
              <a:t>fflush</a:t>
            </a:r>
            <a:r>
              <a:rPr lang="en-IN" sz="2400" dirty="0"/>
              <a:t>();).</a:t>
            </a:r>
            <a:endParaRPr lang="en-US" sz="2400" dirty="0"/>
          </a:p>
        </p:txBody>
      </p:sp>
    </p:spTree>
    <p:extLst>
      <p:ext uri="{BB962C8B-B14F-4D97-AF65-F5344CB8AC3E}">
        <p14:creationId xmlns:p14="http://schemas.microsoft.com/office/powerpoint/2010/main" val="253829072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E2B67-4687-4B40-8970-2F5DE70584C2}"/>
              </a:ext>
            </a:extLst>
          </p:cNvPr>
          <p:cNvSpPr>
            <a:spLocks noGrp="1"/>
          </p:cNvSpPr>
          <p:nvPr>
            <p:ph type="title"/>
          </p:nvPr>
        </p:nvSpPr>
        <p:spPr>
          <a:xfrm>
            <a:off x="0" y="0"/>
            <a:ext cx="12192000" cy="1047565"/>
          </a:xfrm>
        </p:spPr>
        <p:txBody>
          <a:bodyPr>
            <a:normAutofit/>
          </a:bodyPr>
          <a:lstStyle/>
          <a:p>
            <a:r>
              <a:rPr lang="en-US" dirty="0">
                <a:solidFill>
                  <a:srgbClr val="00B0F0"/>
                </a:solidFill>
              </a:rPr>
              <a:t>‘delete’ keyword</a:t>
            </a:r>
            <a:endParaRPr lang="en-IN" dirty="0">
              <a:solidFill>
                <a:srgbClr val="00B0F0"/>
              </a:solidFill>
            </a:endParaRPr>
          </a:p>
        </p:txBody>
      </p:sp>
      <p:sp>
        <p:nvSpPr>
          <p:cNvPr id="3" name="Content Placeholder 2">
            <a:extLst>
              <a:ext uri="{FF2B5EF4-FFF2-40B4-BE49-F238E27FC236}">
                <a16:creationId xmlns:a16="http://schemas.microsoft.com/office/drawing/2014/main" id="{688BC4F8-703F-422F-A3C8-C0305659CA2B}"/>
              </a:ext>
            </a:extLst>
          </p:cNvPr>
          <p:cNvSpPr>
            <a:spLocks noGrp="1"/>
          </p:cNvSpPr>
          <p:nvPr>
            <p:ph idx="1"/>
          </p:nvPr>
        </p:nvSpPr>
        <p:spPr>
          <a:xfrm>
            <a:off x="0" y="1012054"/>
            <a:ext cx="12192000" cy="5845945"/>
          </a:xfrm>
        </p:spPr>
        <p:txBody>
          <a:bodyPr numCol="1">
            <a:noAutofit/>
          </a:bodyPr>
          <a:lstStyle/>
          <a:p>
            <a:pPr>
              <a:buFont typeface="Wingdings" panose="05000000000000000000" pitchFamily="2" charset="2"/>
              <a:buChar char="§"/>
            </a:pPr>
            <a:r>
              <a:rPr lang="en-US" sz="2400" dirty="0"/>
              <a:t>‘delete’ keyword is used to free the allocated memory space.</a:t>
            </a:r>
          </a:p>
          <a:p>
            <a:pPr>
              <a:buFont typeface="Wingdings" panose="05000000000000000000" pitchFamily="2" charset="2"/>
              <a:buChar char="§"/>
            </a:pPr>
            <a:r>
              <a:rPr lang="en-US" sz="2400" dirty="0"/>
              <a:t>We can use ‘delete’ keyword:</a:t>
            </a:r>
          </a:p>
          <a:p>
            <a:pPr>
              <a:buFont typeface="Wingdings" panose="05000000000000000000" pitchFamily="2" charset="2"/>
              <a:buChar char="§"/>
            </a:pPr>
            <a:endParaRPr lang="en-US" sz="2400" dirty="0"/>
          </a:p>
          <a:p>
            <a:pPr marL="457200" indent="-457200">
              <a:buFont typeface="+mj-lt"/>
              <a:buAutoNum type="arabicParenR"/>
            </a:pPr>
            <a:r>
              <a:rPr lang="en-US" sz="2400" dirty="0"/>
              <a:t>To delete only one memory allocated										</a:t>
            </a:r>
            <a:r>
              <a:rPr lang="en-US" sz="3200" dirty="0">
                <a:solidFill>
                  <a:srgbClr val="FFFF00"/>
                </a:solidFill>
              </a:rPr>
              <a:t>delete </a:t>
            </a:r>
            <a:r>
              <a:rPr lang="en-US" sz="3200" dirty="0" err="1">
                <a:solidFill>
                  <a:srgbClr val="FFFF00"/>
                </a:solidFill>
              </a:rPr>
              <a:t>pointer_variable</a:t>
            </a:r>
            <a:r>
              <a:rPr lang="en-US" sz="3200" dirty="0">
                <a:solidFill>
                  <a:srgbClr val="FFFF00"/>
                </a:solidFill>
              </a:rPr>
              <a:t>;</a:t>
            </a:r>
            <a:r>
              <a:rPr lang="en-US" sz="2400" dirty="0"/>
              <a:t>	     OR	     </a:t>
            </a:r>
            <a:r>
              <a:rPr lang="en-US" sz="3200" dirty="0">
                <a:solidFill>
                  <a:srgbClr val="FFFF00"/>
                </a:solidFill>
              </a:rPr>
              <a:t>delete(</a:t>
            </a:r>
            <a:r>
              <a:rPr lang="en-US" sz="3200" dirty="0" err="1">
                <a:solidFill>
                  <a:srgbClr val="FFFF00"/>
                </a:solidFill>
              </a:rPr>
              <a:t>pointer_variable</a:t>
            </a:r>
            <a:r>
              <a:rPr lang="en-US" sz="3200" dirty="0">
                <a:solidFill>
                  <a:srgbClr val="FFFF00"/>
                </a:solidFill>
              </a:rPr>
              <a:t>);</a:t>
            </a:r>
          </a:p>
          <a:p>
            <a:pPr marL="457200" indent="-457200">
              <a:buFont typeface="+mj-lt"/>
              <a:buAutoNum type="arabicParenR"/>
            </a:pPr>
            <a:endParaRPr lang="en-US" sz="2400" dirty="0"/>
          </a:p>
          <a:p>
            <a:pPr marL="457200" indent="-457200">
              <a:buFont typeface="+mj-lt"/>
              <a:buAutoNum type="arabicParenR"/>
            </a:pPr>
            <a:r>
              <a:rPr lang="en-US" sz="2400" dirty="0"/>
              <a:t>To delete block of memory allocated  </a:t>
            </a:r>
            <a:r>
              <a:rPr lang="en-US" sz="3200" dirty="0">
                <a:solidFill>
                  <a:srgbClr val="FFFF00"/>
                </a:solidFill>
              </a:rPr>
              <a:t>delete[] </a:t>
            </a:r>
            <a:r>
              <a:rPr lang="en-US" sz="3200" dirty="0" err="1">
                <a:solidFill>
                  <a:srgbClr val="FFFF00"/>
                </a:solidFill>
              </a:rPr>
              <a:t>pointer_variable</a:t>
            </a:r>
            <a:r>
              <a:rPr lang="en-US" sz="3200" dirty="0">
                <a:solidFill>
                  <a:srgbClr val="FFFF00"/>
                </a:solidFill>
              </a:rPr>
              <a:t>;</a:t>
            </a:r>
            <a:endParaRPr lang="en-US" sz="2400" dirty="0">
              <a:solidFill>
                <a:srgbClr val="FFFF00"/>
              </a:solidFill>
            </a:endParaRPr>
          </a:p>
          <a:p>
            <a:pPr marL="457200" indent="-457200">
              <a:buFont typeface="+mj-lt"/>
              <a:buAutoNum type="arabicParenR"/>
            </a:pPr>
            <a:endParaRPr lang="en-US" sz="2400" dirty="0"/>
          </a:p>
          <a:p>
            <a:pPr>
              <a:buFont typeface="Wingdings" panose="05000000000000000000" pitchFamily="2" charset="2"/>
              <a:buChar char="§"/>
            </a:pPr>
            <a:r>
              <a:rPr lang="en-US" sz="2400" dirty="0"/>
              <a:t>The object pointer do not destruct by itself when created by a ‘new’ keyboard. It needs to be deleted first using ‘delete’ keyboard in order to destruct it and call destructor.</a:t>
            </a:r>
          </a:p>
        </p:txBody>
      </p:sp>
    </p:spTree>
    <p:extLst>
      <p:ext uri="{BB962C8B-B14F-4D97-AF65-F5344CB8AC3E}">
        <p14:creationId xmlns:p14="http://schemas.microsoft.com/office/powerpoint/2010/main" val="176272326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E2B67-4687-4B40-8970-2F5DE70584C2}"/>
              </a:ext>
            </a:extLst>
          </p:cNvPr>
          <p:cNvSpPr>
            <a:spLocks noGrp="1"/>
          </p:cNvSpPr>
          <p:nvPr>
            <p:ph type="title"/>
          </p:nvPr>
        </p:nvSpPr>
        <p:spPr>
          <a:xfrm>
            <a:off x="0" y="0"/>
            <a:ext cx="12192000" cy="577049"/>
          </a:xfrm>
        </p:spPr>
        <p:txBody>
          <a:bodyPr>
            <a:normAutofit fontScale="90000"/>
          </a:bodyPr>
          <a:lstStyle/>
          <a:p>
            <a:r>
              <a:rPr lang="en-US" sz="3600" dirty="0" err="1">
                <a:solidFill>
                  <a:srgbClr val="00B0F0"/>
                </a:solidFill>
              </a:rPr>
              <a:t>Eg.</a:t>
            </a:r>
            <a:endParaRPr lang="en-IN" sz="3600" dirty="0">
              <a:solidFill>
                <a:srgbClr val="00B0F0"/>
              </a:solidFill>
            </a:endParaRPr>
          </a:p>
        </p:txBody>
      </p:sp>
      <p:sp>
        <p:nvSpPr>
          <p:cNvPr id="3" name="Content Placeholder 2">
            <a:extLst>
              <a:ext uri="{FF2B5EF4-FFF2-40B4-BE49-F238E27FC236}">
                <a16:creationId xmlns:a16="http://schemas.microsoft.com/office/drawing/2014/main" id="{688BC4F8-703F-422F-A3C8-C0305659CA2B}"/>
              </a:ext>
            </a:extLst>
          </p:cNvPr>
          <p:cNvSpPr>
            <a:spLocks noGrp="1"/>
          </p:cNvSpPr>
          <p:nvPr>
            <p:ph idx="1"/>
          </p:nvPr>
        </p:nvSpPr>
        <p:spPr>
          <a:xfrm>
            <a:off x="0" y="577050"/>
            <a:ext cx="12192000" cy="6280950"/>
          </a:xfrm>
        </p:spPr>
        <p:txBody>
          <a:bodyPr numCol="2">
            <a:noAutofit/>
          </a:bodyPr>
          <a:lstStyle/>
          <a:p>
            <a:pPr marL="0" indent="0">
              <a:buNone/>
            </a:pPr>
            <a:r>
              <a:rPr lang="en-US" sz="1800" dirty="0">
                <a:solidFill>
                  <a:schemeClr val="accent6"/>
                </a:solidFill>
              </a:rPr>
              <a:t>class test{</a:t>
            </a:r>
          </a:p>
          <a:p>
            <a:pPr marL="0" indent="0">
              <a:buNone/>
            </a:pPr>
            <a:r>
              <a:rPr lang="en-US" sz="1800" dirty="0">
                <a:solidFill>
                  <a:schemeClr val="accent6"/>
                </a:solidFill>
              </a:rPr>
              <a:t>        int no;</a:t>
            </a:r>
          </a:p>
          <a:p>
            <a:pPr marL="0" indent="0">
              <a:buNone/>
            </a:pPr>
            <a:r>
              <a:rPr lang="en-US" sz="1800" dirty="0">
                <a:solidFill>
                  <a:schemeClr val="accent6"/>
                </a:solidFill>
              </a:rPr>
              <a:t>        public:</a:t>
            </a:r>
          </a:p>
          <a:p>
            <a:pPr marL="0" indent="0">
              <a:buNone/>
            </a:pPr>
            <a:r>
              <a:rPr lang="en-US" sz="1800" dirty="0">
                <a:solidFill>
                  <a:schemeClr val="accent6"/>
                </a:solidFill>
              </a:rPr>
              <a:t>	test() : no(0) {}</a:t>
            </a:r>
          </a:p>
          <a:p>
            <a:pPr marL="0" indent="0">
              <a:buNone/>
            </a:pPr>
            <a:r>
              <a:rPr lang="en-US" sz="1800" dirty="0">
                <a:solidFill>
                  <a:schemeClr val="accent6"/>
                </a:solidFill>
              </a:rPr>
              <a:t>	test(int n) : no(n) {}</a:t>
            </a:r>
          </a:p>
          <a:p>
            <a:pPr marL="0" indent="0">
              <a:buNone/>
            </a:pPr>
            <a:r>
              <a:rPr lang="en-US" sz="1800" dirty="0">
                <a:solidFill>
                  <a:schemeClr val="accent6"/>
                </a:solidFill>
              </a:rPr>
              <a:t>	~test(){</a:t>
            </a:r>
          </a:p>
          <a:p>
            <a:pPr marL="0" indent="0">
              <a:buNone/>
            </a:pPr>
            <a:r>
              <a:rPr lang="en-US" sz="1800" dirty="0">
                <a:solidFill>
                  <a:schemeClr val="accent6"/>
                </a:solidFill>
              </a:rPr>
              <a:t>	   </a:t>
            </a:r>
            <a:r>
              <a:rPr lang="en-US" sz="1800" dirty="0" err="1">
                <a:solidFill>
                  <a:schemeClr val="accent6"/>
                </a:solidFill>
              </a:rPr>
              <a:t>cout</a:t>
            </a:r>
            <a:r>
              <a:rPr lang="en-US" sz="1800" dirty="0">
                <a:solidFill>
                  <a:schemeClr val="accent6"/>
                </a:solidFill>
              </a:rPr>
              <a:t>&lt;&lt;“\</a:t>
            </a:r>
            <a:r>
              <a:rPr lang="en-US" sz="1800" dirty="0" err="1">
                <a:solidFill>
                  <a:schemeClr val="accent6"/>
                </a:solidFill>
              </a:rPr>
              <a:t>nDestructor</a:t>
            </a:r>
            <a:r>
              <a:rPr lang="en-US" sz="1800" dirty="0">
                <a:solidFill>
                  <a:schemeClr val="accent6"/>
                </a:solidFill>
              </a:rPr>
              <a:t> With Delete:”&lt;&lt;no&lt;&lt;</a:t>
            </a:r>
            <a:r>
              <a:rPr lang="en-US" sz="1800" dirty="0" err="1">
                <a:solidFill>
                  <a:schemeClr val="accent6"/>
                </a:solidFill>
              </a:rPr>
              <a:t>endl</a:t>
            </a:r>
            <a:r>
              <a:rPr lang="en-US" sz="1800" dirty="0">
                <a:solidFill>
                  <a:schemeClr val="accent6"/>
                </a:solidFill>
              </a:rPr>
              <a:t>;</a:t>
            </a:r>
          </a:p>
          <a:p>
            <a:pPr marL="0" indent="0">
              <a:buNone/>
            </a:pPr>
            <a:r>
              <a:rPr lang="en-US" sz="1800" dirty="0">
                <a:solidFill>
                  <a:schemeClr val="accent6"/>
                </a:solidFill>
              </a:rPr>
              <a:t>	}</a:t>
            </a:r>
          </a:p>
          <a:p>
            <a:pPr marL="0" indent="0">
              <a:buNone/>
            </a:pPr>
            <a:r>
              <a:rPr lang="en-US" sz="1800" dirty="0">
                <a:solidFill>
                  <a:schemeClr val="accent6"/>
                </a:solidFill>
              </a:rPr>
              <a:t>	void </a:t>
            </a:r>
            <a:r>
              <a:rPr lang="en-US" sz="1800" dirty="0" err="1">
                <a:solidFill>
                  <a:schemeClr val="accent6"/>
                </a:solidFill>
              </a:rPr>
              <a:t>getno</a:t>
            </a:r>
            <a:r>
              <a:rPr lang="en-US" sz="1800" dirty="0">
                <a:solidFill>
                  <a:schemeClr val="accent6"/>
                </a:solidFill>
              </a:rPr>
              <a:t>(){</a:t>
            </a:r>
          </a:p>
          <a:p>
            <a:pPr marL="0" indent="0">
              <a:buNone/>
            </a:pPr>
            <a:r>
              <a:rPr lang="en-US" sz="1800" dirty="0">
                <a:solidFill>
                  <a:schemeClr val="accent6"/>
                </a:solidFill>
              </a:rPr>
              <a:t>		</a:t>
            </a:r>
            <a:r>
              <a:rPr lang="en-US" sz="1800" dirty="0" err="1">
                <a:solidFill>
                  <a:schemeClr val="accent6"/>
                </a:solidFill>
              </a:rPr>
              <a:t>cout</a:t>
            </a:r>
            <a:r>
              <a:rPr lang="en-US" sz="1800" dirty="0">
                <a:solidFill>
                  <a:schemeClr val="accent6"/>
                </a:solidFill>
              </a:rPr>
              <a:t>&lt;&lt;“No: ”&lt;&lt;no&lt;&lt;</a:t>
            </a:r>
            <a:r>
              <a:rPr lang="en-US" sz="1800" dirty="0" err="1">
                <a:solidFill>
                  <a:schemeClr val="accent6"/>
                </a:solidFill>
              </a:rPr>
              <a:t>endl</a:t>
            </a:r>
            <a:r>
              <a:rPr lang="en-US" sz="1800" dirty="0">
                <a:solidFill>
                  <a:schemeClr val="accent6"/>
                </a:solidFill>
              </a:rPr>
              <a:t>;</a:t>
            </a:r>
          </a:p>
          <a:p>
            <a:pPr marL="0" indent="0">
              <a:buNone/>
            </a:pPr>
            <a:r>
              <a:rPr lang="en-US" sz="1800" dirty="0">
                <a:solidFill>
                  <a:schemeClr val="accent6"/>
                </a:solidFill>
              </a:rPr>
              <a:t>	}</a:t>
            </a:r>
          </a:p>
          <a:p>
            <a:pPr marL="0" indent="0">
              <a:buNone/>
            </a:pPr>
            <a:r>
              <a:rPr lang="en-US" sz="1800" dirty="0">
                <a:solidFill>
                  <a:schemeClr val="accent6"/>
                </a:solidFill>
              </a:rPr>
              <a:t>};</a:t>
            </a:r>
          </a:p>
          <a:p>
            <a:pPr marL="0" indent="0">
              <a:buNone/>
            </a:pPr>
            <a:r>
              <a:rPr lang="en-US" sz="1800" dirty="0">
                <a:solidFill>
                  <a:schemeClr val="accent6"/>
                </a:solidFill>
              </a:rPr>
              <a:t>int main(){</a:t>
            </a:r>
          </a:p>
          <a:p>
            <a:pPr marL="0" indent="0">
              <a:buNone/>
            </a:pPr>
            <a:r>
              <a:rPr lang="en-US" sz="1800" dirty="0">
                <a:solidFill>
                  <a:schemeClr val="accent6"/>
                </a:solidFill>
              </a:rPr>
              <a:t>	test *T, T1(10);</a:t>
            </a:r>
          </a:p>
          <a:p>
            <a:pPr marL="0" indent="0">
              <a:buNone/>
            </a:pPr>
            <a:r>
              <a:rPr lang="en-US" sz="1800" dirty="0">
                <a:solidFill>
                  <a:schemeClr val="accent6"/>
                </a:solidFill>
              </a:rPr>
              <a:t>	T = &amp;T1;</a:t>
            </a:r>
          </a:p>
          <a:p>
            <a:pPr marL="0" indent="0">
              <a:buNone/>
            </a:pPr>
            <a:r>
              <a:rPr lang="en-US" sz="1800" dirty="0">
                <a:solidFill>
                  <a:schemeClr val="accent6"/>
                </a:solidFill>
              </a:rPr>
              <a:t>	T-&gt;</a:t>
            </a:r>
            <a:r>
              <a:rPr lang="en-US" sz="1800" dirty="0" err="1">
                <a:solidFill>
                  <a:schemeClr val="accent6"/>
                </a:solidFill>
              </a:rPr>
              <a:t>getno</a:t>
            </a:r>
            <a:r>
              <a:rPr lang="en-US" sz="1800" dirty="0">
                <a:solidFill>
                  <a:schemeClr val="accent6"/>
                </a:solidFill>
              </a:rPr>
              <a:t>();</a:t>
            </a:r>
          </a:p>
          <a:p>
            <a:pPr marL="0" indent="0">
              <a:buNone/>
            </a:pPr>
            <a:r>
              <a:rPr lang="en-US" sz="1800" dirty="0">
                <a:solidFill>
                  <a:schemeClr val="accent6"/>
                </a:solidFill>
              </a:rPr>
              <a:t>	delete(T);	</a:t>
            </a:r>
            <a:r>
              <a:rPr lang="en-US" sz="1600" dirty="0"/>
              <a:t>       //delete pointer T</a:t>
            </a:r>
          </a:p>
          <a:p>
            <a:pPr marL="0" indent="0">
              <a:buNone/>
            </a:pPr>
            <a:r>
              <a:rPr lang="en-US" sz="1800" dirty="0">
                <a:solidFill>
                  <a:schemeClr val="accent6"/>
                </a:solidFill>
              </a:rPr>
              <a:t>	test *T2 = new test(20);       </a:t>
            </a:r>
            <a:r>
              <a:rPr lang="en-US" sz="1600" dirty="0"/>
              <a:t>//initialize and allocate 				and constructor called</a:t>
            </a:r>
            <a:endParaRPr lang="en-US" sz="1800" dirty="0"/>
          </a:p>
          <a:p>
            <a:pPr marL="0" indent="0">
              <a:buNone/>
            </a:pPr>
            <a:r>
              <a:rPr lang="en-US" sz="1800" dirty="0">
                <a:solidFill>
                  <a:schemeClr val="accent6"/>
                </a:solidFill>
              </a:rPr>
              <a:t>	T2 -&gt; </a:t>
            </a:r>
            <a:r>
              <a:rPr lang="en-US" sz="1800" dirty="0" err="1">
                <a:solidFill>
                  <a:schemeClr val="accent6"/>
                </a:solidFill>
              </a:rPr>
              <a:t>getno</a:t>
            </a:r>
            <a:r>
              <a:rPr lang="en-US" sz="1800" dirty="0">
                <a:solidFill>
                  <a:schemeClr val="accent6"/>
                </a:solidFill>
              </a:rPr>
              <a:t>();</a:t>
            </a:r>
          </a:p>
          <a:p>
            <a:pPr marL="0" indent="0">
              <a:buNone/>
            </a:pPr>
            <a:r>
              <a:rPr lang="en-US" sz="1800" dirty="0">
                <a:solidFill>
                  <a:schemeClr val="accent6"/>
                </a:solidFill>
              </a:rPr>
              <a:t>	delete(T2);        </a:t>
            </a:r>
            <a:r>
              <a:rPr lang="en-US" sz="1600" dirty="0"/>
              <a:t>//it deletes the pointer variable and 			then destructor called</a:t>
            </a:r>
          </a:p>
          <a:p>
            <a:pPr marL="0" indent="0">
              <a:buNone/>
            </a:pPr>
            <a:r>
              <a:rPr lang="en-US" sz="1800" dirty="0">
                <a:solidFill>
                  <a:schemeClr val="accent6"/>
                </a:solidFill>
              </a:rPr>
              <a:t>	test T1(10);       </a:t>
            </a:r>
            <a:r>
              <a:rPr lang="en-US" sz="1600" dirty="0"/>
              <a:t>//only constructor called</a:t>
            </a:r>
            <a:endParaRPr lang="en-US" sz="1800" dirty="0"/>
          </a:p>
          <a:p>
            <a:pPr marL="0" indent="0">
              <a:buNone/>
            </a:pPr>
            <a:r>
              <a:rPr lang="en-US" sz="1800" dirty="0">
                <a:solidFill>
                  <a:schemeClr val="accent6"/>
                </a:solidFill>
              </a:rPr>
              <a:t>	T1.getno();        </a:t>
            </a:r>
            <a:r>
              <a:rPr lang="en-US" sz="1600" dirty="0"/>
              <a:t>//destructor (LIFO)</a:t>
            </a:r>
          </a:p>
          <a:p>
            <a:pPr marL="0" indent="0">
              <a:buNone/>
            </a:pPr>
            <a:r>
              <a:rPr lang="en-US" sz="1800" dirty="0">
                <a:solidFill>
                  <a:schemeClr val="accent6"/>
                </a:solidFill>
              </a:rPr>
              <a:t>	test *T3 = new test(20);   </a:t>
            </a:r>
            <a:r>
              <a:rPr lang="en-US" sz="1600" dirty="0"/>
              <a:t>//only constructor invoked 			            and not destructor due to   			          absence of delete keyword</a:t>
            </a:r>
            <a:endParaRPr lang="en-US" sz="1800" dirty="0"/>
          </a:p>
          <a:p>
            <a:pPr marL="0" indent="0">
              <a:buNone/>
            </a:pPr>
            <a:r>
              <a:rPr lang="en-US" sz="1800" dirty="0">
                <a:solidFill>
                  <a:schemeClr val="accent6"/>
                </a:solidFill>
              </a:rPr>
              <a:t>	T3-&gt;</a:t>
            </a:r>
            <a:r>
              <a:rPr lang="en-US" sz="1800" dirty="0" err="1">
                <a:solidFill>
                  <a:schemeClr val="accent6"/>
                </a:solidFill>
              </a:rPr>
              <a:t>getno</a:t>
            </a:r>
            <a:r>
              <a:rPr lang="en-US" sz="1800" dirty="0">
                <a:solidFill>
                  <a:schemeClr val="accent6"/>
                </a:solidFill>
              </a:rPr>
              <a:t>();</a:t>
            </a:r>
          </a:p>
          <a:p>
            <a:pPr marL="0" indent="0">
              <a:buNone/>
            </a:pPr>
            <a:r>
              <a:rPr lang="en-US" sz="1800" dirty="0">
                <a:solidFill>
                  <a:schemeClr val="accent6"/>
                </a:solidFill>
              </a:rPr>
              <a:t>}</a:t>
            </a:r>
          </a:p>
        </p:txBody>
      </p:sp>
    </p:spTree>
    <p:extLst>
      <p:ext uri="{BB962C8B-B14F-4D97-AF65-F5344CB8AC3E}">
        <p14:creationId xmlns:p14="http://schemas.microsoft.com/office/powerpoint/2010/main" val="268558567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E2B67-4687-4B40-8970-2F5DE70584C2}"/>
              </a:ext>
            </a:extLst>
          </p:cNvPr>
          <p:cNvSpPr>
            <a:spLocks noGrp="1"/>
          </p:cNvSpPr>
          <p:nvPr>
            <p:ph type="title"/>
          </p:nvPr>
        </p:nvSpPr>
        <p:spPr>
          <a:xfrm>
            <a:off x="0" y="0"/>
            <a:ext cx="12192000" cy="951240"/>
          </a:xfrm>
        </p:spPr>
        <p:txBody>
          <a:bodyPr>
            <a:normAutofit/>
          </a:bodyPr>
          <a:lstStyle/>
          <a:p>
            <a:r>
              <a:rPr lang="en-IN" dirty="0">
                <a:solidFill>
                  <a:srgbClr val="00B0F0"/>
                </a:solidFill>
              </a:rPr>
              <a:t>POLYMORPHISM</a:t>
            </a:r>
          </a:p>
        </p:txBody>
      </p:sp>
      <p:sp>
        <p:nvSpPr>
          <p:cNvPr id="3" name="Content Placeholder 2">
            <a:extLst>
              <a:ext uri="{FF2B5EF4-FFF2-40B4-BE49-F238E27FC236}">
                <a16:creationId xmlns:a16="http://schemas.microsoft.com/office/drawing/2014/main" id="{688BC4F8-703F-422F-A3C8-C0305659CA2B}"/>
              </a:ext>
            </a:extLst>
          </p:cNvPr>
          <p:cNvSpPr>
            <a:spLocks noGrp="1"/>
          </p:cNvSpPr>
          <p:nvPr>
            <p:ph idx="1"/>
          </p:nvPr>
        </p:nvSpPr>
        <p:spPr>
          <a:xfrm>
            <a:off x="0" y="1127464"/>
            <a:ext cx="12192000" cy="5730535"/>
          </a:xfrm>
        </p:spPr>
        <p:txBody>
          <a:bodyPr numCol="1">
            <a:noAutofit/>
          </a:bodyPr>
          <a:lstStyle/>
          <a:p>
            <a:pPr>
              <a:buFont typeface="Wingdings" panose="05000000000000000000" pitchFamily="2" charset="2"/>
              <a:buChar char="§"/>
            </a:pPr>
            <a:r>
              <a:rPr lang="en-US" dirty="0"/>
              <a:t>It means “having many forms”.</a:t>
            </a:r>
          </a:p>
          <a:p>
            <a:pPr>
              <a:buFont typeface="Wingdings" panose="05000000000000000000" pitchFamily="2" charset="2"/>
              <a:buChar char="§"/>
            </a:pPr>
            <a:r>
              <a:rPr lang="en-US" dirty="0"/>
              <a:t>There are two types of Polymorphism.</a:t>
            </a:r>
          </a:p>
          <a:p>
            <a:pPr>
              <a:buFont typeface="Wingdings" panose="05000000000000000000" pitchFamily="2" charset="2"/>
              <a:buChar char="§"/>
            </a:pPr>
            <a:endParaRPr lang="en-US" sz="100" dirty="0"/>
          </a:p>
          <a:p>
            <a:pPr marL="0" indent="0">
              <a:buNone/>
            </a:pPr>
            <a:r>
              <a:rPr lang="en-US" dirty="0"/>
              <a:t>1.</a:t>
            </a:r>
            <a:r>
              <a:rPr lang="en-US" sz="3200" dirty="0">
                <a:solidFill>
                  <a:srgbClr val="FF3399"/>
                </a:solidFill>
              </a:rPr>
              <a:t> Compile Time </a:t>
            </a:r>
            <a:r>
              <a:rPr lang="en-US" sz="3200" dirty="0" err="1">
                <a:solidFill>
                  <a:srgbClr val="FF3399"/>
                </a:solidFill>
              </a:rPr>
              <a:t>PolyMorphism</a:t>
            </a:r>
            <a:r>
              <a:rPr lang="en-US" sz="3200" dirty="0">
                <a:solidFill>
                  <a:srgbClr val="FF3399"/>
                </a:solidFill>
              </a:rPr>
              <a:t>	</a:t>
            </a:r>
            <a:endParaRPr lang="en-US" dirty="0">
              <a:solidFill>
                <a:srgbClr val="FF3399"/>
              </a:solidFill>
            </a:endParaRPr>
          </a:p>
          <a:p>
            <a:pPr marL="0" indent="0">
              <a:buNone/>
            </a:pPr>
            <a:r>
              <a:rPr lang="en-US" dirty="0"/>
              <a:t>	- Function Overloading	</a:t>
            </a:r>
          </a:p>
          <a:p>
            <a:pPr marL="0" indent="0">
              <a:buNone/>
            </a:pPr>
            <a:r>
              <a:rPr lang="en-US" dirty="0"/>
              <a:t>	- Operator Overloading</a:t>
            </a:r>
          </a:p>
          <a:p>
            <a:pPr marL="0" indent="0">
              <a:buNone/>
            </a:pPr>
            <a:r>
              <a:rPr lang="en-US" dirty="0"/>
              <a:t>2. </a:t>
            </a:r>
            <a:r>
              <a:rPr lang="en-US" sz="3200" dirty="0">
                <a:solidFill>
                  <a:srgbClr val="FF3399"/>
                </a:solidFill>
              </a:rPr>
              <a:t>Run Time </a:t>
            </a:r>
            <a:r>
              <a:rPr lang="en-US" sz="3200" dirty="0" err="1">
                <a:solidFill>
                  <a:srgbClr val="FF3399"/>
                </a:solidFill>
              </a:rPr>
              <a:t>PolyMorphism</a:t>
            </a:r>
            <a:r>
              <a:rPr lang="en-US" dirty="0"/>
              <a:t>	</a:t>
            </a:r>
          </a:p>
          <a:p>
            <a:pPr marL="0" indent="0">
              <a:buNone/>
            </a:pPr>
            <a:r>
              <a:rPr lang="en-US" dirty="0"/>
              <a:t>	- Virtual Function (Function Overriding)</a:t>
            </a:r>
          </a:p>
        </p:txBody>
      </p:sp>
    </p:spTree>
    <p:extLst>
      <p:ext uri="{BB962C8B-B14F-4D97-AF65-F5344CB8AC3E}">
        <p14:creationId xmlns:p14="http://schemas.microsoft.com/office/powerpoint/2010/main" val="358283388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E2B67-4687-4B40-8970-2F5DE70584C2}"/>
              </a:ext>
            </a:extLst>
          </p:cNvPr>
          <p:cNvSpPr>
            <a:spLocks noGrp="1"/>
          </p:cNvSpPr>
          <p:nvPr>
            <p:ph type="title"/>
          </p:nvPr>
        </p:nvSpPr>
        <p:spPr>
          <a:xfrm>
            <a:off x="0" y="0"/>
            <a:ext cx="12192000" cy="932154"/>
          </a:xfrm>
        </p:spPr>
        <p:txBody>
          <a:bodyPr>
            <a:normAutofit/>
          </a:bodyPr>
          <a:lstStyle/>
          <a:p>
            <a:r>
              <a:rPr lang="en-US" dirty="0">
                <a:solidFill>
                  <a:srgbClr val="00B0F0"/>
                </a:solidFill>
              </a:rPr>
              <a:t>Operator Overloading</a:t>
            </a:r>
            <a:endParaRPr lang="en-IN" dirty="0">
              <a:solidFill>
                <a:srgbClr val="00B0F0"/>
              </a:solidFill>
            </a:endParaRPr>
          </a:p>
        </p:txBody>
      </p:sp>
      <p:sp>
        <p:nvSpPr>
          <p:cNvPr id="3" name="Content Placeholder 2">
            <a:extLst>
              <a:ext uri="{FF2B5EF4-FFF2-40B4-BE49-F238E27FC236}">
                <a16:creationId xmlns:a16="http://schemas.microsoft.com/office/drawing/2014/main" id="{688BC4F8-703F-422F-A3C8-C0305659CA2B}"/>
              </a:ext>
            </a:extLst>
          </p:cNvPr>
          <p:cNvSpPr>
            <a:spLocks noGrp="1"/>
          </p:cNvSpPr>
          <p:nvPr>
            <p:ph idx="1"/>
          </p:nvPr>
        </p:nvSpPr>
        <p:spPr>
          <a:xfrm>
            <a:off x="0" y="932154"/>
            <a:ext cx="12192000" cy="5925845"/>
          </a:xfrm>
        </p:spPr>
        <p:txBody>
          <a:bodyPr numCol="1">
            <a:noAutofit/>
          </a:bodyPr>
          <a:lstStyle/>
          <a:p>
            <a:pPr>
              <a:buFont typeface="Wingdings" panose="05000000000000000000" pitchFamily="2" charset="2"/>
              <a:buChar char="§"/>
            </a:pPr>
            <a:r>
              <a:rPr lang="en-US" sz="2400" dirty="0"/>
              <a:t>It is compile time polymorphism in which the operator is overloaded to provide meaning to the operation done by user.</a:t>
            </a:r>
          </a:p>
          <a:p>
            <a:pPr>
              <a:buFont typeface="Wingdings" panose="05000000000000000000" pitchFamily="2" charset="2"/>
              <a:buChar char="§"/>
            </a:pPr>
            <a:r>
              <a:rPr lang="en-US" sz="2400" dirty="0"/>
              <a:t>An overloaded function has also the return data type and parameters list.</a:t>
            </a:r>
          </a:p>
          <a:p>
            <a:pPr>
              <a:buFont typeface="Wingdings" panose="05000000000000000000" pitchFamily="2" charset="2"/>
              <a:buChar char="§"/>
            </a:pPr>
            <a:r>
              <a:rPr lang="en-US" sz="2400" dirty="0"/>
              <a:t>It can be defined in both member and non-member function as follows:</a:t>
            </a:r>
          </a:p>
          <a:p>
            <a:pPr marL="914400" lvl="1" indent="-457200">
              <a:buFont typeface="+mj-lt"/>
              <a:buAutoNum type="arabicParenR"/>
            </a:pPr>
            <a:r>
              <a:rPr lang="en-US" sz="2200" dirty="0"/>
              <a:t>Member function  RDT operator symbol (parameters using &amp;reference) {}</a:t>
            </a:r>
          </a:p>
          <a:p>
            <a:pPr marL="914400" lvl="1" indent="-457200">
              <a:buFont typeface="+mj-lt"/>
              <a:buAutoNum type="arabicParenR"/>
            </a:pPr>
            <a:r>
              <a:rPr lang="en-US" sz="2200" dirty="0"/>
              <a:t>Non-member function  RDT operator symbol (Both operands) {}</a:t>
            </a:r>
          </a:p>
          <a:p>
            <a:pPr>
              <a:buFont typeface="Wingdings" panose="05000000000000000000" pitchFamily="2" charset="2"/>
              <a:buChar char="§"/>
            </a:pPr>
            <a:r>
              <a:rPr lang="en-US" sz="2400" dirty="0"/>
              <a:t>Operator that cannot be overloaded are </a:t>
            </a:r>
            <a:r>
              <a:rPr lang="en-US" sz="2400" dirty="0">
                <a:sym typeface="Wingdings" panose="05000000000000000000" pitchFamily="2" charset="2"/>
              </a:rPr>
              <a:t> </a:t>
            </a:r>
            <a:r>
              <a:rPr lang="en-US" sz="2400" dirty="0" err="1"/>
              <a:t>sizeof</a:t>
            </a:r>
            <a:r>
              <a:rPr lang="en-US" sz="2400" dirty="0"/>
              <a:t>(), ::(scope resolution operator), ?</a:t>
            </a:r>
            <a:r>
              <a:rPr lang="en-US" sz="2400" dirty="0">
                <a:sym typeface="Wingdings" panose="05000000000000000000" pitchFamily="2" charset="2"/>
              </a:rPr>
              <a:t>:(ternary operator), .(dot operator), .*(member selection through pointer to function).</a:t>
            </a:r>
          </a:p>
          <a:p>
            <a:pPr>
              <a:buFont typeface="Wingdings" panose="05000000000000000000" pitchFamily="2" charset="2"/>
              <a:buChar char="§"/>
            </a:pPr>
            <a:r>
              <a:rPr lang="en-US" sz="2400" dirty="0">
                <a:sym typeface="Wingdings" panose="05000000000000000000" pitchFamily="2" charset="2"/>
              </a:rPr>
              <a:t>For Overloading Operators, at-least one of the operands must be an object of the class. Because we cannot use the Operator Overloading method for the data types like int, char, double, float, etc.</a:t>
            </a:r>
          </a:p>
          <a:p>
            <a:pPr>
              <a:buFont typeface="Wingdings" panose="05000000000000000000" pitchFamily="2" charset="2"/>
              <a:buChar char="§"/>
            </a:pPr>
            <a:r>
              <a:rPr lang="en-US" sz="2400" dirty="0">
                <a:sym typeface="Wingdings" panose="05000000000000000000" pitchFamily="2" charset="2"/>
              </a:rPr>
              <a:t>Two operators ‘=’ and ‘&amp;’ are already overloaded, i.e. it will work acc although we don’t use operator function.</a:t>
            </a:r>
          </a:p>
          <a:p>
            <a:pPr>
              <a:buFont typeface="Wingdings" panose="05000000000000000000" pitchFamily="2" charset="2"/>
              <a:buChar char="§"/>
            </a:pPr>
            <a:r>
              <a:rPr lang="en-US" sz="2400" dirty="0">
                <a:sym typeface="Wingdings" panose="05000000000000000000" pitchFamily="2" charset="2"/>
              </a:rPr>
              <a:t>We cannot create our own new operators to be overloaded.</a:t>
            </a:r>
          </a:p>
          <a:p>
            <a:pPr>
              <a:buFont typeface="Wingdings" panose="05000000000000000000" pitchFamily="2" charset="2"/>
              <a:buChar char="§"/>
            </a:pPr>
            <a:endParaRPr lang="en-US" sz="2400" dirty="0"/>
          </a:p>
        </p:txBody>
      </p:sp>
    </p:spTree>
    <p:extLst>
      <p:ext uri="{BB962C8B-B14F-4D97-AF65-F5344CB8AC3E}">
        <p14:creationId xmlns:p14="http://schemas.microsoft.com/office/powerpoint/2010/main" val="143742295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E2B67-4687-4B40-8970-2F5DE70584C2}"/>
              </a:ext>
            </a:extLst>
          </p:cNvPr>
          <p:cNvSpPr>
            <a:spLocks noGrp="1"/>
          </p:cNvSpPr>
          <p:nvPr>
            <p:ph type="title"/>
          </p:nvPr>
        </p:nvSpPr>
        <p:spPr>
          <a:xfrm>
            <a:off x="0" y="0"/>
            <a:ext cx="12192000" cy="790113"/>
          </a:xfrm>
        </p:spPr>
        <p:txBody>
          <a:bodyPr>
            <a:normAutofit/>
          </a:bodyPr>
          <a:lstStyle/>
          <a:p>
            <a:r>
              <a:rPr lang="en-US" sz="4400" dirty="0">
                <a:solidFill>
                  <a:srgbClr val="00B0F0"/>
                </a:solidFill>
              </a:rPr>
              <a:t>Unary Operator Overloading</a:t>
            </a:r>
            <a:endParaRPr lang="en-IN" sz="4400" dirty="0">
              <a:solidFill>
                <a:srgbClr val="00B0F0"/>
              </a:solidFill>
            </a:endParaRPr>
          </a:p>
        </p:txBody>
      </p:sp>
      <p:sp>
        <p:nvSpPr>
          <p:cNvPr id="3" name="Content Placeholder 2">
            <a:extLst>
              <a:ext uri="{FF2B5EF4-FFF2-40B4-BE49-F238E27FC236}">
                <a16:creationId xmlns:a16="http://schemas.microsoft.com/office/drawing/2014/main" id="{688BC4F8-703F-422F-A3C8-C0305659CA2B}"/>
              </a:ext>
            </a:extLst>
          </p:cNvPr>
          <p:cNvSpPr>
            <a:spLocks noGrp="1"/>
          </p:cNvSpPr>
          <p:nvPr>
            <p:ph idx="1"/>
          </p:nvPr>
        </p:nvSpPr>
        <p:spPr>
          <a:xfrm>
            <a:off x="6276513" y="790113"/>
            <a:ext cx="5915487" cy="6067887"/>
          </a:xfrm>
        </p:spPr>
        <p:txBody>
          <a:bodyPr numCol="1">
            <a:noAutofit/>
          </a:bodyPr>
          <a:lstStyle/>
          <a:p>
            <a:pPr marL="0" indent="0">
              <a:buNone/>
            </a:pPr>
            <a:r>
              <a:rPr lang="en-US" dirty="0" err="1">
                <a:solidFill>
                  <a:srgbClr val="FF3399"/>
                </a:solidFill>
              </a:rPr>
              <a:t>Eg.</a:t>
            </a:r>
            <a:endParaRPr lang="en-US" dirty="0">
              <a:solidFill>
                <a:srgbClr val="FF3399"/>
              </a:solidFill>
            </a:endParaRPr>
          </a:p>
          <a:p>
            <a:pPr marL="0" indent="0">
              <a:buNone/>
            </a:pPr>
            <a:r>
              <a:rPr lang="en-US" sz="1600" dirty="0">
                <a:solidFill>
                  <a:schemeClr val="accent6"/>
                </a:solidFill>
              </a:rPr>
              <a:t>class test{</a:t>
            </a:r>
          </a:p>
          <a:p>
            <a:pPr marL="0" indent="0">
              <a:buNone/>
            </a:pPr>
            <a:r>
              <a:rPr lang="en-US" sz="1600" dirty="0">
                <a:solidFill>
                  <a:schemeClr val="accent6"/>
                </a:solidFill>
              </a:rPr>
              <a:t>       int  num1;</a:t>
            </a:r>
          </a:p>
          <a:p>
            <a:pPr marL="0" indent="0">
              <a:buNone/>
            </a:pPr>
            <a:r>
              <a:rPr lang="en-US" sz="1600" dirty="0">
                <a:solidFill>
                  <a:schemeClr val="accent6"/>
                </a:solidFill>
              </a:rPr>
              <a:t>       public:</a:t>
            </a:r>
          </a:p>
          <a:p>
            <a:pPr marL="0" indent="0">
              <a:buNone/>
            </a:pPr>
            <a:r>
              <a:rPr lang="en-US" sz="1600" dirty="0">
                <a:solidFill>
                  <a:schemeClr val="accent6"/>
                </a:solidFill>
              </a:rPr>
              <a:t>	void operator ++(){	</a:t>
            </a:r>
            <a:r>
              <a:rPr lang="en-US" sz="1600" dirty="0"/>
              <a:t>//----(1)</a:t>
            </a:r>
          </a:p>
          <a:p>
            <a:pPr marL="0" indent="0">
              <a:buNone/>
            </a:pPr>
            <a:r>
              <a:rPr lang="en-US" sz="1600" dirty="0">
                <a:solidFill>
                  <a:schemeClr val="accent6"/>
                </a:solidFill>
              </a:rPr>
              <a:t>		</a:t>
            </a:r>
            <a:r>
              <a:rPr lang="en-US" sz="1600" dirty="0"/>
              <a:t>//operations to be done</a:t>
            </a:r>
          </a:p>
          <a:p>
            <a:pPr marL="0" indent="0">
              <a:buNone/>
            </a:pPr>
            <a:r>
              <a:rPr lang="en-US" sz="1600" dirty="0">
                <a:solidFill>
                  <a:schemeClr val="accent6"/>
                </a:solidFill>
              </a:rPr>
              <a:t>	}</a:t>
            </a:r>
          </a:p>
          <a:p>
            <a:pPr marL="0" indent="0">
              <a:buNone/>
            </a:pPr>
            <a:r>
              <a:rPr lang="en-US" sz="1600" dirty="0">
                <a:solidFill>
                  <a:schemeClr val="accent6"/>
                </a:solidFill>
              </a:rPr>
              <a:t>	void operator ++(int )	{      </a:t>
            </a:r>
            <a:r>
              <a:rPr lang="en-US" sz="1600" dirty="0"/>
              <a:t>//----(2)</a:t>
            </a:r>
          </a:p>
          <a:p>
            <a:pPr marL="0" indent="0">
              <a:buNone/>
            </a:pPr>
            <a:r>
              <a:rPr lang="en-US" sz="1600" dirty="0">
                <a:solidFill>
                  <a:schemeClr val="accent6"/>
                </a:solidFill>
              </a:rPr>
              <a:t>		</a:t>
            </a:r>
            <a:r>
              <a:rPr lang="en-US" sz="1600" dirty="0"/>
              <a:t>//operation to be done</a:t>
            </a:r>
          </a:p>
          <a:p>
            <a:pPr marL="0" indent="0">
              <a:buNone/>
            </a:pPr>
            <a:r>
              <a:rPr lang="en-US" sz="1600" dirty="0">
                <a:solidFill>
                  <a:schemeClr val="accent6"/>
                </a:solidFill>
              </a:rPr>
              <a:t>	}</a:t>
            </a:r>
          </a:p>
          <a:p>
            <a:pPr marL="0" indent="0">
              <a:buNone/>
            </a:pPr>
            <a:r>
              <a:rPr lang="en-US" sz="1600" dirty="0">
                <a:solidFill>
                  <a:schemeClr val="accent6"/>
                </a:solidFill>
              </a:rPr>
              <a:t>};</a:t>
            </a:r>
          </a:p>
          <a:p>
            <a:pPr marL="0" indent="0">
              <a:buNone/>
            </a:pPr>
            <a:r>
              <a:rPr lang="en-US" sz="1600" dirty="0">
                <a:solidFill>
                  <a:schemeClr val="accent6"/>
                </a:solidFill>
              </a:rPr>
              <a:t>int main(){</a:t>
            </a:r>
          </a:p>
          <a:p>
            <a:pPr marL="0" indent="0">
              <a:buNone/>
            </a:pPr>
            <a:r>
              <a:rPr lang="en-US" sz="1600" dirty="0">
                <a:solidFill>
                  <a:schemeClr val="accent6"/>
                </a:solidFill>
              </a:rPr>
              <a:t>	test T1;</a:t>
            </a:r>
          </a:p>
          <a:p>
            <a:pPr marL="0" indent="0">
              <a:buNone/>
            </a:pPr>
            <a:r>
              <a:rPr lang="en-US" sz="1600" dirty="0">
                <a:solidFill>
                  <a:schemeClr val="accent6"/>
                </a:solidFill>
              </a:rPr>
              <a:t>	++T1;	</a:t>
            </a:r>
            <a:r>
              <a:rPr lang="en-US" sz="1600" dirty="0"/>
              <a:t>//prefix implicitly calling -----(1)</a:t>
            </a:r>
          </a:p>
          <a:p>
            <a:pPr marL="0" indent="0">
              <a:buNone/>
            </a:pPr>
            <a:r>
              <a:rPr lang="en-US" sz="1600" dirty="0">
                <a:solidFill>
                  <a:schemeClr val="accent6"/>
                </a:solidFill>
              </a:rPr>
              <a:t>	T1++;	</a:t>
            </a:r>
            <a:r>
              <a:rPr lang="en-US" sz="1600" dirty="0"/>
              <a:t>//postfix implicitly calling-----(2)</a:t>
            </a:r>
          </a:p>
          <a:p>
            <a:pPr marL="0" indent="0">
              <a:buNone/>
            </a:pPr>
            <a:r>
              <a:rPr lang="en-US" sz="1600" dirty="0">
                <a:solidFill>
                  <a:schemeClr val="accent6"/>
                </a:solidFill>
              </a:rPr>
              <a:t>	T1.operator++();	</a:t>
            </a:r>
            <a:r>
              <a:rPr lang="en-US" sz="1600" dirty="0"/>
              <a:t>//explicitly calling</a:t>
            </a:r>
            <a:r>
              <a:rPr lang="en-US" sz="1600" dirty="0">
                <a:solidFill>
                  <a:schemeClr val="accent6"/>
                </a:solidFill>
              </a:rPr>
              <a:t>	</a:t>
            </a:r>
          </a:p>
          <a:p>
            <a:pPr marL="0" indent="0">
              <a:buNone/>
            </a:pPr>
            <a:r>
              <a:rPr lang="en-US" sz="1600" dirty="0">
                <a:solidFill>
                  <a:schemeClr val="accent6"/>
                </a:solidFill>
              </a:rPr>
              <a:t>}</a:t>
            </a:r>
          </a:p>
          <a:p>
            <a:pPr>
              <a:buFont typeface="Wingdings" panose="05000000000000000000" pitchFamily="2" charset="2"/>
              <a:buChar char="§"/>
            </a:pPr>
            <a:endParaRPr lang="en-US" sz="2400" dirty="0"/>
          </a:p>
        </p:txBody>
      </p:sp>
      <p:sp>
        <p:nvSpPr>
          <p:cNvPr id="4" name="Text Placeholder 3">
            <a:extLst>
              <a:ext uri="{FF2B5EF4-FFF2-40B4-BE49-F238E27FC236}">
                <a16:creationId xmlns:a16="http://schemas.microsoft.com/office/drawing/2014/main" id="{E7BAA23C-C71D-4CDF-995D-9ED4A0AB0A75}"/>
              </a:ext>
            </a:extLst>
          </p:cNvPr>
          <p:cNvSpPr>
            <a:spLocks noGrp="1"/>
          </p:cNvSpPr>
          <p:nvPr>
            <p:ph type="body" sz="half" idx="2"/>
          </p:nvPr>
        </p:nvSpPr>
        <p:spPr>
          <a:xfrm>
            <a:off x="1" y="987425"/>
            <a:ext cx="6096000" cy="5013880"/>
          </a:xfrm>
        </p:spPr>
        <p:txBody>
          <a:bodyPr>
            <a:normAutofit/>
          </a:bodyPr>
          <a:lstStyle/>
          <a:p>
            <a:pPr marL="342900" indent="-342900">
              <a:buFont typeface="Wingdings" panose="05000000000000000000" pitchFamily="2" charset="2"/>
              <a:buChar char="§"/>
            </a:pPr>
            <a:r>
              <a:rPr lang="en-US" sz="2400" dirty="0"/>
              <a:t>The Operators like ++, --, +, -, !(Logical NOT) operate on only 1 operand.</a:t>
            </a:r>
          </a:p>
          <a:p>
            <a:pPr marL="342900" indent="-342900">
              <a:buFont typeface="Wingdings" panose="05000000000000000000" pitchFamily="2" charset="2"/>
              <a:buChar char="§"/>
            </a:pPr>
            <a:r>
              <a:rPr lang="en-US" sz="2400" dirty="0"/>
              <a:t>It can be used in both ways :- Prefix(++T1) and Postfix(T1++).</a:t>
            </a:r>
          </a:p>
          <a:p>
            <a:pPr marL="342900" indent="-342900">
              <a:buFont typeface="Wingdings" panose="05000000000000000000" pitchFamily="2" charset="2"/>
              <a:buChar char="§"/>
            </a:pPr>
            <a:endParaRPr lang="en-IN" sz="2400" dirty="0"/>
          </a:p>
        </p:txBody>
      </p:sp>
    </p:spTree>
    <p:extLst>
      <p:ext uri="{BB962C8B-B14F-4D97-AF65-F5344CB8AC3E}">
        <p14:creationId xmlns:p14="http://schemas.microsoft.com/office/powerpoint/2010/main" val="347029970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E2B67-4687-4B40-8970-2F5DE70584C2}"/>
              </a:ext>
            </a:extLst>
          </p:cNvPr>
          <p:cNvSpPr>
            <a:spLocks noGrp="1"/>
          </p:cNvSpPr>
          <p:nvPr>
            <p:ph type="title"/>
          </p:nvPr>
        </p:nvSpPr>
        <p:spPr>
          <a:xfrm>
            <a:off x="0" y="0"/>
            <a:ext cx="12192000" cy="790113"/>
          </a:xfrm>
        </p:spPr>
        <p:txBody>
          <a:bodyPr>
            <a:normAutofit/>
          </a:bodyPr>
          <a:lstStyle/>
          <a:p>
            <a:r>
              <a:rPr lang="en-US" sz="4000" dirty="0">
                <a:solidFill>
                  <a:srgbClr val="00B0F0"/>
                </a:solidFill>
              </a:rPr>
              <a:t>Binary Operator Overloading</a:t>
            </a:r>
            <a:endParaRPr lang="en-IN" sz="4000" dirty="0">
              <a:solidFill>
                <a:srgbClr val="00B0F0"/>
              </a:solidFill>
            </a:endParaRPr>
          </a:p>
        </p:txBody>
      </p:sp>
      <p:sp>
        <p:nvSpPr>
          <p:cNvPr id="3" name="Content Placeholder 2">
            <a:extLst>
              <a:ext uri="{FF2B5EF4-FFF2-40B4-BE49-F238E27FC236}">
                <a16:creationId xmlns:a16="http://schemas.microsoft.com/office/drawing/2014/main" id="{688BC4F8-703F-422F-A3C8-C0305659CA2B}"/>
              </a:ext>
            </a:extLst>
          </p:cNvPr>
          <p:cNvSpPr>
            <a:spLocks noGrp="1"/>
          </p:cNvSpPr>
          <p:nvPr>
            <p:ph idx="1"/>
          </p:nvPr>
        </p:nvSpPr>
        <p:spPr>
          <a:xfrm>
            <a:off x="6276513" y="1"/>
            <a:ext cx="5915487" cy="6858000"/>
          </a:xfrm>
        </p:spPr>
        <p:txBody>
          <a:bodyPr numCol="1">
            <a:noAutofit/>
          </a:bodyPr>
          <a:lstStyle/>
          <a:p>
            <a:pPr marL="0" indent="0">
              <a:buNone/>
            </a:pPr>
            <a:r>
              <a:rPr lang="en-US" dirty="0" err="1">
                <a:solidFill>
                  <a:srgbClr val="FF3399"/>
                </a:solidFill>
              </a:rPr>
              <a:t>Eg.</a:t>
            </a:r>
            <a:endParaRPr lang="en-US" dirty="0">
              <a:solidFill>
                <a:srgbClr val="FF3399"/>
              </a:solidFill>
            </a:endParaRPr>
          </a:p>
          <a:p>
            <a:pPr marL="0" indent="0">
              <a:buNone/>
            </a:pPr>
            <a:r>
              <a:rPr lang="en-US" sz="1600" dirty="0">
                <a:solidFill>
                  <a:schemeClr val="accent6"/>
                </a:solidFill>
              </a:rPr>
              <a:t>class test{</a:t>
            </a:r>
          </a:p>
          <a:p>
            <a:pPr marL="0" indent="0">
              <a:buNone/>
            </a:pPr>
            <a:r>
              <a:rPr lang="en-US" sz="1600" dirty="0">
                <a:solidFill>
                  <a:schemeClr val="accent6"/>
                </a:solidFill>
              </a:rPr>
              <a:t>       int  num;</a:t>
            </a:r>
          </a:p>
          <a:p>
            <a:pPr marL="0" indent="0">
              <a:buNone/>
            </a:pPr>
            <a:r>
              <a:rPr lang="en-US" sz="1600" dirty="0">
                <a:solidFill>
                  <a:schemeClr val="accent6"/>
                </a:solidFill>
              </a:rPr>
              <a:t>       public:</a:t>
            </a:r>
          </a:p>
          <a:p>
            <a:pPr marL="0" indent="0">
              <a:buNone/>
            </a:pPr>
            <a:r>
              <a:rPr lang="en-US" sz="1600" dirty="0">
                <a:solidFill>
                  <a:schemeClr val="accent6"/>
                </a:solidFill>
              </a:rPr>
              <a:t>	void operator +(test &amp;T2){	</a:t>
            </a:r>
            <a:endParaRPr lang="en-US" sz="1600" dirty="0"/>
          </a:p>
          <a:p>
            <a:pPr marL="0" indent="0">
              <a:buNone/>
            </a:pPr>
            <a:r>
              <a:rPr lang="en-US" sz="1600" dirty="0">
                <a:solidFill>
                  <a:schemeClr val="accent6"/>
                </a:solidFill>
              </a:rPr>
              <a:t>		</a:t>
            </a:r>
            <a:r>
              <a:rPr lang="en-US" sz="1600" dirty="0"/>
              <a:t>//num=T2.num or this-&gt;num + T2.num</a:t>
            </a:r>
          </a:p>
          <a:p>
            <a:pPr marL="0" indent="0">
              <a:buNone/>
            </a:pPr>
            <a:r>
              <a:rPr lang="en-US" sz="1600" dirty="0"/>
              <a:t>		//t1 can be accessed implicitly(without object)</a:t>
            </a:r>
          </a:p>
          <a:p>
            <a:pPr marL="0" indent="0">
              <a:buNone/>
            </a:pPr>
            <a:r>
              <a:rPr lang="en-US" sz="1600" dirty="0">
                <a:solidFill>
                  <a:schemeClr val="accent6"/>
                </a:solidFill>
              </a:rPr>
              <a:t>	}</a:t>
            </a:r>
          </a:p>
          <a:p>
            <a:pPr marL="0" indent="0">
              <a:buNone/>
            </a:pPr>
            <a:r>
              <a:rPr lang="en-US" sz="1600" dirty="0">
                <a:solidFill>
                  <a:schemeClr val="accent6"/>
                </a:solidFill>
              </a:rPr>
              <a:t>};</a:t>
            </a:r>
          </a:p>
          <a:p>
            <a:pPr marL="0" indent="0">
              <a:buNone/>
            </a:pPr>
            <a:r>
              <a:rPr lang="en-US" sz="1600" dirty="0">
                <a:solidFill>
                  <a:schemeClr val="accent6"/>
                </a:solidFill>
              </a:rPr>
              <a:t>void operator -(test T1, test T2){ //T1.num – T2.num }</a:t>
            </a:r>
            <a:r>
              <a:rPr lang="en-US" sz="1600" dirty="0"/>
              <a:t> </a:t>
            </a:r>
            <a:endParaRPr lang="en-US" sz="1600" dirty="0">
              <a:solidFill>
                <a:schemeClr val="accent6"/>
              </a:solidFill>
            </a:endParaRPr>
          </a:p>
          <a:p>
            <a:pPr marL="0" indent="0">
              <a:buNone/>
            </a:pPr>
            <a:r>
              <a:rPr lang="en-US" sz="1600" dirty="0">
                <a:solidFill>
                  <a:schemeClr val="accent6"/>
                </a:solidFill>
              </a:rPr>
              <a:t>int main(){</a:t>
            </a:r>
          </a:p>
          <a:p>
            <a:pPr marL="0" indent="0">
              <a:buNone/>
            </a:pPr>
            <a:r>
              <a:rPr lang="en-US" sz="1600" dirty="0">
                <a:solidFill>
                  <a:schemeClr val="accent6"/>
                </a:solidFill>
              </a:rPr>
              <a:t>	test T1, T2;</a:t>
            </a:r>
          </a:p>
          <a:p>
            <a:pPr marL="0" indent="0">
              <a:buNone/>
            </a:pPr>
            <a:r>
              <a:rPr lang="en-US" sz="1600" dirty="0">
                <a:solidFill>
                  <a:schemeClr val="accent6"/>
                </a:solidFill>
              </a:rPr>
              <a:t>	T1 + T2;	</a:t>
            </a:r>
            <a:r>
              <a:rPr lang="en-US" sz="1600" dirty="0"/>
              <a:t>//implicit calling of operator function</a:t>
            </a:r>
          </a:p>
          <a:p>
            <a:pPr marL="0" indent="0">
              <a:buNone/>
            </a:pPr>
            <a:r>
              <a:rPr lang="en-US" sz="1600" dirty="0">
                <a:solidFill>
                  <a:schemeClr val="accent6"/>
                </a:solidFill>
              </a:rPr>
              <a:t>	T1.operator +(T2);	</a:t>
            </a:r>
            <a:r>
              <a:rPr lang="en-US" sz="1600" dirty="0"/>
              <a:t>//explicit calling of operator 				function</a:t>
            </a:r>
          </a:p>
          <a:p>
            <a:pPr marL="0" indent="0">
              <a:buNone/>
            </a:pPr>
            <a:r>
              <a:rPr lang="en-US" sz="1600" dirty="0">
                <a:solidFill>
                  <a:schemeClr val="accent6"/>
                </a:solidFill>
              </a:rPr>
              <a:t>	T1 – T2;	</a:t>
            </a:r>
            <a:r>
              <a:rPr lang="en-US" sz="1600" dirty="0"/>
              <a:t>//implicit calling of Non-member operator 				function</a:t>
            </a:r>
          </a:p>
          <a:p>
            <a:pPr marL="0" indent="0">
              <a:buNone/>
            </a:pPr>
            <a:r>
              <a:rPr lang="en-US" sz="1600" dirty="0">
                <a:solidFill>
                  <a:schemeClr val="accent6"/>
                </a:solidFill>
              </a:rPr>
              <a:t>	operator –(T1, T2);   </a:t>
            </a:r>
            <a:r>
              <a:rPr lang="en-US" sz="1600" dirty="0"/>
              <a:t>//explicit calling of non-member 				operator function</a:t>
            </a:r>
          </a:p>
          <a:p>
            <a:pPr marL="0" indent="0">
              <a:buNone/>
            </a:pPr>
            <a:r>
              <a:rPr lang="en-US" sz="1600" dirty="0">
                <a:solidFill>
                  <a:schemeClr val="accent6"/>
                </a:solidFill>
              </a:rPr>
              <a:t>}</a:t>
            </a:r>
          </a:p>
          <a:p>
            <a:pPr>
              <a:buFont typeface="Wingdings" panose="05000000000000000000" pitchFamily="2" charset="2"/>
              <a:buChar char="§"/>
            </a:pPr>
            <a:endParaRPr lang="en-US" sz="2400" dirty="0"/>
          </a:p>
        </p:txBody>
      </p:sp>
      <p:sp>
        <p:nvSpPr>
          <p:cNvPr id="4" name="Text Placeholder 3">
            <a:extLst>
              <a:ext uri="{FF2B5EF4-FFF2-40B4-BE49-F238E27FC236}">
                <a16:creationId xmlns:a16="http://schemas.microsoft.com/office/drawing/2014/main" id="{E7BAA23C-C71D-4CDF-995D-9ED4A0AB0A75}"/>
              </a:ext>
            </a:extLst>
          </p:cNvPr>
          <p:cNvSpPr>
            <a:spLocks noGrp="1"/>
          </p:cNvSpPr>
          <p:nvPr>
            <p:ph type="body" sz="half" idx="2"/>
          </p:nvPr>
        </p:nvSpPr>
        <p:spPr>
          <a:xfrm>
            <a:off x="1" y="987425"/>
            <a:ext cx="6096000" cy="5013880"/>
          </a:xfrm>
        </p:spPr>
        <p:txBody>
          <a:bodyPr>
            <a:normAutofit/>
          </a:bodyPr>
          <a:lstStyle/>
          <a:p>
            <a:pPr marL="342900" indent="-342900">
              <a:buFont typeface="Wingdings" panose="05000000000000000000" pitchFamily="2" charset="2"/>
              <a:buChar char="§"/>
            </a:pPr>
            <a:r>
              <a:rPr lang="en-US" sz="2400" dirty="0"/>
              <a:t>Two Operands are used for binary operator overloading.</a:t>
            </a:r>
          </a:p>
          <a:p>
            <a:pPr marL="342900" indent="-342900">
              <a:buFont typeface="Wingdings" panose="05000000000000000000" pitchFamily="2" charset="2"/>
              <a:buChar char="§"/>
            </a:pPr>
            <a:r>
              <a:rPr lang="en-US" sz="2400" dirty="0"/>
              <a:t>At-least one of the two should be an Object operands.</a:t>
            </a:r>
          </a:p>
          <a:p>
            <a:pPr marL="342900" indent="-342900">
              <a:buFont typeface="Wingdings" panose="05000000000000000000" pitchFamily="2" charset="2"/>
              <a:buChar char="§"/>
            </a:pPr>
            <a:r>
              <a:rPr lang="en-US" sz="2400" dirty="0"/>
              <a:t>Operands1 + Operans2 – here only Operands2 is passed explicitly whereas Operands1 is implicitly passed inside the function.</a:t>
            </a:r>
          </a:p>
        </p:txBody>
      </p:sp>
    </p:spTree>
    <p:extLst>
      <p:ext uri="{BB962C8B-B14F-4D97-AF65-F5344CB8AC3E}">
        <p14:creationId xmlns:p14="http://schemas.microsoft.com/office/powerpoint/2010/main" val="63956584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E2B67-4687-4B40-8970-2F5DE70584C2}"/>
              </a:ext>
            </a:extLst>
          </p:cNvPr>
          <p:cNvSpPr>
            <a:spLocks noGrp="1"/>
          </p:cNvSpPr>
          <p:nvPr>
            <p:ph type="title"/>
          </p:nvPr>
        </p:nvSpPr>
        <p:spPr>
          <a:xfrm>
            <a:off x="0" y="0"/>
            <a:ext cx="12192000" cy="932154"/>
          </a:xfrm>
        </p:spPr>
        <p:txBody>
          <a:bodyPr>
            <a:normAutofit/>
          </a:bodyPr>
          <a:lstStyle/>
          <a:p>
            <a:r>
              <a:rPr lang="en-US" dirty="0">
                <a:solidFill>
                  <a:srgbClr val="00B0F0"/>
                </a:solidFill>
              </a:rPr>
              <a:t>Initialization List</a:t>
            </a:r>
            <a:endParaRPr lang="en-IN" dirty="0">
              <a:solidFill>
                <a:srgbClr val="00B0F0"/>
              </a:solidFill>
            </a:endParaRPr>
          </a:p>
        </p:txBody>
      </p:sp>
      <p:sp>
        <p:nvSpPr>
          <p:cNvPr id="3" name="Content Placeholder 2">
            <a:extLst>
              <a:ext uri="{FF2B5EF4-FFF2-40B4-BE49-F238E27FC236}">
                <a16:creationId xmlns:a16="http://schemas.microsoft.com/office/drawing/2014/main" id="{688BC4F8-703F-422F-A3C8-C0305659CA2B}"/>
              </a:ext>
            </a:extLst>
          </p:cNvPr>
          <p:cNvSpPr>
            <a:spLocks noGrp="1"/>
          </p:cNvSpPr>
          <p:nvPr>
            <p:ph idx="1"/>
          </p:nvPr>
        </p:nvSpPr>
        <p:spPr>
          <a:xfrm>
            <a:off x="0" y="932154"/>
            <a:ext cx="12192000" cy="5925845"/>
          </a:xfrm>
        </p:spPr>
        <p:txBody>
          <a:bodyPr numCol="2">
            <a:noAutofit/>
          </a:bodyPr>
          <a:lstStyle/>
          <a:p>
            <a:pPr>
              <a:buFont typeface="Wingdings" panose="05000000000000000000" pitchFamily="2" charset="2"/>
              <a:buChar char="§"/>
            </a:pPr>
            <a:r>
              <a:rPr lang="en-US" sz="2400" dirty="0"/>
              <a:t>Used in initializing the data members.</a:t>
            </a:r>
          </a:p>
          <a:p>
            <a:pPr>
              <a:buFont typeface="Wingdings" panose="05000000000000000000" pitchFamily="2" charset="2"/>
              <a:buChar char="§"/>
            </a:pPr>
            <a:r>
              <a:rPr lang="en-US" sz="2400" dirty="0"/>
              <a:t>Initialization is done in the Constructors.</a:t>
            </a:r>
          </a:p>
          <a:p>
            <a:pPr>
              <a:buFont typeface="Wingdings" panose="05000000000000000000" pitchFamily="2" charset="2"/>
              <a:buChar char="§"/>
            </a:pPr>
            <a:r>
              <a:rPr lang="en-US" sz="2400" dirty="0"/>
              <a:t>A(int a, int b) : int n1(a), int n2(b) {}	         // class A private : int n1, n2</a:t>
            </a:r>
          </a:p>
          <a:p>
            <a:pPr>
              <a:buFont typeface="Wingdings" panose="05000000000000000000" pitchFamily="2" charset="2"/>
              <a:buChar char="§"/>
            </a:pPr>
            <a:r>
              <a:rPr lang="en-US" sz="2400" dirty="0"/>
              <a:t>And it is compulsory used in many cases such as:</a:t>
            </a:r>
          </a:p>
          <a:p>
            <a:pPr marL="457200" indent="-457200">
              <a:buAutoNum type="arabicPeriod"/>
            </a:pPr>
            <a:r>
              <a:rPr lang="en-US" sz="2400" dirty="0"/>
              <a:t>For initializing const data member</a:t>
            </a:r>
          </a:p>
          <a:p>
            <a:pPr marL="0" indent="0">
              <a:buNone/>
            </a:pPr>
            <a:r>
              <a:rPr lang="en-US" sz="2400" dirty="0"/>
              <a:t>       </a:t>
            </a:r>
            <a:r>
              <a:rPr lang="en-US" sz="2400" dirty="0">
                <a:solidFill>
                  <a:schemeClr val="accent6"/>
                </a:solidFill>
              </a:rPr>
              <a:t>A(int t) : t(t){}     </a:t>
            </a:r>
            <a:r>
              <a:rPr lang="en-US" sz="2400" dirty="0"/>
              <a:t>//class A private:  const int t; </a:t>
            </a:r>
          </a:p>
          <a:p>
            <a:pPr marL="0" indent="0">
              <a:buNone/>
            </a:pPr>
            <a:r>
              <a:rPr lang="en-US" sz="2400" dirty="0"/>
              <a:t>2. For initializing reference variable</a:t>
            </a:r>
          </a:p>
          <a:p>
            <a:pPr marL="0" indent="0">
              <a:buNone/>
            </a:pPr>
            <a:r>
              <a:rPr lang="en-US" sz="2400" dirty="0"/>
              <a:t>       </a:t>
            </a:r>
            <a:r>
              <a:rPr lang="en-US" sz="2400" dirty="0">
                <a:solidFill>
                  <a:schemeClr val="accent6"/>
                </a:solidFill>
              </a:rPr>
              <a:t>A(int &amp;t) : t(t){}  </a:t>
            </a:r>
            <a:r>
              <a:rPr lang="en-US" sz="2400" dirty="0"/>
              <a:t>    //class A private:  int &amp;t;</a:t>
            </a:r>
          </a:p>
          <a:p>
            <a:pPr marL="0" indent="0">
              <a:buNone/>
            </a:pPr>
            <a:r>
              <a:rPr lang="en-US" sz="2400" dirty="0"/>
              <a:t>3. For initialize of member objects which do not</a:t>
            </a:r>
          </a:p>
          <a:p>
            <a:pPr marL="0" indent="0">
              <a:buNone/>
            </a:pPr>
            <a:r>
              <a:rPr lang="en-US" sz="2400" dirty="0"/>
              <a:t>    have default Constructor</a:t>
            </a:r>
          </a:p>
          <a:p>
            <a:pPr marL="0" indent="0">
              <a:buNone/>
            </a:pPr>
            <a:r>
              <a:rPr lang="en-US" sz="2400" dirty="0"/>
              <a:t>     </a:t>
            </a:r>
          </a:p>
          <a:p>
            <a:pPr marL="0" indent="0">
              <a:buNone/>
            </a:pPr>
            <a:r>
              <a:rPr lang="en-US" sz="2400" dirty="0"/>
              <a:t>      </a:t>
            </a:r>
            <a:r>
              <a:rPr lang="en-US" sz="2400" dirty="0">
                <a:solidFill>
                  <a:schemeClr val="accent6"/>
                </a:solidFill>
              </a:rPr>
              <a:t>A(int </a:t>
            </a:r>
            <a:r>
              <a:rPr lang="en-US" sz="2400" dirty="0" err="1">
                <a:solidFill>
                  <a:schemeClr val="accent6"/>
                </a:solidFill>
              </a:rPr>
              <a:t>arg</a:t>
            </a:r>
            <a:r>
              <a:rPr lang="en-US" sz="2400" dirty="0">
                <a:solidFill>
                  <a:schemeClr val="accent6"/>
                </a:solidFill>
              </a:rPr>
              <a:t>){ </a:t>
            </a:r>
            <a:r>
              <a:rPr lang="en-US" sz="2400" dirty="0" err="1">
                <a:solidFill>
                  <a:schemeClr val="accent6"/>
                </a:solidFill>
              </a:rPr>
              <a:t>i</a:t>
            </a:r>
            <a:r>
              <a:rPr lang="en-US" sz="2400" dirty="0">
                <a:solidFill>
                  <a:schemeClr val="accent6"/>
                </a:solidFill>
              </a:rPr>
              <a:t> = </a:t>
            </a:r>
            <a:r>
              <a:rPr lang="en-US" sz="2400" dirty="0" err="1">
                <a:solidFill>
                  <a:schemeClr val="accent6"/>
                </a:solidFill>
              </a:rPr>
              <a:t>arg</a:t>
            </a:r>
            <a:r>
              <a:rPr lang="en-US" sz="2400" dirty="0">
                <a:solidFill>
                  <a:schemeClr val="accent6"/>
                </a:solidFill>
              </a:rPr>
              <a:t>; }	</a:t>
            </a:r>
            <a:r>
              <a:rPr lang="en-US" sz="2400" dirty="0"/>
              <a:t>     //Class A private:  int </a:t>
            </a:r>
            <a:r>
              <a:rPr lang="en-US" sz="2400" dirty="0" err="1"/>
              <a:t>i</a:t>
            </a:r>
            <a:r>
              <a:rPr lang="en-US" sz="2400" dirty="0"/>
              <a:t>;</a:t>
            </a:r>
          </a:p>
          <a:p>
            <a:pPr marL="0" indent="0">
              <a:buNone/>
            </a:pPr>
            <a:r>
              <a:rPr lang="en-US" sz="2400" dirty="0"/>
              <a:t>      </a:t>
            </a:r>
            <a:r>
              <a:rPr lang="en-US" sz="2400" dirty="0">
                <a:solidFill>
                  <a:schemeClr val="accent6"/>
                </a:solidFill>
              </a:rPr>
              <a:t>B(int x) : a(x){} </a:t>
            </a:r>
            <a:r>
              <a:rPr lang="en-US" sz="2400" dirty="0"/>
              <a:t>	//class B private:  A </a:t>
            </a:r>
            <a:r>
              <a:rPr lang="en-US" sz="2400" dirty="0" err="1"/>
              <a:t>a</a:t>
            </a:r>
            <a:r>
              <a:rPr lang="en-US" sz="2400" dirty="0"/>
              <a:t>;</a:t>
            </a:r>
          </a:p>
          <a:p>
            <a:pPr marL="0" indent="0">
              <a:buNone/>
            </a:pPr>
            <a:r>
              <a:rPr lang="en-US" sz="2400" dirty="0"/>
              <a:t>4. For initializing the base class members</a:t>
            </a:r>
          </a:p>
          <a:p>
            <a:pPr marL="0" indent="0">
              <a:buNone/>
            </a:pPr>
            <a:r>
              <a:rPr lang="en-US" sz="2400" dirty="0"/>
              <a:t>      A(int </a:t>
            </a:r>
            <a:r>
              <a:rPr lang="en-US" sz="2400" dirty="0" err="1"/>
              <a:t>arg</a:t>
            </a:r>
            <a:r>
              <a:rPr lang="en-US" sz="2400" dirty="0"/>
              <a:t>){ </a:t>
            </a:r>
            <a:r>
              <a:rPr lang="en-US" sz="2400" dirty="0" err="1"/>
              <a:t>i</a:t>
            </a:r>
            <a:r>
              <a:rPr lang="en-US" sz="2400" dirty="0"/>
              <a:t>=</a:t>
            </a:r>
            <a:r>
              <a:rPr lang="en-US" sz="2400" dirty="0" err="1"/>
              <a:t>arg</a:t>
            </a:r>
            <a:r>
              <a:rPr lang="en-US" sz="2400" dirty="0"/>
              <a:t>; }	  //class A private: int </a:t>
            </a:r>
            <a:r>
              <a:rPr lang="en-US" sz="2400" dirty="0" err="1"/>
              <a:t>i</a:t>
            </a:r>
            <a:r>
              <a:rPr lang="en-US" sz="2400" dirty="0"/>
              <a:t>;</a:t>
            </a:r>
          </a:p>
          <a:p>
            <a:pPr marL="0" indent="0">
              <a:buNone/>
            </a:pPr>
            <a:r>
              <a:rPr lang="en-US" sz="2400" dirty="0"/>
              <a:t>      </a:t>
            </a:r>
            <a:r>
              <a:rPr lang="en-US" sz="2400" dirty="0">
                <a:solidFill>
                  <a:schemeClr val="accent6"/>
                </a:solidFill>
              </a:rPr>
              <a:t>B(int x) : A(x){}</a:t>
            </a:r>
            <a:r>
              <a:rPr lang="en-US" sz="2400" dirty="0"/>
              <a:t>	//class B:A(derived)</a:t>
            </a:r>
          </a:p>
          <a:p>
            <a:pPr marL="0" indent="0">
              <a:buNone/>
            </a:pPr>
            <a:r>
              <a:rPr lang="en-US" sz="2400" dirty="0"/>
              <a:t>5. When Constructor’s parameter name is same</a:t>
            </a:r>
          </a:p>
          <a:p>
            <a:pPr marL="0" indent="0">
              <a:buNone/>
            </a:pPr>
            <a:r>
              <a:rPr lang="en-US" sz="2400" dirty="0"/>
              <a:t>    as data member</a:t>
            </a:r>
          </a:p>
          <a:p>
            <a:pPr marL="0" indent="0">
              <a:buNone/>
            </a:pPr>
            <a:r>
              <a:rPr lang="en-US" sz="2400" dirty="0"/>
              <a:t>    </a:t>
            </a:r>
            <a:r>
              <a:rPr lang="en-US" sz="2400" dirty="0">
                <a:solidFill>
                  <a:schemeClr val="accent6"/>
                </a:solidFill>
              </a:rPr>
              <a:t>A(int t) : t(t) {}</a:t>
            </a:r>
            <a:r>
              <a:rPr lang="en-US" sz="2400" dirty="0"/>
              <a:t>	//class A private: int t;</a:t>
            </a:r>
          </a:p>
        </p:txBody>
      </p:sp>
    </p:spTree>
    <p:extLst>
      <p:ext uri="{BB962C8B-B14F-4D97-AF65-F5344CB8AC3E}">
        <p14:creationId xmlns:p14="http://schemas.microsoft.com/office/powerpoint/2010/main" val="21337140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E2B67-4687-4B40-8970-2F5DE70584C2}"/>
              </a:ext>
            </a:extLst>
          </p:cNvPr>
          <p:cNvSpPr>
            <a:spLocks noGrp="1"/>
          </p:cNvSpPr>
          <p:nvPr>
            <p:ph type="title"/>
          </p:nvPr>
        </p:nvSpPr>
        <p:spPr>
          <a:xfrm>
            <a:off x="0" y="0"/>
            <a:ext cx="12192000" cy="701336"/>
          </a:xfrm>
        </p:spPr>
        <p:txBody>
          <a:bodyPr>
            <a:normAutofit/>
          </a:bodyPr>
          <a:lstStyle/>
          <a:p>
            <a:r>
              <a:rPr lang="en-US" dirty="0">
                <a:solidFill>
                  <a:srgbClr val="00B0F0"/>
                </a:solidFill>
              </a:rPr>
              <a:t>Inheritance</a:t>
            </a:r>
            <a:endParaRPr lang="en-IN" dirty="0">
              <a:solidFill>
                <a:srgbClr val="00B0F0"/>
              </a:solidFill>
            </a:endParaRPr>
          </a:p>
        </p:txBody>
      </p:sp>
      <p:sp>
        <p:nvSpPr>
          <p:cNvPr id="3" name="Content Placeholder 2">
            <a:extLst>
              <a:ext uri="{FF2B5EF4-FFF2-40B4-BE49-F238E27FC236}">
                <a16:creationId xmlns:a16="http://schemas.microsoft.com/office/drawing/2014/main" id="{688BC4F8-703F-422F-A3C8-C0305659CA2B}"/>
              </a:ext>
            </a:extLst>
          </p:cNvPr>
          <p:cNvSpPr>
            <a:spLocks noGrp="1"/>
          </p:cNvSpPr>
          <p:nvPr>
            <p:ph idx="1"/>
          </p:nvPr>
        </p:nvSpPr>
        <p:spPr>
          <a:xfrm>
            <a:off x="0" y="701336"/>
            <a:ext cx="12192000" cy="6156664"/>
          </a:xfrm>
        </p:spPr>
        <p:txBody>
          <a:bodyPr numCol="1">
            <a:noAutofit/>
          </a:bodyPr>
          <a:lstStyle/>
          <a:p>
            <a:pPr>
              <a:buFont typeface="Wingdings" panose="05000000000000000000" pitchFamily="2" charset="2"/>
              <a:buChar char="§"/>
            </a:pPr>
            <a:r>
              <a:rPr lang="en-US" sz="2400" dirty="0"/>
              <a:t>The property of inheriting the characteristics from one class to another.</a:t>
            </a:r>
          </a:p>
          <a:p>
            <a:pPr>
              <a:buFont typeface="Wingdings" panose="05000000000000000000" pitchFamily="2" charset="2"/>
              <a:buChar char="§"/>
            </a:pPr>
            <a:r>
              <a:rPr lang="en-US" sz="2400" dirty="0"/>
              <a:t>It provides Code </a:t>
            </a:r>
            <a:r>
              <a:rPr lang="en-US" sz="2400" i="1" u="sng" dirty="0"/>
              <a:t>Reusability</a:t>
            </a:r>
            <a:r>
              <a:rPr lang="en-US" sz="2400" dirty="0"/>
              <a:t>.</a:t>
            </a:r>
          </a:p>
          <a:p>
            <a:pPr>
              <a:buFont typeface="Wingdings" panose="05000000000000000000" pitchFamily="2" charset="2"/>
              <a:buChar char="§"/>
            </a:pPr>
            <a:endParaRPr lang="en-US" sz="2400" dirty="0"/>
          </a:p>
          <a:p>
            <a:pPr>
              <a:buFont typeface="Wingdings" panose="05000000000000000000" pitchFamily="2" charset="2"/>
              <a:buChar char="§"/>
            </a:pPr>
            <a:endParaRPr lang="en-US" sz="2400" dirty="0"/>
          </a:p>
          <a:p>
            <a:pPr>
              <a:buFont typeface="Wingdings" panose="05000000000000000000" pitchFamily="2" charset="2"/>
              <a:buChar char="§"/>
            </a:pPr>
            <a:endParaRPr lang="en-US" sz="2400" dirty="0"/>
          </a:p>
          <a:p>
            <a:pPr marL="0" indent="0">
              <a:buNone/>
            </a:pPr>
            <a:endParaRPr lang="en-US" sz="2400" dirty="0"/>
          </a:p>
          <a:p>
            <a:pPr>
              <a:buFont typeface="Wingdings" panose="05000000000000000000" pitchFamily="2" charset="2"/>
              <a:buChar char="§"/>
            </a:pPr>
            <a:r>
              <a:rPr lang="en-US" sz="2400" dirty="0"/>
              <a:t>Derived Class inherits all the Base Class methods except:</a:t>
            </a:r>
          </a:p>
          <a:p>
            <a:pPr marL="457200" lvl="1" indent="0">
              <a:buNone/>
            </a:pPr>
            <a:r>
              <a:rPr lang="en-US" dirty="0"/>
              <a:t>Constructors, Destructors, Copy Constructors, Operator Function and Friend Function of the Base Class.</a:t>
            </a:r>
          </a:p>
          <a:p>
            <a:pPr marL="457200" lvl="1" indent="0">
              <a:buNone/>
            </a:pPr>
            <a:endParaRPr lang="en-US" sz="100" dirty="0"/>
          </a:p>
          <a:p>
            <a:pPr>
              <a:buFont typeface="Wingdings" panose="05000000000000000000" pitchFamily="2" charset="2"/>
              <a:buChar char="q"/>
            </a:pPr>
            <a:r>
              <a:rPr lang="en-US" sz="3200" dirty="0">
                <a:solidFill>
                  <a:srgbClr val="FF3399"/>
                </a:solidFill>
              </a:rPr>
              <a:t>Types of Inheritance:</a:t>
            </a:r>
          </a:p>
          <a:p>
            <a:pPr>
              <a:buFont typeface="Wingdings" panose="05000000000000000000" pitchFamily="2" charset="2"/>
              <a:buChar char="q"/>
            </a:pPr>
            <a:endParaRPr lang="en-US" sz="100" dirty="0">
              <a:solidFill>
                <a:srgbClr val="FF3399"/>
              </a:solidFill>
            </a:endParaRPr>
          </a:p>
          <a:p>
            <a:pPr marL="0" indent="0">
              <a:buNone/>
            </a:pPr>
            <a:r>
              <a:rPr lang="en-US" sz="2600" dirty="0"/>
              <a:t>1.   Single Level Inheritance			2.   Multiple Inheritance</a:t>
            </a:r>
          </a:p>
          <a:p>
            <a:pPr marL="0" indent="0">
              <a:buNone/>
            </a:pPr>
            <a:r>
              <a:rPr lang="en-US" sz="2600" dirty="0"/>
              <a:t>3.   Multi-Level Inheritance			4.   Hierarchical Inheritance</a:t>
            </a:r>
          </a:p>
          <a:p>
            <a:pPr marL="0" indent="0">
              <a:buNone/>
            </a:pPr>
            <a:r>
              <a:rPr lang="en-US" sz="2600" dirty="0"/>
              <a:t>5.   Hybrid Inheritance</a:t>
            </a:r>
          </a:p>
          <a:p>
            <a:pPr marL="457200" lvl="1" indent="0">
              <a:buNone/>
            </a:pPr>
            <a:endParaRPr lang="en-US" sz="2000" dirty="0"/>
          </a:p>
        </p:txBody>
      </p:sp>
      <p:graphicFrame>
        <p:nvGraphicFramePr>
          <p:cNvPr id="4" name="Table 4">
            <a:extLst>
              <a:ext uri="{FF2B5EF4-FFF2-40B4-BE49-F238E27FC236}">
                <a16:creationId xmlns:a16="http://schemas.microsoft.com/office/drawing/2014/main" id="{67E2A9E7-C5B6-413B-8346-3B23A9D41C54}"/>
              </a:ext>
            </a:extLst>
          </p:cNvPr>
          <p:cNvGraphicFramePr>
            <a:graphicFrameLocks noGrp="1"/>
          </p:cNvGraphicFramePr>
          <p:nvPr>
            <p:extLst>
              <p:ext uri="{D42A27DB-BD31-4B8C-83A1-F6EECF244321}">
                <p14:modId xmlns:p14="http://schemas.microsoft.com/office/powerpoint/2010/main" val="881187382"/>
              </p:ext>
            </p:extLst>
          </p:nvPr>
        </p:nvGraphicFramePr>
        <p:xfrm>
          <a:off x="2192785" y="1569720"/>
          <a:ext cx="7510509" cy="1859280"/>
        </p:xfrm>
        <a:graphic>
          <a:graphicData uri="http://schemas.openxmlformats.org/drawingml/2006/table">
            <a:tbl>
              <a:tblPr firstRow="1" bandRow="1">
                <a:tableStyleId>{3C2FFA5D-87B4-456A-9821-1D502468CF0F}</a:tableStyleId>
              </a:tblPr>
              <a:tblGrid>
                <a:gridCol w="1953261">
                  <a:extLst>
                    <a:ext uri="{9D8B030D-6E8A-4147-A177-3AD203B41FA5}">
                      <a16:colId xmlns:a16="http://schemas.microsoft.com/office/drawing/2014/main" val="3461892236"/>
                    </a:ext>
                  </a:extLst>
                </a:gridCol>
                <a:gridCol w="1734726">
                  <a:extLst>
                    <a:ext uri="{9D8B030D-6E8A-4147-A177-3AD203B41FA5}">
                      <a16:colId xmlns:a16="http://schemas.microsoft.com/office/drawing/2014/main" val="3252911118"/>
                    </a:ext>
                  </a:extLst>
                </a:gridCol>
                <a:gridCol w="1905677">
                  <a:extLst>
                    <a:ext uri="{9D8B030D-6E8A-4147-A177-3AD203B41FA5}">
                      <a16:colId xmlns:a16="http://schemas.microsoft.com/office/drawing/2014/main" val="2440552093"/>
                    </a:ext>
                  </a:extLst>
                </a:gridCol>
                <a:gridCol w="1916845">
                  <a:extLst>
                    <a:ext uri="{9D8B030D-6E8A-4147-A177-3AD203B41FA5}">
                      <a16:colId xmlns:a16="http://schemas.microsoft.com/office/drawing/2014/main" val="3722882097"/>
                    </a:ext>
                  </a:extLst>
                </a:gridCol>
              </a:tblGrid>
              <a:tr h="388266">
                <a:tc>
                  <a:txBody>
                    <a:bodyPr/>
                    <a:lstStyle/>
                    <a:p>
                      <a:r>
                        <a:rPr lang="en-IN" sz="2000" dirty="0"/>
                        <a:t>Access Specifier</a:t>
                      </a:r>
                    </a:p>
                  </a:txBody>
                  <a:tcPr/>
                </a:tc>
                <a:tc gridSpan="3">
                  <a:txBody>
                    <a:bodyPr/>
                    <a:lstStyle/>
                    <a:p>
                      <a:r>
                        <a:rPr lang="en-IN" sz="2000" dirty="0"/>
                        <a:t>Derived Class Visibility Mode</a:t>
                      </a:r>
                    </a:p>
                  </a:txBody>
                  <a:tcPr/>
                </a:tc>
                <a:tc hMerge="1">
                  <a:txBody>
                    <a:bodyPr/>
                    <a:lstStyle/>
                    <a:p>
                      <a:r>
                        <a:rPr lang="en-IN" dirty="0" err="1"/>
                        <a:t>lll</a:t>
                      </a:r>
                      <a:endParaRPr lang="en-IN" dirty="0"/>
                    </a:p>
                  </a:txBody>
                  <a:tcPr/>
                </a:tc>
                <a:tc hMerge="1">
                  <a:txBody>
                    <a:bodyPr/>
                    <a:lstStyle/>
                    <a:p>
                      <a:endParaRPr lang="en-IN" dirty="0"/>
                    </a:p>
                  </a:txBody>
                  <a:tcPr/>
                </a:tc>
                <a:extLst>
                  <a:ext uri="{0D108BD9-81ED-4DB2-BD59-A6C34878D82A}">
                    <a16:rowId xmlns:a16="http://schemas.microsoft.com/office/drawing/2014/main" val="3405617773"/>
                  </a:ext>
                </a:extLst>
              </a:tr>
              <a:tr h="338691">
                <a:tc>
                  <a:txBody>
                    <a:bodyPr/>
                    <a:lstStyle/>
                    <a:p>
                      <a:r>
                        <a:rPr lang="en-IN" sz="1800" dirty="0"/>
                        <a:t>Base Class</a:t>
                      </a:r>
                    </a:p>
                  </a:txBody>
                  <a:tcPr/>
                </a:tc>
                <a:tc>
                  <a:txBody>
                    <a:bodyPr/>
                    <a:lstStyle/>
                    <a:p>
                      <a:r>
                        <a:rPr lang="en-IN" sz="1800" dirty="0"/>
                        <a:t>PUBLIC</a:t>
                      </a:r>
                    </a:p>
                  </a:txBody>
                  <a:tcPr/>
                </a:tc>
                <a:tc>
                  <a:txBody>
                    <a:bodyPr/>
                    <a:lstStyle/>
                    <a:p>
                      <a:r>
                        <a:rPr lang="en-IN" sz="1800" dirty="0"/>
                        <a:t>PROTECTED</a:t>
                      </a:r>
                    </a:p>
                  </a:txBody>
                  <a:tcPr/>
                </a:tc>
                <a:tc>
                  <a:txBody>
                    <a:bodyPr/>
                    <a:lstStyle/>
                    <a:p>
                      <a:r>
                        <a:rPr lang="en-IN" sz="1800" dirty="0"/>
                        <a:t>PRIVATE</a:t>
                      </a:r>
                    </a:p>
                  </a:txBody>
                  <a:tcPr/>
                </a:tc>
                <a:extLst>
                  <a:ext uri="{0D108BD9-81ED-4DB2-BD59-A6C34878D82A}">
                    <a16:rowId xmlns:a16="http://schemas.microsoft.com/office/drawing/2014/main" val="1324637053"/>
                  </a:ext>
                </a:extLst>
              </a:tr>
              <a:tr h="338691">
                <a:tc>
                  <a:txBody>
                    <a:bodyPr/>
                    <a:lstStyle/>
                    <a:p>
                      <a:r>
                        <a:rPr lang="en-IN" sz="1800" dirty="0"/>
                        <a:t>PUBLIC</a:t>
                      </a:r>
                    </a:p>
                  </a:txBody>
                  <a:tcPr/>
                </a:tc>
                <a:tc>
                  <a:txBody>
                    <a:bodyPr/>
                    <a:lstStyle/>
                    <a:p>
                      <a:r>
                        <a:rPr lang="en-IN" sz="1800" dirty="0"/>
                        <a:t>Public</a:t>
                      </a:r>
                    </a:p>
                  </a:txBody>
                  <a:tcPr/>
                </a:tc>
                <a:tc>
                  <a:txBody>
                    <a:bodyPr/>
                    <a:lstStyle/>
                    <a:p>
                      <a:r>
                        <a:rPr lang="en-IN" sz="1800" dirty="0"/>
                        <a:t>Protected</a:t>
                      </a:r>
                    </a:p>
                  </a:txBody>
                  <a:tcPr/>
                </a:tc>
                <a:tc>
                  <a:txBody>
                    <a:bodyPr/>
                    <a:lstStyle/>
                    <a:p>
                      <a:r>
                        <a:rPr lang="en-IN" sz="1800" dirty="0"/>
                        <a:t>Private</a:t>
                      </a:r>
                    </a:p>
                  </a:txBody>
                  <a:tcPr/>
                </a:tc>
                <a:extLst>
                  <a:ext uri="{0D108BD9-81ED-4DB2-BD59-A6C34878D82A}">
                    <a16:rowId xmlns:a16="http://schemas.microsoft.com/office/drawing/2014/main" val="1142844875"/>
                  </a:ext>
                </a:extLst>
              </a:tr>
              <a:tr h="338691">
                <a:tc>
                  <a:txBody>
                    <a:bodyPr/>
                    <a:lstStyle/>
                    <a:p>
                      <a:r>
                        <a:rPr lang="en-IN" sz="1800" dirty="0"/>
                        <a:t>PROTECTED</a:t>
                      </a:r>
                    </a:p>
                  </a:txBody>
                  <a:tcPr/>
                </a:tc>
                <a:tc>
                  <a:txBody>
                    <a:bodyPr/>
                    <a:lstStyle/>
                    <a:p>
                      <a:r>
                        <a:rPr lang="en-IN" sz="1800" dirty="0"/>
                        <a:t>Protected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t>Protected</a:t>
                      </a:r>
                    </a:p>
                  </a:txBody>
                  <a:tcPr/>
                </a:tc>
                <a:tc>
                  <a:txBody>
                    <a:bodyPr/>
                    <a:lstStyle/>
                    <a:p>
                      <a:r>
                        <a:rPr lang="en-IN" sz="1800" dirty="0"/>
                        <a:t>Private</a:t>
                      </a:r>
                    </a:p>
                  </a:txBody>
                  <a:tcPr/>
                </a:tc>
                <a:extLst>
                  <a:ext uri="{0D108BD9-81ED-4DB2-BD59-A6C34878D82A}">
                    <a16:rowId xmlns:a16="http://schemas.microsoft.com/office/drawing/2014/main" val="2121641017"/>
                  </a:ext>
                </a:extLst>
              </a:tr>
              <a:tr h="338691">
                <a:tc>
                  <a:txBody>
                    <a:bodyPr/>
                    <a:lstStyle/>
                    <a:p>
                      <a:r>
                        <a:rPr lang="en-IN" sz="1800" dirty="0"/>
                        <a:t>PRIVATE</a:t>
                      </a:r>
                    </a:p>
                  </a:txBody>
                  <a:tcPr/>
                </a:tc>
                <a:tc>
                  <a:txBody>
                    <a:bodyPr/>
                    <a:lstStyle/>
                    <a:p>
                      <a:r>
                        <a:rPr lang="en-IN" sz="1800" dirty="0"/>
                        <a:t>Non Inherited</a:t>
                      </a:r>
                    </a:p>
                  </a:txBody>
                  <a:tcPr/>
                </a:tc>
                <a:tc>
                  <a:txBody>
                    <a:bodyPr/>
                    <a:lstStyle/>
                    <a:p>
                      <a:r>
                        <a:rPr lang="en-IN" sz="1800" dirty="0"/>
                        <a:t>Non Inherited</a:t>
                      </a:r>
                    </a:p>
                  </a:txBody>
                  <a:tcPr/>
                </a:tc>
                <a:tc>
                  <a:txBody>
                    <a:bodyPr/>
                    <a:lstStyle/>
                    <a:p>
                      <a:r>
                        <a:rPr lang="en-IN" sz="1800" dirty="0"/>
                        <a:t>Non Inherited</a:t>
                      </a:r>
                    </a:p>
                  </a:txBody>
                  <a:tcPr/>
                </a:tc>
                <a:extLst>
                  <a:ext uri="{0D108BD9-81ED-4DB2-BD59-A6C34878D82A}">
                    <a16:rowId xmlns:a16="http://schemas.microsoft.com/office/drawing/2014/main" val="3492545799"/>
                  </a:ext>
                </a:extLst>
              </a:tr>
            </a:tbl>
          </a:graphicData>
        </a:graphic>
      </p:graphicFrame>
    </p:spTree>
    <p:extLst>
      <p:ext uri="{BB962C8B-B14F-4D97-AF65-F5344CB8AC3E}">
        <p14:creationId xmlns:p14="http://schemas.microsoft.com/office/powerpoint/2010/main" val="59683357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E2B67-4687-4B40-8970-2F5DE70584C2}"/>
              </a:ext>
            </a:extLst>
          </p:cNvPr>
          <p:cNvSpPr>
            <a:spLocks noGrp="1"/>
          </p:cNvSpPr>
          <p:nvPr>
            <p:ph type="title"/>
          </p:nvPr>
        </p:nvSpPr>
        <p:spPr>
          <a:xfrm>
            <a:off x="0" y="0"/>
            <a:ext cx="12192000" cy="790113"/>
          </a:xfrm>
        </p:spPr>
        <p:txBody>
          <a:bodyPr>
            <a:normAutofit/>
          </a:bodyPr>
          <a:lstStyle/>
          <a:p>
            <a:r>
              <a:rPr lang="en-US" sz="4000" dirty="0">
                <a:solidFill>
                  <a:srgbClr val="00B0F0"/>
                </a:solidFill>
              </a:rPr>
              <a:t>Single Level Inheritance</a:t>
            </a:r>
            <a:endParaRPr lang="en-IN" sz="4000" dirty="0">
              <a:solidFill>
                <a:srgbClr val="00B0F0"/>
              </a:solidFill>
            </a:endParaRPr>
          </a:p>
        </p:txBody>
      </p:sp>
      <p:sp>
        <p:nvSpPr>
          <p:cNvPr id="3" name="Content Placeholder 2">
            <a:extLst>
              <a:ext uri="{FF2B5EF4-FFF2-40B4-BE49-F238E27FC236}">
                <a16:creationId xmlns:a16="http://schemas.microsoft.com/office/drawing/2014/main" id="{688BC4F8-703F-422F-A3C8-C0305659CA2B}"/>
              </a:ext>
            </a:extLst>
          </p:cNvPr>
          <p:cNvSpPr>
            <a:spLocks noGrp="1"/>
          </p:cNvSpPr>
          <p:nvPr>
            <p:ph idx="1"/>
          </p:nvPr>
        </p:nvSpPr>
        <p:spPr>
          <a:xfrm>
            <a:off x="6276513" y="-4439"/>
            <a:ext cx="5915487" cy="6858000"/>
          </a:xfrm>
        </p:spPr>
        <p:txBody>
          <a:bodyPr numCol="1">
            <a:noAutofit/>
          </a:bodyPr>
          <a:lstStyle/>
          <a:p>
            <a:pPr marL="0" indent="0">
              <a:buNone/>
            </a:pPr>
            <a:r>
              <a:rPr lang="en-US" dirty="0" err="1">
                <a:solidFill>
                  <a:srgbClr val="FF3399"/>
                </a:solidFill>
              </a:rPr>
              <a:t>Eg.</a:t>
            </a:r>
            <a:endParaRPr lang="en-US" dirty="0">
              <a:solidFill>
                <a:srgbClr val="FF3399"/>
              </a:solidFill>
            </a:endParaRPr>
          </a:p>
          <a:p>
            <a:pPr marL="0" indent="0">
              <a:buNone/>
            </a:pPr>
            <a:r>
              <a:rPr lang="en-US" sz="1700" dirty="0">
                <a:solidFill>
                  <a:schemeClr val="accent6"/>
                </a:solidFill>
              </a:rPr>
              <a:t>class Base{</a:t>
            </a:r>
          </a:p>
          <a:p>
            <a:pPr marL="0" indent="0">
              <a:buNone/>
            </a:pPr>
            <a:r>
              <a:rPr lang="en-US" sz="1700" dirty="0">
                <a:solidFill>
                  <a:schemeClr val="accent6"/>
                </a:solidFill>
              </a:rPr>
              <a:t>	public:</a:t>
            </a:r>
          </a:p>
          <a:p>
            <a:pPr marL="0" indent="0">
              <a:buNone/>
            </a:pPr>
            <a:r>
              <a:rPr lang="en-US" sz="1700" dirty="0">
                <a:solidFill>
                  <a:schemeClr val="accent6"/>
                </a:solidFill>
              </a:rPr>
              <a:t>	Base(){</a:t>
            </a:r>
          </a:p>
          <a:p>
            <a:pPr marL="0" indent="0">
              <a:buNone/>
            </a:pPr>
            <a:r>
              <a:rPr lang="en-US" sz="1700" dirty="0">
                <a:solidFill>
                  <a:schemeClr val="accent6"/>
                </a:solidFill>
              </a:rPr>
              <a:t>		</a:t>
            </a:r>
            <a:r>
              <a:rPr lang="en-US" sz="1700" dirty="0" err="1">
                <a:solidFill>
                  <a:schemeClr val="accent6"/>
                </a:solidFill>
              </a:rPr>
              <a:t>cout</a:t>
            </a:r>
            <a:r>
              <a:rPr lang="en-US" sz="1700" dirty="0">
                <a:solidFill>
                  <a:schemeClr val="accent6"/>
                </a:solidFill>
              </a:rPr>
              <a:t>&lt;&lt;“This is Base class”&lt;&lt;</a:t>
            </a:r>
            <a:r>
              <a:rPr lang="en-US" sz="1700" dirty="0" err="1">
                <a:solidFill>
                  <a:schemeClr val="accent6"/>
                </a:solidFill>
              </a:rPr>
              <a:t>endl</a:t>
            </a:r>
            <a:r>
              <a:rPr lang="en-US" sz="1700" dirty="0">
                <a:solidFill>
                  <a:schemeClr val="accent6"/>
                </a:solidFill>
              </a:rPr>
              <a:t>;</a:t>
            </a:r>
          </a:p>
          <a:p>
            <a:pPr marL="0" indent="0">
              <a:buNone/>
            </a:pPr>
            <a:r>
              <a:rPr lang="en-US" sz="1700" dirty="0">
                <a:solidFill>
                  <a:schemeClr val="accent6"/>
                </a:solidFill>
              </a:rPr>
              <a:t>	}</a:t>
            </a:r>
          </a:p>
          <a:p>
            <a:pPr marL="0" indent="0">
              <a:buNone/>
            </a:pPr>
            <a:r>
              <a:rPr lang="en-US" sz="1700" dirty="0">
                <a:solidFill>
                  <a:schemeClr val="accent6"/>
                </a:solidFill>
              </a:rPr>
              <a:t>};</a:t>
            </a:r>
          </a:p>
          <a:p>
            <a:pPr marL="0" indent="0">
              <a:buNone/>
            </a:pPr>
            <a:r>
              <a:rPr lang="en-US" sz="1700" dirty="0">
                <a:solidFill>
                  <a:schemeClr val="accent6"/>
                </a:solidFill>
              </a:rPr>
              <a:t>class derived{</a:t>
            </a:r>
          </a:p>
          <a:p>
            <a:pPr marL="0" indent="0">
              <a:buNone/>
            </a:pPr>
            <a:r>
              <a:rPr lang="en-US" sz="1700" dirty="0">
                <a:solidFill>
                  <a:schemeClr val="accent6"/>
                </a:solidFill>
              </a:rPr>
              <a:t>	public:</a:t>
            </a:r>
          </a:p>
          <a:p>
            <a:pPr marL="0" indent="0">
              <a:buNone/>
            </a:pPr>
            <a:r>
              <a:rPr lang="en-US" sz="1700" dirty="0">
                <a:solidFill>
                  <a:schemeClr val="accent6"/>
                </a:solidFill>
              </a:rPr>
              <a:t>	Derived(){</a:t>
            </a:r>
          </a:p>
          <a:p>
            <a:pPr marL="0" indent="0">
              <a:buNone/>
            </a:pPr>
            <a:r>
              <a:rPr lang="en-US" sz="1700" dirty="0">
                <a:solidFill>
                  <a:schemeClr val="accent6"/>
                </a:solidFill>
              </a:rPr>
              <a:t>		</a:t>
            </a:r>
            <a:r>
              <a:rPr lang="en-US" sz="1700" dirty="0" err="1">
                <a:solidFill>
                  <a:schemeClr val="accent6"/>
                </a:solidFill>
              </a:rPr>
              <a:t>cout</a:t>
            </a:r>
            <a:r>
              <a:rPr lang="en-US" sz="1700" dirty="0">
                <a:solidFill>
                  <a:schemeClr val="accent6"/>
                </a:solidFill>
              </a:rPr>
              <a:t>&lt;&lt;“This is Derived Class”&lt;&lt;</a:t>
            </a:r>
            <a:r>
              <a:rPr lang="en-US" sz="1700" dirty="0" err="1">
                <a:solidFill>
                  <a:schemeClr val="accent6"/>
                </a:solidFill>
              </a:rPr>
              <a:t>endl</a:t>
            </a:r>
            <a:r>
              <a:rPr lang="en-US" sz="1700" dirty="0">
                <a:solidFill>
                  <a:schemeClr val="accent6"/>
                </a:solidFill>
              </a:rPr>
              <a:t>;</a:t>
            </a:r>
          </a:p>
          <a:p>
            <a:pPr marL="0" indent="0">
              <a:buNone/>
            </a:pPr>
            <a:r>
              <a:rPr lang="en-US" sz="1700" dirty="0">
                <a:solidFill>
                  <a:schemeClr val="accent6"/>
                </a:solidFill>
              </a:rPr>
              <a:t>	}</a:t>
            </a:r>
          </a:p>
          <a:p>
            <a:pPr marL="0" indent="0">
              <a:buNone/>
            </a:pPr>
            <a:r>
              <a:rPr lang="en-US" sz="1700" dirty="0">
                <a:solidFill>
                  <a:schemeClr val="accent6"/>
                </a:solidFill>
              </a:rPr>
              <a:t>};</a:t>
            </a:r>
          </a:p>
          <a:p>
            <a:pPr marL="0" indent="0">
              <a:buNone/>
            </a:pPr>
            <a:r>
              <a:rPr lang="en-US" sz="1700" dirty="0">
                <a:solidFill>
                  <a:schemeClr val="accent6"/>
                </a:solidFill>
              </a:rPr>
              <a:t>int main(){</a:t>
            </a:r>
          </a:p>
          <a:p>
            <a:pPr marL="0" indent="0">
              <a:buNone/>
            </a:pPr>
            <a:r>
              <a:rPr lang="en-US" sz="1700" dirty="0">
                <a:solidFill>
                  <a:schemeClr val="accent6"/>
                </a:solidFill>
              </a:rPr>
              <a:t>	Derived D;    </a:t>
            </a:r>
            <a:r>
              <a:rPr lang="en-US" sz="1700" dirty="0"/>
              <a:t>//it can invoke both class constructor 		     with same object</a:t>
            </a:r>
          </a:p>
          <a:p>
            <a:pPr marL="0" indent="0">
              <a:buNone/>
            </a:pPr>
            <a:r>
              <a:rPr lang="en-US" sz="1700" dirty="0">
                <a:solidFill>
                  <a:schemeClr val="accent6"/>
                </a:solidFill>
              </a:rPr>
              <a:t>	Base B;  </a:t>
            </a:r>
            <a:r>
              <a:rPr lang="en-US" sz="1700" dirty="0"/>
              <a:t>//invokes only base class object</a:t>
            </a:r>
          </a:p>
          <a:p>
            <a:pPr marL="0" indent="0">
              <a:buNone/>
            </a:pPr>
            <a:r>
              <a:rPr lang="en-US" sz="1700" dirty="0">
                <a:solidFill>
                  <a:schemeClr val="accent6"/>
                </a:solidFill>
              </a:rPr>
              <a:t>	return 0;</a:t>
            </a:r>
          </a:p>
          <a:p>
            <a:pPr marL="0" indent="0">
              <a:buNone/>
            </a:pPr>
            <a:r>
              <a:rPr lang="en-US" sz="1700" dirty="0">
                <a:solidFill>
                  <a:schemeClr val="accent6"/>
                </a:solidFill>
              </a:rPr>
              <a:t>}</a:t>
            </a:r>
          </a:p>
        </p:txBody>
      </p:sp>
      <p:sp>
        <p:nvSpPr>
          <p:cNvPr id="4" name="Text Placeholder 3">
            <a:extLst>
              <a:ext uri="{FF2B5EF4-FFF2-40B4-BE49-F238E27FC236}">
                <a16:creationId xmlns:a16="http://schemas.microsoft.com/office/drawing/2014/main" id="{E7BAA23C-C71D-4CDF-995D-9ED4A0AB0A75}"/>
              </a:ext>
            </a:extLst>
          </p:cNvPr>
          <p:cNvSpPr>
            <a:spLocks noGrp="1"/>
          </p:cNvSpPr>
          <p:nvPr>
            <p:ph type="body" sz="half" idx="2"/>
          </p:nvPr>
        </p:nvSpPr>
        <p:spPr>
          <a:xfrm>
            <a:off x="0" y="987425"/>
            <a:ext cx="6276513" cy="5013880"/>
          </a:xfrm>
        </p:spPr>
        <p:txBody>
          <a:bodyPr>
            <a:normAutofit/>
          </a:bodyPr>
          <a:lstStyle/>
          <a:p>
            <a:pPr marL="342900" indent="-342900">
              <a:buFont typeface="Wingdings" panose="05000000000000000000" pitchFamily="2" charset="2"/>
              <a:buChar char="§"/>
            </a:pPr>
            <a:r>
              <a:rPr lang="en-US" sz="2400" dirty="0"/>
              <a:t>Derived Class is only inherited once from the Base Class.</a:t>
            </a:r>
          </a:p>
          <a:p>
            <a:pPr marL="342900" indent="-342900">
              <a:buFont typeface="Wingdings" panose="05000000000000000000" pitchFamily="2" charset="2"/>
              <a:buChar char="§"/>
            </a:pPr>
            <a:endParaRPr lang="en-US" sz="2400" dirty="0"/>
          </a:p>
          <a:p>
            <a:pPr marL="342900" indent="-342900">
              <a:buFont typeface="Wingdings" panose="05000000000000000000" pitchFamily="2" charset="2"/>
              <a:buChar char="§"/>
            </a:pPr>
            <a:endParaRPr lang="en-US" sz="2400" dirty="0"/>
          </a:p>
          <a:p>
            <a:pPr marL="342900" indent="-342900">
              <a:buFont typeface="Wingdings" panose="05000000000000000000" pitchFamily="2" charset="2"/>
              <a:buChar char="§"/>
            </a:pPr>
            <a:endParaRPr lang="en-US" sz="2400" dirty="0"/>
          </a:p>
          <a:p>
            <a:pPr marL="342900" indent="-342900">
              <a:buFont typeface="Wingdings" panose="05000000000000000000" pitchFamily="2" charset="2"/>
              <a:buChar char="§"/>
            </a:pPr>
            <a:endParaRPr lang="en-US" sz="2400" dirty="0"/>
          </a:p>
          <a:p>
            <a:pPr marL="342900" indent="-342900">
              <a:buFont typeface="Wingdings" panose="05000000000000000000" pitchFamily="2" charset="2"/>
              <a:buChar char="§"/>
            </a:pPr>
            <a:endParaRPr lang="en-US" sz="2400" dirty="0"/>
          </a:p>
          <a:p>
            <a:pPr marL="342900" indent="-342900">
              <a:buFont typeface="Wingdings" panose="05000000000000000000" pitchFamily="2" charset="2"/>
              <a:buChar char="§"/>
            </a:pPr>
            <a:endParaRPr lang="en-US" sz="3200" dirty="0"/>
          </a:p>
          <a:p>
            <a:pPr marL="342900" indent="-342900">
              <a:buFont typeface="Wingdings" panose="05000000000000000000" pitchFamily="2" charset="2"/>
              <a:buChar char="§"/>
            </a:pPr>
            <a:r>
              <a:rPr lang="en-US" sz="3200" dirty="0"/>
              <a:t>Syntax :</a:t>
            </a:r>
          </a:p>
          <a:p>
            <a:r>
              <a:rPr lang="en-US" sz="2600" dirty="0">
                <a:solidFill>
                  <a:srgbClr val="FFFF00"/>
                </a:solidFill>
              </a:rPr>
              <a:t>class </a:t>
            </a:r>
            <a:r>
              <a:rPr lang="en-US" sz="2600" dirty="0" err="1">
                <a:solidFill>
                  <a:srgbClr val="FFFF00"/>
                </a:solidFill>
              </a:rPr>
              <a:t>DerivedClass</a:t>
            </a:r>
            <a:r>
              <a:rPr lang="en-US" sz="2600" dirty="0">
                <a:solidFill>
                  <a:srgbClr val="FFFF00"/>
                </a:solidFill>
              </a:rPr>
              <a:t> : </a:t>
            </a:r>
            <a:r>
              <a:rPr lang="en-US" sz="2600" dirty="0" err="1">
                <a:solidFill>
                  <a:srgbClr val="FFFF00"/>
                </a:solidFill>
              </a:rPr>
              <a:t>VisibilityMode</a:t>
            </a:r>
            <a:r>
              <a:rPr lang="en-US" sz="2600" dirty="0">
                <a:solidFill>
                  <a:srgbClr val="FFFF00"/>
                </a:solidFill>
              </a:rPr>
              <a:t> </a:t>
            </a:r>
            <a:r>
              <a:rPr lang="en-US" sz="2600" dirty="0" err="1">
                <a:solidFill>
                  <a:srgbClr val="FFFF00"/>
                </a:solidFill>
              </a:rPr>
              <a:t>BaseClass</a:t>
            </a:r>
            <a:endParaRPr lang="en-US" sz="2600" dirty="0">
              <a:solidFill>
                <a:srgbClr val="FFFF00"/>
              </a:solidFill>
            </a:endParaRPr>
          </a:p>
          <a:p>
            <a:endParaRPr lang="en-US" sz="2400" dirty="0"/>
          </a:p>
        </p:txBody>
      </p:sp>
      <p:graphicFrame>
        <p:nvGraphicFramePr>
          <p:cNvPr id="5" name="Diagram 4">
            <a:extLst>
              <a:ext uri="{FF2B5EF4-FFF2-40B4-BE49-F238E27FC236}">
                <a16:creationId xmlns:a16="http://schemas.microsoft.com/office/drawing/2014/main" id="{07FDBB80-3EDD-4E13-8EB2-1EBBD2F30A05}"/>
              </a:ext>
            </a:extLst>
          </p:cNvPr>
          <p:cNvGraphicFramePr/>
          <p:nvPr>
            <p:extLst>
              <p:ext uri="{D42A27DB-BD31-4B8C-83A1-F6EECF244321}">
                <p14:modId xmlns:p14="http://schemas.microsoft.com/office/powerpoint/2010/main" val="1776175559"/>
              </p:ext>
            </p:extLst>
          </p:nvPr>
        </p:nvGraphicFramePr>
        <p:xfrm>
          <a:off x="593816" y="2210540"/>
          <a:ext cx="4537477" cy="176665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5030543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E2B67-4687-4B40-8970-2F5DE70584C2}"/>
              </a:ext>
            </a:extLst>
          </p:cNvPr>
          <p:cNvSpPr>
            <a:spLocks noGrp="1"/>
          </p:cNvSpPr>
          <p:nvPr>
            <p:ph type="title"/>
          </p:nvPr>
        </p:nvSpPr>
        <p:spPr>
          <a:xfrm>
            <a:off x="0" y="0"/>
            <a:ext cx="12192000" cy="790113"/>
          </a:xfrm>
        </p:spPr>
        <p:txBody>
          <a:bodyPr>
            <a:normAutofit/>
          </a:bodyPr>
          <a:lstStyle/>
          <a:p>
            <a:r>
              <a:rPr lang="en-US" sz="4000" dirty="0">
                <a:solidFill>
                  <a:srgbClr val="00B0F0"/>
                </a:solidFill>
              </a:rPr>
              <a:t>Multi-Level Inheritance</a:t>
            </a:r>
            <a:endParaRPr lang="en-IN" sz="4000" dirty="0">
              <a:solidFill>
                <a:srgbClr val="00B0F0"/>
              </a:solidFill>
            </a:endParaRPr>
          </a:p>
        </p:txBody>
      </p:sp>
      <p:sp>
        <p:nvSpPr>
          <p:cNvPr id="3" name="Content Placeholder 2">
            <a:extLst>
              <a:ext uri="{FF2B5EF4-FFF2-40B4-BE49-F238E27FC236}">
                <a16:creationId xmlns:a16="http://schemas.microsoft.com/office/drawing/2014/main" id="{688BC4F8-703F-422F-A3C8-C0305659CA2B}"/>
              </a:ext>
            </a:extLst>
          </p:cNvPr>
          <p:cNvSpPr>
            <a:spLocks noGrp="1"/>
          </p:cNvSpPr>
          <p:nvPr>
            <p:ph idx="1"/>
          </p:nvPr>
        </p:nvSpPr>
        <p:spPr>
          <a:xfrm>
            <a:off x="6276513" y="-4439"/>
            <a:ext cx="5915487" cy="6858000"/>
          </a:xfrm>
        </p:spPr>
        <p:txBody>
          <a:bodyPr numCol="1">
            <a:noAutofit/>
          </a:bodyPr>
          <a:lstStyle/>
          <a:p>
            <a:pPr marL="0" indent="0">
              <a:buNone/>
            </a:pPr>
            <a:r>
              <a:rPr lang="en-US" sz="1700" dirty="0">
                <a:solidFill>
                  <a:schemeClr val="accent6"/>
                </a:solidFill>
              </a:rPr>
              <a:t>class Fruit{</a:t>
            </a:r>
          </a:p>
          <a:p>
            <a:pPr marL="0" indent="0">
              <a:buNone/>
            </a:pPr>
            <a:r>
              <a:rPr lang="en-US" sz="1700" dirty="0">
                <a:solidFill>
                  <a:schemeClr val="accent6"/>
                </a:solidFill>
              </a:rPr>
              <a:t>    public:</a:t>
            </a:r>
          </a:p>
          <a:p>
            <a:pPr marL="0" indent="0">
              <a:buNone/>
            </a:pPr>
            <a:r>
              <a:rPr lang="en-US" sz="1700" dirty="0">
                <a:solidFill>
                  <a:schemeClr val="accent6"/>
                </a:solidFill>
              </a:rPr>
              <a:t>         Fruit(){ </a:t>
            </a:r>
            <a:r>
              <a:rPr lang="en-US" sz="1700" dirty="0" err="1">
                <a:solidFill>
                  <a:schemeClr val="accent6"/>
                </a:solidFill>
              </a:rPr>
              <a:t>cout</a:t>
            </a:r>
            <a:r>
              <a:rPr lang="en-US" sz="1700" dirty="0">
                <a:solidFill>
                  <a:schemeClr val="accent6"/>
                </a:solidFill>
              </a:rPr>
              <a:t>&lt;&lt;"This is a Fruit Class"&lt;&lt;</a:t>
            </a:r>
            <a:r>
              <a:rPr lang="en-US" sz="1700" dirty="0" err="1">
                <a:solidFill>
                  <a:schemeClr val="accent6"/>
                </a:solidFill>
              </a:rPr>
              <a:t>endl</a:t>
            </a:r>
            <a:r>
              <a:rPr lang="en-US" sz="1700" dirty="0">
                <a:solidFill>
                  <a:schemeClr val="accent6"/>
                </a:solidFill>
              </a:rPr>
              <a:t>; }</a:t>
            </a:r>
          </a:p>
          <a:p>
            <a:pPr marL="0" indent="0">
              <a:buNone/>
            </a:pPr>
            <a:r>
              <a:rPr lang="en-US" sz="1700" dirty="0">
                <a:solidFill>
                  <a:schemeClr val="accent6"/>
                </a:solidFill>
              </a:rPr>
              <a:t>        ~Fruit(){ </a:t>
            </a:r>
            <a:r>
              <a:rPr lang="en-US" sz="1700" dirty="0" err="1">
                <a:solidFill>
                  <a:schemeClr val="accent6"/>
                </a:solidFill>
              </a:rPr>
              <a:t>cout</a:t>
            </a:r>
            <a:r>
              <a:rPr lang="en-US" sz="1700" dirty="0">
                <a:solidFill>
                  <a:schemeClr val="accent6"/>
                </a:solidFill>
              </a:rPr>
              <a:t>&lt;&lt;"Fruit Destructor Called"&lt;&lt;</a:t>
            </a:r>
            <a:r>
              <a:rPr lang="en-US" sz="1700" dirty="0" err="1">
                <a:solidFill>
                  <a:schemeClr val="accent6"/>
                </a:solidFill>
              </a:rPr>
              <a:t>endl</a:t>
            </a:r>
            <a:r>
              <a:rPr lang="en-US" sz="1700" dirty="0">
                <a:solidFill>
                  <a:schemeClr val="accent6"/>
                </a:solidFill>
              </a:rPr>
              <a:t>; }</a:t>
            </a:r>
          </a:p>
          <a:p>
            <a:pPr marL="0" indent="0">
              <a:buNone/>
            </a:pPr>
            <a:r>
              <a:rPr lang="en-US" sz="1700" dirty="0">
                <a:solidFill>
                  <a:schemeClr val="accent6"/>
                </a:solidFill>
              </a:rPr>
              <a:t>};</a:t>
            </a:r>
          </a:p>
          <a:p>
            <a:pPr marL="0" indent="0">
              <a:buNone/>
            </a:pPr>
            <a:r>
              <a:rPr lang="en-US" sz="1700" dirty="0">
                <a:solidFill>
                  <a:schemeClr val="accent6"/>
                </a:solidFill>
              </a:rPr>
              <a:t>class Berry : public Fruit{ </a:t>
            </a:r>
          </a:p>
          <a:p>
            <a:pPr marL="0" indent="0">
              <a:buNone/>
            </a:pPr>
            <a:r>
              <a:rPr lang="en-US" sz="1700" dirty="0">
                <a:solidFill>
                  <a:schemeClr val="accent6"/>
                </a:solidFill>
              </a:rPr>
              <a:t>   public:</a:t>
            </a:r>
          </a:p>
          <a:p>
            <a:pPr marL="0" indent="0">
              <a:buNone/>
            </a:pPr>
            <a:r>
              <a:rPr lang="en-US" sz="1700" dirty="0">
                <a:solidFill>
                  <a:schemeClr val="accent6"/>
                </a:solidFill>
              </a:rPr>
              <a:t>        Berry(){ </a:t>
            </a:r>
            <a:r>
              <a:rPr lang="en-US" sz="1700" dirty="0" err="1">
                <a:solidFill>
                  <a:schemeClr val="accent6"/>
                </a:solidFill>
              </a:rPr>
              <a:t>cout</a:t>
            </a:r>
            <a:r>
              <a:rPr lang="en-US" sz="1700" dirty="0">
                <a:solidFill>
                  <a:schemeClr val="accent6"/>
                </a:solidFill>
              </a:rPr>
              <a:t>&lt;&lt;"This is Berry Class"&lt;&lt;</a:t>
            </a:r>
            <a:r>
              <a:rPr lang="en-US" sz="1700" dirty="0" err="1">
                <a:solidFill>
                  <a:schemeClr val="accent6"/>
                </a:solidFill>
              </a:rPr>
              <a:t>endl</a:t>
            </a:r>
            <a:r>
              <a:rPr lang="en-US" sz="1700" dirty="0">
                <a:solidFill>
                  <a:schemeClr val="accent6"/>
                </a:solidFill>
              </a:rPr>
              <a:t>; }</a:t>
            </a:r>
          </a:p>
          <a:p>
            <a:pPr marL="0" indent="0">
              <a:buNone/>
            </a:pPr>
            <a:r>
              <a:rPr lang="en-US" sz="1700" dirty="0">
                <a:solidFill>
                  <a:schemeClr val="accent6"/>
                </a:solidFill>
              </a:rPr>
              <a:t>        ~Berry(){ </a:t>
            </a:r>
            <a:r>
              <a:rPr lang="en-US" sz="1700" dirty="0" err="1">
                <a:solidFill>
                  <a:schemeClr val="accent6"/>
                </a:solidFill>
              </a:rPr>
              <a:t>cout</a:t>
            </a:r>
            <a:r>
              <a:rPr lang="en-US" sz="1700" dirty="0">
                <a:solidFill>
                  <a:schemeClr val="accent6"/>
                </a:solidFill>
              </a:rPr>
              <a:t>&lt;&lt;"Berry Destructor Called"&lt;&lt;</a:t>
            </a:r>
            <a:r>
              <a:rPr lang="en-US" sz="1700" dirty="0" err="1">
                <a:solidFill>
                  <a:schemeClr val="accent6"/>
                </a:solidFill>
              </a:rPr>
              <a:t>endl</a:t>
            </a:r>
            <a:r>
              <a:rPr lang="en-US" sz="1700" dirty="0">
                <a:solidFill>
                  <a:schemeClr val="accent6"/>
                </a:solidFill>
              </a:rPr>
              <a:t>; }</a:t>
            </a:r>
          </a:p>
          <a:p>
            <a:pPr marL="0" indent="0">
              <a:buNone/>
            </a:pPr>
            <a:r>
              <a:rPr lang="en-US" sz="1700" dirty="0">
                <a:solidFill>
                  <a:schemeClr val="accent6"/>
                </a:solidFill>
              </a:rPr>
              <a:t>};</a:t>
            </a:r>
          </a:p>
          <a:p>
            <a:pPr marL="0" indent="0">
              <a:buNone/>
            </a:pPr>
            <a:r>
              <a:rPr lang="en-US" sz="1700" dirty="0">
                <a:solidFill>
                  <a:schemeClr val="accent6"/>
                </a:solidFill>
              </a:rPr>
              <a:t>class </a:t>
            </a:r>
            <a:r>
              <a:rPr lang="en-US" sz="1700" dirty="0" err="1">
                <a:solidFill>
                  <a:schemeClr val="accent6"/>
                </a:solidFill>
              </a:rPr>
              <a:t>BlueBerry</a:t>
            </a:r>
            <a:r>
              <a:rPr lang="en-US" sz="1700" dirty="0">
                <a:solidFill>
                  <a:schemeClr val="accent6"/>
                </a:solidFill>
              </a:rPr>
              <a:t> : public Berry{</a:t>
            </a:r>
          </a:p>
          <a:p>
            <a:pPr marL="0" indent="0">
              <a:buNone/>
            </a:pPr>
            <a:r>
              <a:rPr lang="en-US" sz="1700" dirty="0">
                <a:solidFill>
                  <a:schemeClr val="accent6"/>
                </a:solidFill>
              </a:rPr>
              <a:t>    public: </a:t>
            </a:r>
          </a:p>
          <a:p>
            <a:pPr marL="0" indent="0">
              <a:buNone/>
            </a:pPr>
            <a:r>
              <a:rPr lang="en-US" sz="1700" dirty="0">
                <a:solidFill>
                  <a:schemeClr val="accent6"/>
                </a:solidFill>
              </a:rPr>
              <a:t>       </a:t>
            </a:r>
            <a:r>
              <a:rPr lang="en-US" sz="1700" dirty="0" err="1">
                <a:solidFill>
                  <a:schemeClr val="accent6"/>
                </a:solidFill>
              </a:rPr>
              <a:t>BlueBerry</a:t>
            </a:r>
            <a:r>
              <a:rPr lang="en-US" sz="1700" dirty="0">
                <a:solidFill>
                  <a:schemeClr val="accent6"/>
                </a:solidFill>
              </a:rPr>
              <a:t>(){ </a:t>
            </a:r>
            <a:r>
              <a:rPr lang="en-US" sz="1700" dirty="0" err="1">
                <a:solidFill>
                  <a:schemeClr val="accent6"/>
                </a:solidFill>
              </a:rPr>
              <a:t>cout</a:t>
            </a:r>
            <a:r>
              <a:rPr lang="en-US" sz="1700" dirty="0">
                <a:solidFill>
                  <a:schemeClr val="accent6"/>
                </a:solidFill>
              </a:rPr>
              <a:t>&lt;&lt;"This is Blueberry Class"&lt;&lt;</a:t>
            </a:r>
            <a:r>
              <a:rPr lang="en-US" sz="1700" dirty="0" err="1">
                <a:solidFill>
                  <a:schemeClr val="accent6"/>
                </a:solidFill>
              </a:rPr>
              <a:t>endl</a:t>
            </a:r>
            <a:r>
              <a:rPr lang="en-US" sz="1700" dirty="0">
                <a:solidFill>
                  <a:schemeClr val="accent6"/>
                </a:solidFill>
              </a:rPr>
              <a:t>; }</a:t>
            </a:r>
          </a:p>
          <a:p>
            <a:pPr marL="0" indent="0">
              <a:buNone/>
            </a:pPr>
            <a:r>
              <a:rPr lang="en-US" sz="1700" dirty="0">
                <a:solidFill>
                  <a:schemeClr val="accent6"/>
                </a:solidFill>
              </a:rPr>
              <a:t>       ~</a:t>
            </a:r>
            <a:r>
              <a:rPr lang="en-US" sz="1700" dirty="0" err="1">
                <a:solidFill>
                  <a:schemeClr val="accent6"/>
                </a:solidFill>
              </a:rPr>
              <a:t>BlueBerry</a:t>
            </a:r>
            <a:r>
              <a:rPr lang="en-US" sz="1700" dirty="0">
                <a:solidFill>
                  <a:schemeClr val="accent6"/>
                </a:solidFill>
              </a:rPr>
              <a:t>(){ </a:t>
            </a:r>
            <a:r>
              <a:rPr lang="en-US" sz="1700" dirty="0" err="1">
                <a:solidFill>
                  <a:schemeClr val="accent6"/>
                </a:solidFill>
              </a:rPr>
              <a:t>cout</a:t>
            </a:r>
            <a:r>
              <a:rPr lang="en-US" sz="1700" dirty="0">
                <a:solidFill>
                  <a:schemeClr val="accent6"/>
                </a:solidFill>
              </a:rPr>
              <a:t>&lt;&lt;"</a:t>
            </a:r>
            <a:r>
              <a:rPr lang="en-US" sz="1700" dirty="0" err="1">
                <a:solidFill>
                  <a:schemeClr val="accent6"/>
                </a:solidFill>
              </a:rPr>
              <a:t>BlueBerry</a:t>
            </a:r>
            <a:r>
              <a:rPr lang="en-US" sz="1700" dirty="0">
                <a:solidFill>
                  <a:schemeClr val="accent6"/>
                </a:solidFill>
              </a:rPr>
              <a:t> Destructor Called"&lt;&lt;</a:t>
            </a:r>
            <a:r>
              <a:rPr lang="en-US" sz="1700" dirty="0" err="1">
                <a:solidFill>
                  <a:schemeClr val="accent6"/>
                </a:solidFill>
              </a:rPr>
              <a:t>endl</a:t>
            </a:r>
            <a:r>
              <a:rPr lang="en-US" sz="1700" dirty="0">
                <a:solidFill>
                  <a:schemeClr val="accent6"/>
                </a:solidFill>
              </a:rPr>
              <a:t>; }</a:t>
            </a:r>
          </a:p>
          <a:p>
            <a:pPr marL="0" indent="0">
              <a:buNone/>
            </a:pPr>
            <a:r>
              <a:rPr lang="en-US" sz="1700" dirty="0">
                <a:solidFill>
                  <a:schemeClr val="accent6"/>
                </a:solidFill>
              </a:rPr>
              <a:t>};</a:t>
            </a:r>
          </a:p>
          <a:p>
            <a:pPr marL="0" indent="0">
              <a:buNone/>
            </a:pPr>
            <a:r>
              <a:rPr lang="en-US" sz="1700" dirty="0">
                <a:solidFill>
                  <a:schemeClr val="accent6"/>
                </a:solidFill>
              </a:rPr>
              <a:t>int main(){</a:t>
            </a:r>
          </a:p>
          <a:p>
            <a:pPr marL="0" indent="0">
              <a:buNone/>
            </a:pPr>
            <a:r>
              <a:rPr lang="en-US" sz="1700" dirty="0">
                <a:solidFill>
                  <a:schemeClr val="accent6"/>
                </a:solidFill>
              </a:rPr>
              <a:t>     </a:t>
            </a:r>
            <a:r>
              <a:rPr lang="en-US" sz="1700" dirty="0" err="1">
                <a:solidFill>
                  <a:schemeClr val="accent6"/>
                </a:solidFill>
              </a:rPr>
              <a:t>BlueBerry</a:t>
            </a:r>
            <a:r>
              <a:rPr lang="en-US" sz="1700" dirty="0">
                <a:solidFill>
                  <a:schemeClr val="accent6"/>
                </a:solidFill>
              </a:rPr>
              <a:t> B;    </a:t>
            </a:r>
            <a:r>
              <a:rPr lang="en-US" sz="1700" dirty="0"/>
              <a:t>//Constructors called according to its order of 		Inheritance</a:t>
            </a:r>
          </a:p>
          <a:p>
            <a:pPr marL="0" indent="0">
              <a:buNone/>
            </a:pPr>
            <a:r>
              <a:rPr lang="en-US" sz="1700" dirty="0">
                <a:solidFill>
                  <a:schemeClr val="accent6"/>
                </a:solidFill>
              </a:rPr>
              <a:t>}</a:t>
            </a:r>
          </a:p>
        </p:txBody>
      </p:sp>
      <p:sp>
        <p:nvSpPr>
          <p:cNvPr id="4" name="Text Placeholder 3">
            <a:extLst>
              <a:ext uri="{FF2B5EF4-FFF2-40B4-BE49-F238E27FC236}">
                <a16:creationId xmlns:a16="http://schemas.microsoft.com/office/drawing/2014/main" id="{E7BAA23C-C71D-4CDF-995D-9ED4A0AB0A75}"/>
              </a:ext>
            </a:extLst>
          </p:cNvPr>
          <p:cNvSpPr>
            <a:spLocks noGrp="1"/>
          </p:cNvSpPr>
          <p:nvPr>
            <p:ph type="body" sz="half" idx="2"/>
          </p:nvPr>
        </p:nvSpPr>
        <p:spPr>
          <a:xfrm>
            <a:off x="0" y="987425"/>
            <a:ext cx="6276513" cy="5013880"/>
          </a:xfrm>
        </p:spPr>
        <p:txBody>
          <a:bodyPr>
            <a:normAutofit/>
          </a:bodyPr>
          <a:lstStyle/>
          <a:p>
            <a:pPr marL="342900" indent="-342900">
              <a:buFont typeface="Wingdings" panose="05000000000000000000" pitchFamily="2" charset="2"/>
              <a:buChar char="§"/>
            </a:pPr>
            <a:r>
              <a:rPr lang="en-US" sz="2400" dirty="0"/>
              <a:t>When one class inherits the other class which is further inherited by another class is called Multi-Level Inheritance.</a:t>
            </a:r>
          </a:p>
          <a:p>
            <a:pPr marL="342900" indent="-342900">
              <a:buFont typeface="Wingdings" panose="05000000000000000000" pitchFamily="2" charset="2"/>
              <a:buChar char="§"/>
            </a:pPr>
            <a:r>
              <a:rPr lang="en-US" sz="2400" dirty="0"/>
              <a:t>Last derived class acquires all the members of the first base class</a:t>
            </a:r>
          </a:p>
        </p:txBody>
      </p:sp>
      <p:graphicFrame>
        <p:nvGraphicFramePr>
          <p:cNvPr id="6" name="Diagram 5">
            <a:extLst>
              <a:ext uri="{FF2B5EF4-FFF2-40B4-BE49-F238E27FC236}">
                <a16:creationId xmlns:a16="http://schemas.microsoft.com/office/drawing/2014/main" id="{7CB13AE7-EE50-4A93-B4C9-E83E94D8BE81}"/>
              </a:ext>
            </a:extLst>
          </p:cNvPr>
          <p:cNvGraphicFramePr/>
          <p:nvPr>
            <p:extLst>
              <p:ext uri="{D42A27DB-BD31-4B8C-83A1-F6EECF244321}">
                <p14:modId xmlns:p14="http://schemas.microsoft.com/office/powerpoint/2010/main" val="3843238678"/>
              </p:ext>
            </p:extLst>
          </p:nvPr>
        </p:nvGraphicFramePr>
        <p:xfrm>
          <a:off x="576062" y="3098307"/>
          <a:ext cx="4848195" cy="32334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919999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E2B67-4687-4B40-8970-2F5DE70584C2}"/>
              </a:ext>
            </a:extLst>
          </p:cNvPr>
          <p:cNvSpPr>
            <a:spLocks noGrp="1"/>
          </p:cNvSpPr>
          <p:nvPr>
            <p:ph type="title"/>
          </p:nvPr>
        </p:nvSpPr>
        <p:spPr>
          <a:xfrm>
            <a:off x="0" y="1"/>
            <a:ext cx="12192000" cy="1162974"/>
          </a:xfrm>
        </p:spPr>
        <p:txBody>
          <a:bodyPr>
            <a:normAutofit/>
          </a:bodyPr>
          <a:lstStyle/>
          <a:p>
            <a:r>
              <a:rPr lang="en-US" dirty="0">
                <a:solidFill>
                  <a:srgbClr val="00B0F0"/>
                </a:solidFill>
              </a:rPr>
              <a:t>Namespaces</a:t>
            </a:r>
            <a:endParaRPr lang="en-IN" dirty="0">
              <a:solidFill>
                <a:srgbClr val="00B0F0"/>
              </a:solidFill>
            </a:endParaRPr>
          </a:p>
        </p:txBody>
      </p:sp>
      <p:sp>
        <p:nvSpPr>
          <p:cNvPr id="3" name="Content Placeholder 2">
            <a:extLst>
              <a:ext uri="{FF2B5EF4-FFF2-40B4-BE49-F238E27FC236}">
                <a16:creationId xmlns:a16="http://schemas.microsoft.com/office/drawing/2014/main" id="{688BC4F8-703F-422F-A3C8-C0305659CA2B}"/>
              </a:ext>
            </a:extLst>
          </p:cNvPr>
          <p:cNvSpPr>
            <a:spLocks noGrp="1"/>
          </p:cNvSpPr>
          <p:nvPr>
            <p:ph idx="1"/>
          </p:nvPr>
        </p:nvSpPr>
        <p:spPr>
          <a:xfrm>
            <a:off x="0" y="1162974"/>
            <a:ext cx="12192000" cy="5695025"/>
          </a:xfrm>
        </p:spPr>
        <p:txBody>
          <a:bodyPr>
            <a:noAutofit/>
          </a:bodyPr>
          <a:lstStyle/>
          <a:p>
            <a:pPr>
              <a:buFont typeface="Wingdings" panose="05000000000000000000" pitchFamily="2" charset="2"/>
              <a:buChar char="§"/>
            </a:pPr>
            <a:r>
              <a:rPr lang="en-US" dirty="0"/>
              <a:t>It defines a scope for the identifiers that are used in a program.</a:t>
            </a:r>
          </a:p>
          <a:p>
            <a:pPr>
              <a:buFont typeface="Wingdings" panose="05000000000000000000" pitchFamily="2" charset="2"/>
              <a:buChar char="§"/>
            </a:pPr>
            <a:r>
              <a:rPr lang="en-US" dirty="0"/>
              <a:t>Most used namespace syntax : 	</a:t>
            </a:r>
            <a:r>
              <a:rPr lang="en-US" sz="3600" dirty="0">
                <a:solidFill>
                  <a:srgbClr val="FFFF00"/>
                </a:solidFill>
              </a:rPr>
              <a:t>using namespace std;</a:t>
            </a:r>
          </a:p>
          <a:p>
            <a:pPr>
              <a:buFont typeface="Wingdings" panose="05000000000000000000" pitchFamily="2" charset="2"/>
              <a:buChar char="§"/>
            </a:pPr>
            <a:r>
              <a:rPr lang="en-US" dirty="0"/>
              <a:t>std is namespace where ANSI C++ standard class libraries are defined.</a:t>
            </a:r>
          </a:p>
          <a:p>
            <a:pPr>
              <a:buFont typeface="Wingdings" panose="05000000000000000000" pitchFamily="2" charset="2"/>
              <a:buChar char="§"/>
            </a:pPr>
            <a:r>
              <a:rPr lang="en-IN" dirty="0"/>
              <a:t>All header files functions not only included in only its header file but also in namespace like std.</a:t>
            </a:r>
          </a:p>
          <a:p>
            <a:pPr>
              <a:buFont typeface="Wingdings" panose="05000000000000000000" pitchFamily="2" charset="2"/>
              <a:buChar char="§"/>
            </a:pPr>
            <a:r>
              <a:rPr lang="en-IN" dirty="0" err="1"/>
              <a:t>cout</a:t>
            </a:r>
            <a:r>
              <a:rPr lang="en-IN" dirty="0"/>
              <a:t>, </a:t>
            </a:r>
            <a:r>
              <a:rPr lang="en-IN" dirty="0" err="1"/>
              <a:t>cin</a:t>
            </a:r>
            <a:r>
              <a:rPr lang="en-IN" dirty="0"/>
              <a:t>, </a:t>
            </a:r>
            <a:r>
              <a:rPr lang="en-IN" dirty="0" err="1"/>
              <a:t>cerr</a:t>
            </a:r>
            <a:r>
              <a:rPr lang="en-IN" dirty="0"/>
              <a:t>, etc are defined in std namespace.</a:t>
            </a:r>
          </a:p>
          <a:p>
            <a:pPr>
              <a:buFont typeface="Wingdings" panose="05000000000000000000" pitchFamily="2" charset="2"/>
              <a:buChar char="§"/>
            </a:pPr>
            <a:r>
              <a:rPr lang="en-IN" dirty="0"/>
              <a:t>It is mostly globally declared.</a:t>
            </a:r>
          </a:p>
          <a:p>
            <a:pPr>
              <a:buFont typeface="Wingdings" panose="05000000000000000000" pitchFamily="2" charset="2"/>
              <a:buChar char="§"/>
            </a:pPr>
            <a:r>
              <a:rPr lang="en-IN" dirty="0"/>
              <a:t>Nested namespace can be made									i.e. One namespace can be made within another namespace.                   </a:t>
            </a:r>
          </a:p>
        </p:txBody>
      </p:sp>
    </p:spTree>
    <p:extLst>
      <p:ext uri="{BB962C8B-B14F-4D97-AF65-F5344CB8AC3E}">
        <p14:creationId xmlns:p14="http://schemas.microsoft.com/office/powerpoint/2010/main" val="282705679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E2B67-4687-4B40-8970-2F5DE70584C2}"/>
              </a:ext>
            </a:extLst>
          </p:cNvPr>
          <p:cNvSpPr>
            <a:spLocks noGrp="1"/>
          </p:cNvSpPr>
          <p:nvPr>
            <p:ph type="title"/>
          </p:nvPr>
        </p:nvSpPr>
        <p:spPr>
          <a:xfrm>
            <a:off x="0" y="0"/>
            <a:ext cx="12192000" cy="790113"/>
          </a:xfrm>
        </p:spPr>
        <p:txBody>
          <a:bodyPr>
            <a:normAutofit/>
          </a:bodyPr>
          <a:lstStyle/>
          <a:p>
            <a:r>
              <a:rPr lang="en-US" sz="4000" dirty="0">
                <a:solidFill>
                  <a:srgbClr val="00B0F0"/>
                </a:solidFill>
              </a:rPr>
              <a:t>Multiple Inheritance</a:t>
            </a:r>
            <a:endParaRPr lang="en-IN" sz="4000" dirty="0">
              <a:solidFill>
                <a:srgbClr val="00B0F0"/>
              </a:solidFill>
            </a:endParaRPr>
          </a:p>
        </p:txBody>
      </p:sp>
      <p:sp>
        <p:nvSpPr>
          <p:cNvPr id="4" name="Text Placeholder 3">
            <a:extLst>
              <a:ext uri="{FF2B5EF4-FFF2-40B4-BE49-F238E27FC236}">
                <a16:creationId xmlns:a16="http://schemas.microsoft.com/office/drawing/2014/main" id="{E7BAA23C-C71D-4CDF-995D-9ED4A0AB0A75}"/>
              </a:ext>
            </a:extLst>
          </p:cNvPr>
          <p:cNvSpPr>
            <a:spLocks noGrp="1"/>
          </p:cNvSpPr>
          <p:nvPr>
            <p:ph type="body" sz="half" idx="2"/>
          </p:nvPr>
        </p:nvSpPr>
        <p:spPr>
          <a:xfrm>
            <a:off x="0" y="987424"/>
            <a:ext cx="4927107" cy="5870575"/>
          </a:xfrm>
        </p:spPr>
        <p:txBody>
          <a:bodyPr>
            <a:normAutofit/>
          </a:bodyPr>
          <a:lstStyle/>
          <a:p>
            <a:pPr marL="342900" indent="-342900">
              <a:buFont typeface="Wingdings" panose="05000000000000000000" pitchFamily="2" charset="2"/>
              <a:buChar char="§"/>
            </a:pPr>
            <a:r>
              <a:rPr lang="en-US" sz="2400" dirty="0"/>
              <a:t>Derived Class is inherited from one or more base classes.</a:t>
            </a:r>
          </a:p>
          <a:p>
            <a:pPr marL="342900" indent="-342900">
              <a:buFont typeface="Wingdings" panose="05000000000000000000" pitchFamily="2" charset="2"/>
              <a:buChar char="§"/>
            </a:pPr>
            <a:endParaRPr lang="en-US" sz="2400" dirty="0"/>
          </a:p>
          <a:p>
            <a:pPr marL="342900" indent="-342900">
              <a:buFont typeface="Wingdings" panose="05000000000000000000" pitchFamily="2" charset="2"/>
              <a:buChar char="§"/>
            </a:pPr>
            <a:endParaRPr lang="en-US" sz="2400" dirty="0"/>
          </a:p>
          <a:p>
            <a:pPr marL="342900" indent="-342900">
              <a:buFont typeface="Wingdings" panose="05000000000000000000" pitchFamily="2" charset="2"/>
              <a:buChar char="§"/>
            </a:pPr>
            <a:endParaRPr lang="en-US" sz="2400" dirty="0"/>
          </a:p>
          <a:p>
            <a:pPr marL="342900" indent="-342900">
              <a:buFont typeface="Wingdings" panose="05000000000000000000" pitchFamily="2" charset="2"/>
              <a:buChar char="§"/>
            </a:pPr>
            <a:endParaRPr lang="en-US" sz="2400" dirty="0"/>
          </a:p>
          <a:p>
            <a:pPr marL="342900" indent="-342900">
              <a:buFont typeface="Wingdings" panose="05000000000000000000" pitchFamily="2" charset="2"/>
              <a:buChar char="§"/>
            </a:pPr>
            <a:endParaRPr lang="en-US" sz="2400" dirty="0"/>
          </a:p>
          <a:p>
            <a:pPr marL="342900" indent="-342900">
              <a:buFont typeface="Wingdings" panose="05000000000000000000" pitchFamily="2" charset="2"/>
              <a:buChar char="§"/>
            </a:pPr>
            <a:r>
              <a:rPr lang="en-US" sz="2400" dirty="0"/>
              <a:t>Syntax:</a:t>
            </a:r>
            <a:endParaRPr lang="en-US" sz="2200" dirty="0"/>
          </a:p>
          <a:p>
            <a:r>
              <a:rPr lang="en-US" sz="2500" dirty="0">
                <a:solidFill>
                  <a:srgbClr val="FFFF00"/>
                </a:solidFill>
              </a:rPr>
              <a:t>Class Derived : </a:t>
            </a:r>
            <a:r>
              <a:rPr lang="en-US" sz="2500" dirty="0" err="1">
                <a:solidFill>
                  <a:srgbClr val="FFFF00"/>
                </a:solidFill>
              </a:rPr>
              <a:t>visibilityMode</a:t>
            </a:r>
            <a:r>
              <a:rPr lang="en-US" sz="2500" dirty="0">
                <a:solidFill>
                  <a:srgbClr val="FFFF00"/>
                </a:solidFill>
              </a:rPr>
              <a:t> Base1,</a:t>
            </a:r>
          </a:p>
          <a:p>
            <a:r>
              <a:rPr lang="en-US" sz="2500" dirty="0">
                <a:solidFill>
                  <a:srgbClr val="FFFF00"/>
                </a:solidFill>
              </a:rPr>
              <a:t>		visibility Base2</a:t>
            </a:r>
          </a:p>
          <a:p>
            <a:pPr marL="342900" indent="-342900">
              <a:buFont typeface="Wingdings" panose="05000000000000000000" pitchFamily="2" charset="2"/>
              <a:buChar char="§"/>
            </a:pPr>
            <a:r>
              <a:rPr lang="en-US" sz="2400" dirty="0"/>
              <a:t>The Constructor of the inherited class are called in the same manner which they are inherited.</a:t>
            </a:r>
          </a:p>
        </p:txBody>
      </p:sp>
      <p:sp>
        <p:nvSpPr>
          <p:cNvPr id="14" name="Content Placeholder 13">
            <a:extLst>
              <a:ext uri="{FF2B5EF4-FFF2-40B4-BE49-F238E27FC236}">
                <a16:creationId xmlns:a16="http://schemas.microsoft.com/office/drawing/2014/main" id="{FB4F0E33-660F-427B-824F-204A7BE8BC34}"/>
              </a:ext>
            </a:extLst>
          </p:cNvPr>
          <p:cNvSpPr>
            <a:spLocks noGrp="1"/>
          </p:cNvSpPr>
          <p:nvPr>
            <p:ph idx="1"/>
          </p:nvPr>
        </p:nvSpPr>
        <p:spPr>
          <a:xfrm>
            <a:off x="4927107" y="-9523"/>
            <a:ext cx="7264893" cy="6867522"/>
          </a:xfrm>
        </p:spPr>
        <p:txBody>
          <a:bodyPr>
            <a:noAutofit/>
          </a:bodyPr>
          <a:lstStyle/>
          <a:p>
            <a:pPr marL="0" indent="0">
              <a:buNone/>
            </a:pPr>
            <a:r>
              <a:rPr lang="en-US" sz="1800" dirty="0">
                <a:solidFill>
                  <a:schemeClr val="accent6"/>
                </a:solidFill>
              </a:rPr>
              <a:t>class Base1</a:t>
            </a:r>
            <a:r>
              <a:rPr lang="en-US" sz="1600" dirty="0">
                <a:solidFill>
                  <a:schemeClr val="accent6"/>
                </a:solidFill>
              </a:rPr>
              <a:t>{</a:t>
            </a:r>
          </a:p>
          <a:p>
            <a:pPr marL="0" indent="0">
              <a:buNone/>
            </a:pPr>
            <a:r>
              <a:rPr lang="en-US" sz="1600" dirty="0">
                <a:solidFill>
                  <a:schemeClr val="accent6"/>
                </a:solidFill>
              </a:rPr>
              <a:t>    public:</a:t>
            </a:r>
          </a:p>
          <a:p>
            <a:pPr marL="0" indent="0">
              <a:buNone/>
            </a:pPr>
            <a:r>
              <a:rPr lang="en-US" sz="1600" dirty="0">
                <a:solidFill>
                  <a:schemeClr val="accent6"/>
                </a:solidFill>
              </a:rPr>
              <a:t>    Base1(){ </a:t>
            </a:r>
            <a:r>
              <a:rPr lang="en-US" sz="1600" dirty="0" err="1">
                <a:solidFill>
                  <a:schemeClr val="accent6"/>
                </a:solidFill>
              </a:rPr>
              <a:t>cout</a:t>
            </a:r>
            <a:r>
              <a:rPr lang="en-US" sz="1600" dirty="0">
                <a:solidFill>
                  <a:schemeClr val="accent6"/>
                </a:solidFill>
              </a:rPr>
              <a:t>&lt;&lt;"This is Base1 Class"&lt;&lt;</a:t>
            </a:r>
            <a:r>
              <a:rPr lang="en-US" sz="1600" dirty="0" err="1">
                <a:solidFill>
                  <a:schemeClr val="accent6"/>
                </a:solidFill>
              </a:rPr>
              <a:t>endl</a:t>
            </a:r>
            <a:r>
              <a:rPr lang="en-US" sz="1600" dirty="0">
                <a:solidFill>
                  <a:schemeClr val="accent6"/>
                </a:solidFill>
              </a:rPr>
              <a:t>; }</a:t>
            </a:r>
          </a:p>
          <a:p>
            <a:pPr marL="0" indent="0">
              <a:buNone/>
            </a:pPr>
            <a:r>
              <a:rPr lang="en-US" sz="1600" dirty="0">
                <a:solidFill>
                  <a:schemeClr val="accent6"/>
                </a:solidFill>
              </a:rPr>
              <a:t>     void display() { </a:t>
            </a:r>
            <a:r>
              <a:rPr lang="en-US" sz="1600" dirty="0" err="1">
                <a:solidFill>
                  <a:schemeClr val="accent6"/>
                </a:solidFill>
              </a:rPr>
              <a:t>cout</a:t>
            </a:r>
            <a:r>
              <a:rPr lang="en-US" sz="1600" dirty="0">
                <a:solidFill>
                  <a:schemeClr val="accent6"/>
                </a:solidFill>
              </a:rPr>
              <a:t>&lt;&lt;"This is display of Base1 Class"&lt;&lt;</a:t>
            </a:r>
            <a:r>
              <a:rPr lang="en-US" sz="1600" dirty="0" err="1">
                <a:solidFill>
                  <a:schemeClr val="accent6"/>
                </a:solidFill>
              </a:rPr>
              <a:t>endl</a:t>
            </a:r>
            <a:r>
              <a:rPr lang="en-US" sz="1600" dirty="0">
                <a:solidFill>
                  <a:schemeClr val="accent6"/>
                </a:solidFill>
              </a:rPr>
              <a:t>; }</a:t>
            </a:r>
          </a:p>
          <a:p>
            <a:pPr marL="0" indent="0">
              <a:buNone/>
            </a:pPr>
            <a:r>
              <a:rPr lang="en-US" sz="1600" dirty="0">
                <a:solidFill>
                  <a:schemeClr val="accent6"/>
                </a:solidFill>
              </a:rPr>
              <a:t>};</a:t>
            </a:r>
          </a:p>
          <a:p>
            <a:pPr marL="0" indent="0">
              <a:buNone/>
            </a:pPr>
            <a:r>
              <a:rPr lang="en-US" sz="1800" dirty="0">
                <a:solidFill>
                  <a:schemeClr val="accent6"/>
                </a:solidFill>
              </a:rPr>
              <a:t>class Base2</a:t>
            </a:r>
            <a:r>
              <a:rPr lang="en-US" sz="1600" dirty="0">
                <a:solidFill>
                  <a:schemeClr val="accent6"/>
                </a:solidFill>
              </a:rPr>
              <a:t>{</a:t>
            </a:r>
          </a:p>
          <a:p>
            <a:pPr marL="0" indent="0">
              <a:buNone/>
            </a:pPr>
            <a:r>
              <a:rPr lang="en-US" sz="1600" dirty="0">
                <a:solidFill>
                  <a:schemeClr val="accent6"/>
                </a:solidFill>
              </a:rPr>
              <a:t>    public:</a:t>
            </a:r>
          </a:p>
          <a:p>
            <a:pPr marL="0" indent="0">
              <a:buNone/>
            </a:pPr>
            <a:r>
              <a:rPr lang="en-US" sz="1600" dirty="0">
                <a:solidFill>
                  <a:schemeClr val="accent6"/>
                </a:solidFill>
              </a:rPr>
              <a:t>    Base2(){ </a:t>
            </a:r>
            <a:r>
              <a:rPr lang="en-US" sz="1600" dirty="0" err="1">
                <a:solidFill>
                  <a:schemeClr val="accent6"/>
                </a:solidFill>
              </a:rPr>
              <a:t>cout</a:t>
            </a:r>
            <a:r>
              <a:rPr lang="en-US" sz="1600" dirty="0">
                <a:solidFill>
                  <a:schemeClr val="accent6"/>
                </a:solidFill>
              </a:rPr>
              <a:t>&lt;&lt;"This is Base2 Class"&lt;&lt;</a:t>
            </a:r>
            <a:r>
              <a:rPr lang="en-US" sz="1600" dirty="0" err="1">
                <a:solidFill>
                  <a:schemeClr val="accent6"/>
                </a:solidFill>
              </a:rPr>
              <a:t>endl</a:t>
            </a:r>
            <a:r>
              <a:rPr lang="en-US" sz="1600" dirty="0">
                <a:solidFill>
                  <a:schemeClr val="accent6"/>
                </a:solidFill>
              </a:rPr>
              <a:t>; }</a:t>
            </a:r>
          </a:p>
          <a:p>
            <a:pPr marL="0" indent="0">
              <a:buNone/>
            </a:pPr>
            <a:r>
              <a:rPr lang="en-US" sz="1600" dirty="0">
                <a:solidFill>
                  <a:schemeClr val="accent6"/>
                </a:solidFill>
              </a:rPr>
              <a:t>};</a:t>
            </a:r>
          </a:p>
          <a:p>
            <a:pPr marL="0" indent="0">
              <a:buNone/>
            </a:pPr>
            <a:r>
              <a:rPr lang="en-US" sz="1800" dirty="0">
                <a:solidFill>
                  <a:schemeClr val="accent6"/>
                </a:solidFill>
              </a:rPr>
              <a:t>class Derived : public Base1, public Base2</a:t>
            </a:r>
            <a:r>
              <a:rPr lang="en-US" sz="1600" dirty="0">
                <a:solidFill>
                  <a:schemeClr val="accent6"/>
                </a:solidFill>
              </a:rPr>
              <a:t>{</a:t>
            </a:r>
          </a:p>
          <a:p>
            <a:pPr marL="0" indent="0">
              <a:buNone/>
            </a:pPr>
            <a:r>
              <a:rPr lang="en-US" sz="1600" dirty="0">
                <a:solidFill>
                  <a:schemeClr val="accent6"/>
                </a:solidFill>
              </a:rPr>
              <a:t>    public:</a:t>
            </a:r>
          </a:p>
          <a:p>
            <a:pPr marL="0" indent="0">
              <a:buNone/>
            </a:pPr>
            <a:r>
              <a:rPr lang="en-US" sz="1600" dirty="0">
                <a:solidFill>
                  <a:schemeClr val="accent6"/>
                </a:solidFill>
              </a:rPr>
              <a:t>    Derived(){ </a:t>
            </a:r>
            <a:r>
              <a:rPr lang="en-US" sz="1600" dirty="0" err="1">
                <a:solidFill>
                  <a:schemeClr val="accent6"/>
                </a:solidFill>
              </a:rPr>
              <a:t>cout</a:t>
            </a:r>
            <a:r>
              <a:rPr lang="en-US" sz="1600" dirty="0">
                <a:solidFill>
                  <a:schemeClr val="accent6"/>
                </a:solidFill>
              </a:rPr>
              <a:t>&lt;&lt;"This is Derived Class"&lt;&lt;</a:t>
            </a:r>
            <a:r>
              <a:rPr lang="en-US" sz="1600" dirty="0" err="1">
                <a:solidFill>
                  <a:schemeClr val="accent6"/>
                </a:solidFill>
              </a:rPr>
              <a:t>endl</a:t>
            </a:r>
            <a:r>
              <a:rPr lang="en-US" sz="1600" dirty="0">
                <a:solidFill>
                  <a:schemeClr val="accent6"/>
                </a:solidFill>
              </a:rPr>
              <a:t>; }\</a:t>
            </a:r>
          </a:p>
          <a:p>
            <a:pPr marL="0" indent="0">
              <a:buNone/>
            </a:pPr>
            <a:r>
              <a:rPr lang="en-US" sz="1600" dirty="0">
                <a:solidFill>
                  <a:schemeClr val="accent6"/>
                </a:solidFill>
              </a:rPr>
              <a:t>    void display(){ </a:t>
            </a:r>
            <a:r>
              <a:rPr lang="en-US" sz="1600" dirty="0" err="1">
                <a:solidFill>
                  <a:schemeClr val="accent6"/>
                </a:solidFill>
              </a:rPr>
              <a:t>cout</a:t>
            </a:r>
            <a:r>
              <a:rPr lang="en-US" sz="1600" dirty="0">
                <a:solidFill>
                  <a:schemeClr val="accent6"/>
                </a:solidFill>
              </a:rPr>
              <a:t>&lt;&lt;"This is display of Derived Class"&lt;&lt;</a:t>
            </a:r>
            <a:r>
              <a:rPr lang="en-US" sz="1600" dirty="0" err="1">
                <a:solidFill>
                  <a:schemeClr val="accent6"/>
                </a:solidFill>
              </a:rPr>
              <a:t>endl</a:t>
            </a:r>
            <a:r>
              <a:rPr lang="en-US" sz="1600" dirty="0">
                <a:solidFill>
                  <a:schemeClr val="accent6"/>
                </a:solidFill>
              </a:rPr>
              <a:t>; }</a:t>
            </a:r>
          </a:p>
          <a:p>
            <a:pPr marL="0" indent="0">
              <a:buNone/>
            </a:pPr>
            <a:r>
              <a:rPr lang="en-US" sz="1600" dirty="0">
                <a:solidFill>
                  <a:schemeClr val="accent6"/>
                </a:solidFill>
              </a:rPr>
              <a:t>};</a:t>
            </a:r>
          </a:p>
          <a:p>
            <a:pPr marL="0" indent="0">
              <a:buNone/>
            </a:pPr>
            <a:r>
              <a:rPr lang="en-US" sz="1800" dirty="0">
                <a:solidFill>
                  <a:schemeClr val="accent6"/>
                </a:solidFill>
              </a:rPr>
              <a:t>int main()</a:t>
            </a:r>
            <a:r>
              <a:rPr lang="en-US" sz="2000" dirty="0">
                <a:solidFill>
                  <a:schemeClr val="accent6"/>
                </a:solidFill>
              </a:rPr>
              <a:t>{</a:t>
            </a:r>
            <a:endParaRPr lang="en-US" sz="1800" dirty="0">
              <a:solidFill>
                <a:schemeClr val="accent6"/>
              </a:solidFill>
            </a:endParaRPr>
          </a:p>
          <a:p>
            <a:pPr marL="0" indent="0">
              <a:buNone/>
            </a:pPr>
            <a:r>
              <a:rPr lang="en-US" sz="1600" dirty="0">
                <a:solidFill>
                  <a:schemeClr val="accent6"/>
                </a:solidFill>
              </a:rPr>
              <a:t>    Derived D;  </a:t>
            </a:r>
            <a:r>
              <a:rPr lang="en-US" sz="1600" dirty="0"/>
              <a:t>//it invokes the constructor in the sequence, the class is 	         	       derived</a:t>
            </a:r>
          </a:p>
          <a:p>
            <a:pPr marL="0" indent="0">
              <a:buNone/>
            </a:pPr>
            <a:r>
              <a:rPr lang="en-US" sz="1600" dirty="0">
                <a:solidFill>
                  <a:schemeClr val="accent6"/>
                </a:solidFill>
              </a:rPr>
              <a:t>    </a:t>
            </a:r>
            <a:r>
              <a:rPr lang="en-US" sz="1600" dirty="0" err="1">
                <a:solidFill>
                  <a:schemeClr val="accent6"/>
                </a:solidFill>
              </a:rPr>
              <a:t>D.display</a:t>
            </a:r>
            <a:r>
              <a:rPr lang="en-US" sz="1600" dirty="0">
                <a:solidFill>
                  <a:schemeClr val="accent6"/>
                </a:solidFill>
              </a:rPr>
              <a:t>();   </a:t>
            </a:r>
            <a:r>
              <a:rPr lang="en-US" sz="1600" dirty="0"/>
              <a:t>//it calls the function in Derived Class</a:t>
            </a:r>
          </a:p>
          <a:p>
            <a:pPr marL="0" indent="0">
              <a:buNone/>
            </a:pPr>
            <a:r>
              <a:rPr lang="en-US" sz="1600" dirty="0">
                <a:solidFill>
                  <a:schemeClr val="accent6"/>
                </a:solidFill>
              </a:rPr>
              <a:t>    D.Base1::display();    </a:t>
            </a:r>
            <a:r>
              <a:rPr lang="en-US" sz="1600" dirty="0"/>
              <a:t>//it calls the function in the Base1 Class</a:t>
            </a:r>
          </a:p>
          <a:p>
            <a:pPr marL="0" indent="0">
              <a:buNone/>
            </a:pPr>
            <a:r>
              <a:rPr lang="en-US" sz="1600" dirty="0">
                <a:solidFill>
                  <a:schemeClr val="accent6"/>
                </a:solidFill>
              </a:rPr>
              <a:t>}</a:t>
            </a:r>
            <a:endParaRPr lang="en-IN" sz="1600" dirty="0">
              <a:solidFill>
                <a:schemeClr val="accent6"/>
              </a:solidFill>
            </a:endParaRPr>
          </a:p>
        </p:txBody>
      </p:sp>
      <p:sp>
        <p:nvSpPr>
          <p:cNvPr id="15" name="Rectangle: Rounded Corners 14">
            <a:extLst>
              <a:ext uri="{FF2B5EF4-FFF2-40B4-BE49-F238E27FC236}">
                <a16:creationId xmlns:a16="http://schemas.microsoft.com/office/drawing/2014/main" id="{84DA8D44-00D0-447A-9681-07AD7726D706}"/>
              </a:ext>
            </a:extLst>
          </p:cNvPr>
          <p:cNvSpPr/>
          <p:nvPr/>
        </p:nvSpPr>
        <p:spPr>
          <a:xfrm>
            <a:off x="426128" y="2095130"/>
            <a:ext cx="1464816" cy="62143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Class A</a:t>
            </a:r>
            <a:endParaRPr lang="en-IN" sz="2800" dirty="0"/>
          </a:p>
        </p:txBody>
      </p:sp>
      <p:cxnSp>
        <p:nvCxnSpPr>
          <p:cNvPr id="21" name="Connector: Elbow 20">
            <a:extLst>
              <a:ext uri="{FF2B5EF4-FFF2-40B4-BE49-F238E27FC236}">
                <a16:creationId xmlns:a16="http://schemas.microsoft.com/office/drawing/2014/main" id="{240F3D22-AA02-4B67-B380-0D71E4FB54B2}"/>
              </a:ext>
            </a:extLst>
          </p:cNvPr>
          <p:cNvCxnSpPr>
            <a:cxnSpLocks/>
          </p:cNvCxnSpPr>
          <p:nvPr/>
        </p:nvCxnSpPr>
        <p:spPr>
          <a:xfrm rot="5400000">
            <a:off x="2082072" y="2705884"/>
            <a:ext cx="829767" cy="606939"/>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23" name="Connector: Elbow 22">
            <a:extLst>
              <a:ext uri="{FF2B5EF4-FFF2-40B4-BE49-F238E27FC236}">
                <a16:creationId xmlns:a16="http://schemas.microsoft.com/office/drawing/2014/main" id="{FCD237D3-C786-4D80-A44E-D7446B4E00CD}"/>
              </a:ext>
            </a:extLst>
          </p:cNvPr>
          <p:cNvCxnSpPr>
            <a:cxnSpLocks/>
          </p:cNvCxnSpPr>
          <p:nvPr/>
        </p:nvCxnSpPr>
        <p:spPr>
          <a:xfrm rot="16200000" flipH="1">
            <a:off x="1431431" y="2732787"/>
            <a:ext cx="721702" cy="583911"/>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27" name="Rectangle: Rounded Corners 26">
            <a:extLst>
              <a:ext uri="{FF2B5EF4-FFF2-40B4-BE49-F238E27FC236}">
                <a16:creationId xmlns:a16="http://schemas.microsoft.com/office/drawing/2014/main" id="{6235CCBD-E6CB-47F5-966C-62637722283B}"/>
              </a:ext>
            </a:extLst>
          </p:cNvPr>
          <p:cNvSpPr/>
          <p:nvPr/>
        </p:nvSpPr>
        <p:spPr>
          <a:xfrm>
            <a:off x="2317072" y="2095129"/>
            <a:ext cx="1464816" cy="62143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Class B</a:t>
            </a:r>
            <a:endParaRPr lang="en-IN" sz="2800" dirty="0"/>
          </a:p>
        </p:txBody>
      </p:sp>
      <p:sp>
        <p:nvSpPr>
          <p:cNvPr id="30" name="Rectangle: Rounded Corners 29">
            <a:extLst>
              <a:ext uri="{FF2B5EF4-FFF2-40B4-BE49-F238E27FC236}">
                <a16:creationId xmlns:a16="http://schemas.microsoft.com/office/drawing/2014/main" id="{48C67894-0EFD-47AE-B18E-1E4C78C4091A}"/>
              </a:ext>
            </a:extLst>
          </p:cNvPr>
          <p:cNvSpPr/>
          <p:nvPr/>
        </p:nvSpPr>
        <p:spPr>
          <a:xfrm>
            <a:off x="1500326" y="3324039"/>
            <a:ext cx="1464816" cy="62143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Class C</a:t>
            </a:r>
            <a:endParaRPr lang="en-IN" sz="2800" dirty="0"/>
          </a:p>
        </p:txBody>
      </p:sp>
    </p:spTree>
    <p:extLst>
      <p:ext uri="{BB962C8B-B14F-4D97-AF65-F5344CB8AC3E}">
        <p14:creationId xmlns:p14="http://schemas.microsoft.com/office/powerpoint/2010/main" val="247298348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E2B67-4687-4B40-8970-2F5DE70584C2}"/>
              </a:ext>
            </a:extLst>
          </p:cNvPr>
          <p:cNvSpPr>
            <a:spLocks noGrp="1"/>
          </p:cNvSpPr>
          <p:nvPr>
            <p:ph type="title"/>
          </p:nvPr>
        </p:nvSpPr>
        <p:spPr>
          <a:xfrm>
            <a:off x="0" y="0"/>
            <a:ext cx="12192000" cy="790113"/>
          </a:xfrm>
        </p:spPr>
        <p:txBody>
          <a:bodyPr>
            <a:normAutofit/>
          </a:bodyPr>
          <a:lstStyle/>
          <a:p>
            <a:r>
              <a:rPr lang="en-US" sz="4000" dirty="0">
                <a:solidFill>
                  <a:srgbClr val="00B0F0"/>
                </a:solidFill>
              </a:rPr>
              <a:t>Hierarchical Inheritance</a:t>
            </a:r>
            <a:endParaRPr lang="en-IN" sz="4000" dirty="0">
              <a:solidFill>
                <a:srgbClr val="00B0F0"/>
              </a:solidFill>
            </a:endParaRPr>
          </a:p>
        </p:txBody>
      </p:sp>
      <p:sp>
        <p:nvSpPr>
          <p:cNvPr id="3" name="Content Placeholder 2">
            <a:extLst>
              <a:ext uri="{FF2B5EF4-FFF2-40B4-BE49-F238E27FC236}">
                <a16:creationId xmlns:a16="http://schemas.microsoft.com/office/drawing/2014/main" id="{688BC4F8-703F-422F-A3C8-C0305659CA2B}"/>
              </a:ext>
            </a:extLst>
          </p:cNvPr>
          <p:cNvSpPr>
            <a:spLocks noGrp="1"/>
          </p:cNvSpPr>
          <p:nvPr>
            <p:ph idx="1"/>
          </p:nvPr>
        </p:nvSpPr>
        <p:spPr>
          <a:xfrm>
            <a:off x="6276513" y="-4439"/>
            <a:ext cx="5915487" cy="6858000"/>
          </a:xfrm>
        </p:spPr>
        <p:txBody>
          <a:bodyPr numCol="1">
            <a:noAutofit/>
          </a:bodyPr>
          <a:lstStyle/>
          <a:p>
            <a:pPr marL="0" indent="0">
              <a:buNone/>
            </a:pPr>
            <a:r>
              <a:rPr lang="en-US" sz="2100" dirty="0">
                <a:solidFill>
                  <a:schemeClr val="accent6"/>
                </a:solidFill>
              </a:rPr>
              <a:t>class Fruit{ </a:t>
            </a:r>
          </a:p>
          <a:p>
            <a:pPr marL="0" indent="0">
              <a:buNone/>
            </a:pPr>
            <a:r>
              <a:rPr lang="en-US" sz="2100" dirty="0">
                <a:solidFill>
                  <a:schemeClr val="accent6"/>
                </a:solidFill>
              </a:rPr>
              <a:t>   public: </a:t>
            </a:r>
          </a:p>
          <a:p>
            <a:pPr marL="0" indent="0">
              <a:buNone/>
            </a:pPr>
            <a:r>
              <a:rPr lang="en-US" sz="2100" dirty="0">
                <a:solidFill>
                  <a:schemeClr val="accent6"/>
                </a:solidFill>
              </a:rPr>
              <a:t>       Fruit(){ </a:t>
            </a:r>
            <a:r>
              <a:rPr lang="en-US" sz="2100" dirty="0" err="1">
                <a:solidFill>
                  <a:schemeClr val="accent6"/>
                </a:solidFill>
              </a:rPr>
              <a:t>cout</a:t>
            </a:r>
            <a:r>
              <a:rPr lang="en-US" sz="2100" dirty="0">
                <a:solidFill>
                  <a:schemeClr val="accent6"/>
                </a:solidFill>
              </a:rPr>
              <a:t>&lt;&lt;"Fruit Class"&lt;&lt;</a:t>
            </a:r>
            <a:r>
              <a:rPr lang="en-US" sz="2100" dirty="0" err="1">
                <a:solidFill>
                  <a:schemeClr val="accent6"/>
                </a:solidFill>
              </a:rPr>
              <a:t>endl</a:t>
            </a:r>
            <a:r>
              <a:rPr lang="en-US" sz="2100" dirty="0">
                <a:solidFill>
                  <a:schemeClr val="accent6"/>
                </a:solidFill>
              </a:rPr>
              <a:t>; }</a:t>
            </a:r>
          </a:p>
          <a:p>
            <a:pPr marL="0" indent="0">
              <a:buNone/>
            </a:pPr>
            <a:r>
              <a:rPr lang="en-US" sz="2100" dirty="0">
                <a:solidFill>
                  <a:schemeClr val="accent6"/>
                </a:solidFill>
              </a:rPr>
              <a:t>};</a:t>
            </a:r>
          </a:p>
          <a:p>
            <a:pPr marL="0" indent="0">
              <a:buNone/>
            </a:pPr>
            <a:r>
              <a:rPr lang="en-US" sz="2100" dirty="0">
                <a:solidFill>
                  <a:schemeClr val="accent6"/>
                </a:solidFill>
              </a:rPr>
              <a:t>class </a:t>
            </a:r>
            <a:r>
              <a:rPr lang="en-US" sz="2100" dirty="0" err="1">
                <a:solidFill>
                  <a:schemeClr val="accent6"/>
                </a:solidFill>
              </a:rPr>
              <a:t>StrawBerry</a:t>
            </a:r>
            <a:r>
              <a:rPr lang="en-US" sz="2100" dirty="0">
                <a:solidFill>
                  <a:schemeClr val="accent6"/>
                </a:solidFill>
              </a:rPr>
              <a:t> : public Fruit{ </a:t>
            </a:r>
          </a:p>
          <a:p>
            <a:pPr marL="0" indent="0">
              <a:buNone/>
            </a:pPr>
            <a:r>
              <a:rPr lang="en-US" sz="2100" dirty="0">
                <a:solidFill>
                  <a:schemeClr val="accent6"/>
                </a:solidFill>
              </a:rPr>
              <a:t>   public:</a:t>
            </a:r>
          </a:p>
          <a:p>
            <a:pPr marL="0" indent="0">
              <a:buNone/>
            </a:pPr>
            <a:r>
              <a:rPr lang="en-US" sz="2100" dirty="0">
                <a:solidFill>
                  <a:schemeClr val="accent6"/>
                </a:solidFill>
              </a:rPr>
              <a:t>        </a:t>
            </a:r>
            <a:r>
              <a:rPr lang="en-US" sz="2100" dirty="0" err="1">
                <a:solidFill>
                  <a:schemeClr val="accent6"/>
                </a:solidFill>
              </a:rPr>
              <a:t>StrawBerry</a:t>
            </a:r>
            <a:r>
              <a:rPr lang="en-US" sz="2100" dirty="0">
                <a:solidFill>
                  <a:schemeClr val="accent6"/>
                </a:solidFill>
              </a:rPr>
              <a:t>(){ </a:t>
            </a:r>
            <a:r>
              <a:rPr lang="en-US" sz="2100" dirty="0" err="1">
                <a:solidFill>
                  <a:schemeClr val="accent6"/>
                </a:solidFill>
              </a:rPr>
              <a:t>cout</a:t>
            </a:r>
            <a:r>
              <a:rPr lang="en-US" sz="2100" dirty="0">
                <a:solidFill>
                  <a:schemeClr val="accent6"/>
                </a:solidFill>
              </a:rPr>
              <a:t>&lt;&lt;"</a:t>
            </a:r>
            <a:r>
              <a:rPr lang="en-US" sz="2100" dirty="0" err="1">
                <a:solidFill>
                  <a:schemeClr val="accent6"/>
                </a:solidFill>
              </a:rPr>
              <a:t>StrawBerry</a:t>
            </a:r>
            <a:r>
              <a:rPr lang="en-US" sz="2100" dirty="0">
                <a:solidFill>
                  <a:schemeClr val="accent6"/>
                </a:solidFill>
              </a:rPr>
              <a:t> Class"&lt;&lt;</a:t>
            </a:r>
            <a:r>
              <a:rPr lang="en-US" sz="2100" dirty="0" err="1">
                <a:solidFill>
                  <a:schemeClr val="accent6"/>
                </a:solidFill>
              </a:rPr>
              <a:t>endl</a:t>
            </a:r>
            <a:r>
              <a:rPr lang="en-US" sz="2100" dirty="0">
                <a:solidFill>
                  <a:schemeClr val="accent6"/>
                </a:solidFill>
              </a:rPr>
              <a:t>; }</a:t>
            </a:r>
          </a:p>
          <a:p>
            <a:pPr marL="0" indent="0">
              <a:buNone/>
            </a:pPr>
            <a:r>
              <a:rPr lang="en-US" sz="2100" dirty="0">
                <a:solidFill>
                  <a:schemeClr val="accent6"/>
                </a:solidFill>
              </a:rPr>
              <a:t>};</a:t>
            </a:r>
          </a:p>
          <a:p>
            <a:pPr marL="0" indent="0">
              <a:buNone/>
            </a:pPr>
            <a:r>
              <a:rPr lang="en-US" sz="2100" dirty="0">
                <a:solidFill>
                  <a:schemeClr val="accent6"/>
                </a:solidFill>
              </a:rPr>
              <a:t>class </a:t>
            </a:r>
            <a:r>
              <a:rPr lang="en-US" sz="2100" dirty="0" err="1">
                <a:solidFill>
                  <a:schemeClr val="accent6"/>
                </a:solidFill>
              </a:rPr>
              <a:t>BlueBerry</a:t>
            </a:r>
            <a:r>
              <a:rPr lang="en-US" sz="2100" dirty="0">
                <a:solidFill>
                  <a:schemeClr val="accent6"/>
                </a:solidFill>
              </a:rPr>
              <a:t> : public Fruit{</a:t>
            </a:r>
          </a:p>
          <a:p>
            <a:pPr marL="0" indent="0">
              <a:buNone/>
            </a:pPr>
            <a:r>
              <a:rPr lang="en-US" sz="2100" dirty="0">
                <a:solidFill>
                  <a:schemeClr val="accent6"/>
                </a:solidFill>
              </a:rPr>
              <a:t>    public: </a:t>
            </a:r>
          </a:p>
          <a:p>
            <a:pPr marL="0" indent="0">
              <a:buNone/>
            </a:pPr>
            <a:r>
              <a:rPr lang="en-US" sz="2100" dirty="0">
                <a:solidFill>
                  <a:schemeClr val="accent6"/>
                </a:solidFill>
              </a:rPr>
              <a:t>       </a:t>
            </a:r>
            <a:r>
              <a:rPr lang="en-US" sz="2100" dirty="0" err="1">
                <a:solidFill>
                  <a:schemeClr val="accent6"/>
                </a:solidFill>
              </a:rPr>
              <a:t>BlueBerry</a:t>
            </a:r>
            <a:r>
              <a:rPr lang="en-US" sz="2100" dirty="0">
                <a:solidFill>
                  <a:schemeClr val="accent6"/>
                </a:solidFill>
              </a:rPr>
              <a:t>(){ </a:t>
            </a:r>
            <a:r>
              <a:rPr lang="en-US" sz="2100" dirty="0" err="1">
                <a:solidFill>
                  <a:schemeClr val="accent6"/>
                </a:solidFill>
              </a:rPr>
              <a:t>cout</a:t>
            </a:r>
            <a:r>
              <a:rPr lang="en-US" sz="2100" dirty="0">
                <a:solidFill>
                  <a:schemeClr val="accent6"/>
                </a:solidFill>
              </a:rPr>
              <a:t>&lt;&lt;"</a:t>
            </a:r>
            <a:r>
              <a:rPr lang="en-US" sz="2100" dirty="0" err="1">
                <a:solidFill>
                  <a:schemeClr val="accent6"/>
                </a:solidFill>
              </a:rPr>
              <a:t>BlueBerry</a:t>
            </a:r>
            <a:r>
              <a:rPr lang="en-US" sz="2100" dirty="0">
                <a:solidFill>
                  <a:schemeClr val="accent6"/>
                </a:solidFill>
              </a:rPr>
              <a:t> Class"&lt;&lt;</a:t>
            </a:r>
            <a:r>
              <a:rPr lang="en-US" sz="2100" dirty="0" err="1">
                <a:solidFill>
                  <a:schemeClr val="accent6"/>
                </a:solidFill>
              </a:rPr>
              <a:t>endl</a:t>
            </a:r>
            <a:r>
              <a:rPr lang="en-US" sz="2100" dirty="0">
                <a:solidFill>
                  <a:schemeClr val="accent6"/>
                </a:solidFill>
              </a:rPr>
              <a:t>; }</a:t>
            </a:r>
          </a:p>
          <a:p>
            <a:pPr marL="0" indent="0">
              <a:buNone/>
            </a:pPr>
            <a:r>
              <a:rPr lang="en-US" sz="2100" dirty="0">
                <a:solidFill>
                  <a:schemeClr val="accent6"/>
                </a:solidFill>
              </a:rPr>
              <a:t>};</a:t>
            </a:r>
          </a:p>
          <a:p>
            <a:pPr marL="0" indent="0">
              <a:buNone/>
            </a:pPr>
            <a:r>
              <a:rPr lang="en-US" sz="2100" dirty="0">
                <a:solidFill>
                  <a:schemeClr val="accent6"/>
                </a:solidFill>
              </a:rPr>
              <a:t>int main(){</a:t>
            </a:r>
          </a:p>
          <a:p>
            <a:pPr marL="0" indent="0">
              <a:buNone/>
            </a:pPr>
            <a:r>
              <a:rPr lang="en-US" sz="2100" dirty="0">
                <a:solidFill>
                  <a:schemeClr val="accent6"/>
                </a:solidFill>
              </a:rPr>
              <a:t>    </a:t>
            </a:r>
            <a:r>
              <a:rPr lang="en-US" sz="2100" dirty="0" err="1">
                <a:solidFill>
                  <a:schemeClr val="accent6"/>
                </a:solidFill>
              </a:rPr>
              <a:t>StrawBerry</a:t>
            </a:r>
            <a:r>
              <a:rPr lang="en-US" sz="2100" dirty="0">
                <a:solidFill>
                  <a:schemeClr val="accent6"/>
                </a:solidFill>
              </a:rPr>
              <a:t> S; </a:t>
            </a:r>
          </a:p>
          <a:p>
            <a:pPr marL="0" indent="0">
              <a:buNone/>
            </a:pPr>
            <a:r>
              <a:rPr lang="en-US" sz="2100" dirty="0">
                <a:solidFill>
                  <a:schemeClr val="accent6"/>
                </a:solidFill>
              </a:rPr>
              <a:t>   </a:t>
            </a:r>
            <a:r>
              <a:rPr lang="en-US" sz="2100" dirty="0" err="1">
                <a:solidFill>
                  <a:schemeClr val="accent6"/>
                </a:solidFill>
              </a:rPr>
              <a:t>BlueBerry</a:t>
            </a:r>
            <a:r>
              <a:rPr lang="en-US" sz="2100" dirty="0">
                <a:solidFill>
                  <a:schemeClr val="accent6"/>
                </a:solidFill>
              </a:rPr>
              <a:t> B;</a:t>
            </a:r>
          </a:p>
          <a:p>
            <a:pPr marL="0" indent="0">
              <a:buNone/>
            </a:pPr>
            <a:r>
              <a:rPr lang="en-US" sz="2100" dirty="0">
                <a:solidFill>
                  <a:schemeClr val="accent6"/>
                </a:solidFill>
              </a:rPr>
              <a:t>}</a:t>
            </a:r>
          </a:p>
        </p:txBody>
      </p:sp>
      <p:sp>
        <p:nvSpPr>
          <p:cNvPr id="4" name="Text Placeholder 3">
            <a:extLst>
              <a:ext uri="{FF2B5EF4-FFF2-40B4-BE49-F238E27FC236}">
                <a16:creationId xmlns:a16="http://schemas.microsoft.com/office/drawing/2014/main" id="{E7BAA23C-C71D-4CDF-995D-9ED4A0AB0A75}"/>
              </a:ext>
            </a:extLst>
          </p:cNvPr>
          <p:cNvSpPr>
            <a:spLocks noGrp="1"/>
          </p:cNvSpPr>
          <p:nvPr>
            <p:ph type="body" sz="half" idx="2"/>
          </p:nvPr>
        </p:nvSpPr>
        <p:spPr>
          <a:xfrm>
            <a:off x="0" y="987425"/>
            <a:ext cx="6276513" cy="5013880"/>
          </a:xfrm>
        </p:spPr>
        <p:txBody>
          <a:bodyPr>
            <a:normAutofit/>
          </a:bodyPr>
          <a:lstStyle/>
          <a:p>
            <a:pPr marL="342900" indent="-342900">
              <a:buFont typeface="Wingdings" panose="05000000000000000000" pitchFamily="2" charset="2"/>
              <a:buChar char="§"/>
            </a:pPr>
            <a:r>
              <a:rPr lang="en-US" sz="2400" dirty="0"/>
              <a:t>More than one Derived Class is derived from only one Base Class is called Hierarchical Inheritance.</a:t>
            </a:r>
          </a:p>
          <a:p>
            <a:pPr marL="342900" indent="-342900">
              <a:buFont typeface="Wingdings" panose="05000000000000000000" pitchFamily="2" charset="2"/>
              <a:buChar char="§"/>
            </a:pPr>
            <a:endParaRPr lang="en-US" sz="2400" dirty="0"/>
          </a:p>
          <a:p>
            <a:pPr marL="342900" indent="-342900">
              <a:buFont typeface="Wingdings" panose="05000000000000000000" pitchFamily="2" charset="2"/>
              <a:buChar char="§"/>
            </a:pPr>
            <a:endParaRPr lang="en-US" sz="2400" dirty="0"/>
          </a:p>
          <a:p>
            <a:pPr marL="342900" indent="-342900">
              <a:buFont typeface="Wingdings" panose="05000000000000000000" pitchFamily="2" charset="2"/>
              <a:buChar char="§"/>
            </a:pPr>
            <a:endParaRPr lang="en-US" sz="2400" dirty="0"/>
          </a:p>
          <a:p>
            <a:pPr marL="342900" indent="-342900">
              <a:buFont typeface="Wingdings" panose="05000000000000000000" pitchFamily="2" charset="2"/>
              <a:buChar char="§"/>
            </a:pPr>
            <a:endParaRPr lang="en-US" sz="2400" dirty="0"/>
          </a:p>
          <a:p>
            <a:pPr marL="342900" indent="-342900">
              <a:buFont typeface="Wingdings" panose="05000000000000000000" pitchFamily="2" charset="2"/>
              <a:buChar char="§"/>
            </a:pPr>
            <a:endParaRPr lang="en-US" sz="2400" dirty="0"/>
          </a:p>
          <a:p>
            <a:pPr marL="342900" indent="-342900">
              <a:buFont typeface="Wingdings" panose="05000000000000000000" pitchFamily="2" charset="2"/>
              <a:buChar char="§"/>
            </a:pPr>
            <a:endParaRPr lang="en-US" sz="2400" dirty="0"/>
          </a:p>
        </p:txBody>
      </p:sp>
      <p:graphicFrame>
        <p:nvGraphicFramePr>
          <p:cNvPr id="7" name="Content Placeholder 4">
            <a:extLst>
              <a:ext uri="{FF2B5EF4-FFF2-40B4-BE49-F238E27FC236}">
                <a16:creationId xmlns:a16="http://schemas.microsoft.com/office/drawing/2014/main" id="{F1048A83-292C-45DA-A9EA-1A119361EFBA}"/>
              </a:ext>
            </a:extLst>
          </p:cNvPr>
          <p:cNvGraphicFramePr>
            <a:graphicFrameLocks noGrp="1"/>
          </p:cNvGraphicFramePr>
          <p:nvPr>
            <p:ph idx="1"/>
            <p:extLst>
              <p:ext uri="{D42A27DB-BD31-4B8C-83A1-F6EECF244321}">
                <p14:modId xmlns:p14="http://schemas.microsoft.com/office/powerpoint/2010/main" val="3668746607"/>
              </p:ext>
            </p:extLst>
          </p:nvPr>
        </p:nvGraphicFramePr>
        <p:xfrm>
          <a:off x="1001806" y="1612622"/>
          <a:ext cx="3623461" cy="36238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0765849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E2B67-4687-4B40-8970-2F5DE70584C2}"/>
              </a:ext>
            </a:extLst>
          </p:cNvPr>
          <p:cNvSpPr>
            <a:spLocks noGrp="1"/>
          </p:cNvSpPr>
          <p:nvPr>
            <p:ph type="title"/>
          </p:nvPr>
        </p:nvSpPr>
        <p:spPr>
          <a:xfrm>
            <a:off x="0" y="0"/>
            <a:ext cx="12192000" cy="790113"/>
          </a:xfrm>
        </p:spPr>
        <p:txBody>
          <a:bodyPr>
            <a:normAutofit/>
          </a:bodyPr>
          <a:lstStyle/>
          <a:p>
            <a:r>
              <a:rPr lang="en-US" sz="4000" dirty="0">
                <a:solidFill>
                  <a:srgbClr val="00B0F0"/>
                </a:solidFill>
              </a:rPr>
              <a:t>Hybrid(Virtual) Inheritance</a:t>
            </a:r>
            <a:endParaRPr lang="en-IN" sz="4000" dirty="0">
              <a:solidFill>
                <a:srgbClr val="00B0F0"/>
              </a:solidFill>
            </a:endParaRPr>
          </a:p>
        </p:txBody>
      </p:sp>
      <p:sp>
        <p:nvSpPr>
          <p:cNvPr id="3" name="Content Placeholder 2">
            <a:extLst>
              <a:ext uri="{FF2B5EF4-FFF2-40B4-BE49-F238E27FC236}">
                <a16:creationId xmlns:a16="http://schemas.microsoft.com/office/drawing/2014/main" id="{688BC4F8-703F-422F-A3C8-C0305659CA2B}"/>
              </a:ext>
            </a:extLst>
          </p:cNvPr>
          <p:cNvSpPr>
            <a:spLocks noGrp="1"/>
          </p:cNvSpPr>
          <p:nvPr>
            <p:ph idx="1"/>
          </p:nvPr>
        </p:nvSpPr>
        <p:spPr>
          <a:xfrm>
            <a:off x="6276513" y="-4439"/>
            <a:ext cx="5915487" cy="6858000"/>
          </a:xfrm>
        </p:spPr>
        <p:txBody>
          <a:bodyPr numCol="1">
            <a:noAutofit/>
          </a:bodyPr>
          <a:lstStyle/>
          <a:p>
            <a:pPr marL="0" indent="0">
              <a:buNone/>
            </a:pPr>
            <a:r>
              <a:rPr lang="en-US" sz="1700" dirty="0">
                <a:solidFill>
                  <a:schemeClr val="accent6"/>
                </a:solidFill>
              </a:rPr>
              <a:t>class Fruit{</a:t>
            </a:r>
          </a:p>
          <a:p>
            <a:pPr marL="0" indent="0">
              <a:buNone/>
            </a:pPr>
            <a:r>
              <a:rPr lang="en-US" sz="1700" dirty="0">
                <a:solidFill>
                  <a:schemeClr val="accent6"/>
                </a:solidFill>
              </a:rPr>
              <a:t>    public:</a:t>
            </a:r>
          </a:p>
          <a:p>
            <a:pPr marL="0" indent="0">
              <a:buNone/>
            </a:pPr>
            <a:r>
              <a:rPr lang="en-US" sz="1700" dirty="0">
                <a:solidFill>
                  <a:schemeClr val="accent6"/>
                </a:solidFill>
              </a:rPr>
              <a:t>        Fruit(){ </a:t>
            </a:r>
            <a:r>
              <a:rPr lang="en-US" sz="1700" dirty="0" err="1">
                <a:solidFill>
                  <a:schemeClr val="accent6"/>
                </a:solidFill>
              </a:rPr>
              <a:t>cout</a:t>
            </a:r>
            <a:r>
              <a:rPr lang="en-US" sz="1700" dirty="0">
                <a:solidFill>
                  <a:schemeClr val="accent6"/>
                </a:solidFill>
              </a:rPr>
              <a:t>&lt;&lt;"This is Fruit"&lt;&lt;</a:t>
            </a:r>
            <a:r>
              <a:rPr lang="en-US" sz="1700" dirty="0" err="1">
                <a:solidFill>
                  <a:schemeClr val="accent6"/>
                </a:solidFill>
              </a:rPr>
              <a:t>endl</a:t>
            </a:r>
            <a:r>
              <a:rPr lang="en-US" sz="1700" dirty="0">
                <a:solidFill>
                  <a:schemeClr val="accent6"/>
                </a:solidFill>
              </a:rPr>
              <a:t>; }</a:t>
            </a:r>
          </a:p>
          <a:p>
            <a:pPr marL="0" indent="0">
              <a:buNone/>
            </a:pPr>
            <a:r>
              <a:rPr lang="en-US" sz="1700" dirty="0">
                <a:solidFill>
                  <a:schemeClr val="accent6"/>
                </a:solidFill>
              </a:rPr>
              <a:t>};</a:t>
            </a:r>
          </a:p>
          <a:p>
            <a:pPr marL="0" indent="0">
              <a:buNone/>
            </a:pPr>
            <a:r>
              <a:rPr lang="en-US" sz="1700" dirty="0">
                <a:solidFill>
                  <a:schemeClr val="accent6"/>
                </a:solidFill>
              </a:rPr>
              <a:t>class Strawberry : public Fruit{</a:t>
            </a:r>
          </a:p>
          <a:p>
            <a:pPr marL="0" indent="0">
              <a:buNone/>
            </a:pPr>
            <a:r>
              <a:rPr lang="en-US" sz="1700" dirty="0">
                <a:solidFill>
                  <a:schemeClr val="accent6"/>
                </a:solidFill>
              </a:rPr>
              <a:t>    public:</a:t>
            </a:r>
          </a:p>
          <a:p>
            <a:pPr marL="0" indent="0">
              <a:buNone/>
            </a:pPr>
            <a:r>
              <a:rPr lang="en-US" sz="1700" dirty="0">
                <a:solidFill>
                  <a:schemeClr val="accent6"/>
                </a:solidFill>
              </a:rPr>
              <a:t>        Strawberry(){ </a:t>
            </a:r>
            <a:r>
              <a:rPr lang="en-US" sz="1700" dirty="0" err="1">
                <a:solidFill>
                  <a:schemeClr val="accent6"/>
                </a:solidFill>
              </a:rPr>
              <a:t>cout</a:t>
            </a:r>
            <a:r>
              <a:rPr lang="en-US" sz="1700" dirty="0">
                <a:solidFill>
                  <a:schemeClr val="accent6"/>
                </a:solidFill>
              </a:rPr>
              <a:t>&lt;&lt;"This is Strawberry"&lt;&lt;</a:t>
            </a:r>
            <a:r>
              <a:rPr lang="en-US" sz="1700" dirty="0" err="1">
                <a:solidFill>
                  <a:schemeClr val="accent6"/>
                </a:solidFill>
              </a:rPr>
              <a:t>endl</a:t>
            </a:r>
            <a:r>
              <a:rPr lang="en-US" sz="1700" dirty="0">
                <a:solidFill>
                  <a:schemeClr val="accent6"/>
                </a:solidFill>
              </a:rPr>
              <a:t>; }</a:t>
            </a:r>
          </a:p>
          <a:p>
            <a:pPr marL="0" indent="0">
              <a:buNone/>
            </a:pPr>
            <a:r>
              <a:rPr lang="en-US" sz="1700" dirty="0">
                <a:solidFill>
                  <a:schemeClr val="accent6"/>
                </a:solidFill>
              </a:rPr>
              <a:t>};</a:t>
            </a:r>
          </a:p>
          <a:p>
            <a:pPr marL="0" indent="0">
              <a:buNone/>
            </a:pPr>
            <a:r>
              <a:rPr lang="en-US" sz="1700" dirty="0">
                <a:solidFill>
                  <a:schemeClr val="accent6"/>
                </a:solidFill>
              </a:rPr>
              <a:t>class </a:t>
            </a:r>
            <a:r>
              <a:rPr lang="en-US" sz="1700" dirty="0" err="1">
                <a:solidFill>
                  <a:schemeClr val="accent6"/>
                </a:solidFill>
              </a:rPr>
              <a:t>BlueBerry</a:t>
            </a:r>
            <a:r>
              <a:rPr lang="en-US" sz="1700" dirty="0">
                <a:solidFill>
                  <a:schemeClr val="accent6"/>
                </a:solidFill>
              </a:rPr>
              <a:t> : public Fruit{</a:t>
            </a:r>
          </a:p>
          <a:p>
            <a:pPr marL="0" indent="0">
              <a:buNone/>
            </a:pPr>
            <a:r>
              <a:rPr lang="en-US" sz="1700" dirty="0">
                <a:solidFill>
                  <a:schemeClr val="accent6"/>
                </a:solidFill>
              </a:rPr>
              <a:t>    public:  </a:t>
            </a:r>
          </a:p>
          <a:p>
            <a:pPr marL="0" indent="0">
              <a:buNone/>
            </a:pPr>
            <a:r>
              <a:rPr lang="en-US" sz="1700" dirty="0">
                <a:solidFill>
                  <a:schemeClr val="accent6"/>
                </a:solidFill>
              </a:rPr>
              <a:t>      </a:t>
            </a:r>
            <a:r>
              <a:rPr lang="en-US" sz="1700" dirty="0" err="1">
                <a:solidFill>
                  <a:schemeClr val="accent6"/>
                </a:solidFill>
              </a:rPr>
              <a:t>BlueBerry</a:t>
            </a:r>
            <a:r>
              <a:rPr lang="en-US" sz="1700" dirty="0">
                <a:solidFill>
                  <a:schemeClr val="accent6"/>
                </a:solidFill>
              </a:rPr>
              <a:t>(){ </a:t>
            </a:r>
            <a:r>
              <a:rPr lang="en-US" sz="1700" dirty="0" err="1">
                <a:solidFill>
                  <a:schemeClr val="accent6"/>
                </a:solidFill>
              </a:rPr>
              <a:t>cout</a:t>
            </a:r>
            <a:r>
              <a:rPr lang="en-US" sz="1700" dirty="0">
                <a:solidFill>
                  <a:schemeClr val="accent6"/>
                </a:solidFill>
              </a:rPr>
              <a:t>&lt;&lt;"This is </a:t>
            </a:r>
            <a:r>
              <a:rPr lang="en-US" sz="1700" dirty="0" err="1">
                <a:solidFill>
                  <a:schemeClr val="accent6"/>
                </a:solidFill>
              </a:rPr>
              <a:t>BlueBerry</a:t>
            </a:r>
            <a:r>
              <a:rPr lang="en-US" sz="1700" dirty="0">
                <a:solidFill>
                  <a:schemeClr val="accent6"/>
                </a:solidFill>
              </a:rPr>
              <a:t> Fruit"&lt;&lt;</a:t>
            </a:r>
            <a:r>
              <a:rPr lang="en-US" sz="1700" dirty="0" err="1">
                <a:solidFill>
                  <a:schemeClr val="accent6"/>
                </a:solidFill>
              </a:rPr>
              <a:t>endl</a:t>
            </a:r>
            <a:r>
              <a:rPr lang="en-US" sz="1700" dirty="0">
                <a:solidFill>
                  <a:schemeClr val="accent6"/>
                </a:solidFill>
              </a:rPr>
              <a:t>; }</a:t>
            </a:r>
          </a:p>
          <a:p>
            <a:pPr marL="0" indent="0">
              <a:buNone/>
            </a:pPr>
            <a:r>
              <a:rPr lang="en-US" sz="1700" dirty="0">
                <a:solidFill>
                  <a:schemeClr val="accent6"/>
                </a:solidFill>
              </a:rPr>
              <a:t>};</a:t>
            </a:r>
          </a:p>
          <a:p>
            <a:pPr marL="0" indent="0">
              <a:buNone/>
            </a:pPr>
            <a:r>
              <a:rPr lang="en-US" sz="1700" dirty="0">
                <a:solidFill>
                  <a:schemeClr val="accent6"/>
                </a:solidFill>
              </a:rPr>
              <a:t>class Berry : public Strawberry, public </a:t>
            </a:r>
            <a:r>
              <a:rPr lang="en-US" sz="1700" dirty="0" err="1">
                <a:solidFill>
                  <a:schemeClr val="accent6"/>
                </a:solidFill>
              </a:rPr>
              <a:t>BlueBerry</a:t>
            </a:r>
            <a:r>
              <a:rPr lang="en-US" sz="1700" dirty="0">
                <a:solidFill>
                  <a:schemeClr val="accent6"/>
                </a:solidFill>
              </a:rPr>
              <a:t>{</a:t>
            </a:r>
          </a:p>
          <a:p>
            <a:pPr marL="0" indent="0">
              <a:buNone/>
            </a:pPr>
            <a:r>
              <a:rPr lang="en-US" sz="1700" dirty="0">
                <a:solidFill>
                  <a:schemeClr val="accent6"/>
                </a:solidFill>
              </a:rPr>
              <a:t>     public:</a:t>
            </a:r>
          </a:p>
          <a:p>
            <a:pPr marL="0" indent="0">
              <a:buNone/>
            </a:pPr>
            <a:r>
              <a:rPr lang="en-US" sz="1700" dirty="0">
                <a:solidFill>
                  <a:schemeClr val="accent6"/>
                </a:solidFill>
              </a:rPr>
              <a:t>        Berry(){ </a:t>
            </a:r>
            <a:r>
              <a:rPr lang="en-US" sz="1700" dirty="0" err="1">
                <a:solidFill>
                  <a:schemeClr val="accent6"/>
                </a:solidFill>
              </a:rPr>
              <a:t>cout</a:t>
            </a:r>
            <a:r>
              <a:rPr lang="en-US" sz="1700" dirty="0">
                <a:solidFill>
                  <a:schemeClr val="accent6"/>
                </a:solidFill>
              </a:rPr>
              <a:t>&lt;&lt;"This is Berry"&lt;&lt;</a:t>
            </a:r>
            <a:r>
              <a:rPr lang="en-US" sz="1700" dirty="0" err="1">
                <a:solidFill>
                  <a:schemeClr val="accent6"/>
                </a:solidFill>
              </a:rPr>
              <a:t>endl</a:t>
            </a:r>
            <a:r>
              <a:rPr lang="en-US" sz="1700" dirty="0">
                <a:solidFill>
                  <a:schemeClr val="accent6"/>
                </a:solidFill>
              </a:rPr>
              <a:t>; }</a:t>
            </a:r>
          </a:p>
          <a:p>
            <a:pPr marL="0" indent="0">
              <a:buNone/>
            </a:pPr>
            <a:r>
              <a:rPr lang="en-US" sz="1700" dirty="0">
                <a:solidFill>
                  <a:schemeClr val="accent6"/>
                </a:solidFill>
              </a:rPr>
              <a:t>};</a:t>
            </a:r>
          </a:p>
          <a:p>
            <a:pPr marL="0" indent="0">
              <a:buNone/>
            </a:pPr>
            <a:r>
              <a:rPr lang="en-US" sz="1700" dirty="0">
                <a:solidFill>
                  <a:schemeClr val="accent6"/>
                </a:solidFill>
              </a:rPr>
              <a:t>int main(){</a:t>
            </a:r>
          </a:p>
          <a:p>
            <a:pPr marL="0" indent="0">
              <a:buNone/>
            </a:pPr>
            <a:r>
              <a:rPr lang="en-US" sz="1700" dirty="0">
                <a:solidFill>
                  <a:schemeClr val="accent6"/>
                </a:solidFill>
              </a:rPr>
              <a:t>    Berry B; </a:t>
            </a:r>
            <a:r>
              <a:rPr lang="en-US" sz="1700" dirty="0"/>
              <a:t>//Fruit, </a:t>
            </a:r>
            <a:r>
              <a:rPr lang="en-US" sz="1700" dirty="0" err="1"/>
              <a:t>StrawBerry</a:t>
            </a:r>
            <a:r>
              <a:rPr lang="en-US" sz="1700" dirty="0"/>
              <a:t>, Fruit, </a:t>
            </a:r>
            <a:r>
              <a:rPr lang="en-US" sz="1700" dirty="0" err="1"/>
              <a:t>BlueBerry</a:t>
            </a:r>
            <a:r>
              <a:rPr lang="en-US" sz="1700" dirty="0"/>
              <a:t>, Berry</a:t>
            </a:r>
          </a:p>
          <a:p>
            <a:pPr marL="0" indent="0">
              <a:buNone/>
            </a:pPr>
            <a:r>
              <a:rPr lang="en-US" sz="1700" dirty="0">
                <a:solidFill>
                  <a:schemeClr val="accent6"/>
                </a:solidFill>
              </a:rPr>
              <a:t>}</a:t>
            </a:r>
          </a:p>
        </p:txBody>
      </p:sp>
      <p:sp>
        <p:nvSpPr>
          <p:cNvPr id="4" name="Text Placeholder 3">
            <a:extLst>
              <a:ext uri="{FF2B5EF4-FFF2-40B4-BE49-F238E27FC236}">
                <a16:creationId xmlns:a16="http://schemas.microsoft.com/office/drawing/2014/main" id="{E7BAA23C-C71D-4CDF-995D-9ED4A0AB0A75}"/>
              </a:ext>
            </a:extLst>
          </p:cNvPr>
          <p:cNvSpPr>
            <a:spLocks noGrp="1"/>
          </p:cNvSpPr>
          <p:nvPr>
            <p:ph type="body" sz="half" idx="2"/>
          </p:nvPr>
        </p:nvSpPr>
        <p:spPr>
          <a:xfrm>
            <a:off x="0" y="987425"/>
            <a:ext cx="6276513" cy="5866136"/>
          </a:xfrm>
        </p:spPr>
        <p:txBody>
          <a:bodyPr>
            <a:normAutofit/>
          </a:bodyPr>
          <a:lstStyle/>
          <a:p>
            <a:pPr marL="342900" indent="-342900">
              <a:buFont typeface="Wingdings" panose="05000000000000000000" pitchFamily="2" charset="2"/>
              <a:buChar char="§"/>
            </a:pPr>
            <a:r>
              <a:rPr lang="en-US" sz="2400" dirty="0"/>
              <a:t>It is implemented by combining more than one type of Inheritance.</a:t>
            </a:r>
          </a:p>
          <a:p>
            <a:pPr marL="342900" indent="-342900">
              <a:buFont typeface="Wingdings" panose="05000000000000000000" pitchFamily="2" charset="2"/>
              <a:buChar char="§"/>
            </a:pPr>
            <a:r>
              <a:rPr lang="en-US" sz="2400" dirty="0"/>
              <a:t>MULTIPATH INHERITANCE: The Derived Class with two Base Classes and these two Base Classes have a common Base Class.</a:t>
            </a:r>
          </a:p>
        </p:txBody>
      </p:sp>
      <p:sp>
        <p:nvSpPr>
          <p:cNvPr id="11" name="Rectangle: Rounded Corners 10">
            <a:extLst>
              <a:ext uri="{FF2B5EF4-FFF2-40B4-BE49-F238E27FC236}">
                <a16:creationId xmlns:a16="http://schemas.microsoft.com/office/drawing/2014/main" id="{D3197F4A-B2FA-4DD7-A07E-6CE3EE2568B9}"/>
              </a:ext>
            </a:extLst>
          </p:cNvPr>
          <p:cNvSpPr/>
          <p:nvPr/>
        </p:nvSpPr>
        <p:spPr>
          <a:xfrm>
            <a:off x="1811044" y="2966146"/>
            <a:ext cx="1464816" cy="62143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Class A</a:t>
            </a:r>
            <a:endParaRPr lang="en-IN" sz="2800" dirty="0"/>
          </a:p>
        </p:txBody>
      </p:sp>
      <p:sp>
        <p:nvSpPr>
          <p:cNvPr id="12" name="Rectangle: Rounded Corners 11">
            <a:extLst>
              <a:ext uri="{FF2B5EF4-FFF2-40B4-BE49-F238E27FC236}">
                <a16:creationId xmlns:a16="http://schemas.microsoft.com/office/drawing/2014/main" id="{5C167C2E-6348-4B0C-9CE0-ED2ADD6890F3}"/>
              </a:ext>
            </a:extLst>
          </p:cNvPr>
          <p:cNvSpPr/>
          <p:nvPr/>
        </p:nvSpPr>
        <p:spPr>
          <a:xfrm>
            <a:off x="1007615" y="3982637"/>
            <a:ext cx="1464816" cy="62143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Class B</a:t>
            </a:r>
            <a:endParaRPr lang="en-IN" sz="2800" dirty="0"/>
          </a:p>
        </p:txBody>
      </p:sp>
      <p:sp>
        <p:nvSpPr>
          <p:cNvPr id="13" name="Rectangle: Rounded Corners 12">
            <a:extLst>
              <a:ext uri="{FF2B5EF4-FFF2-40B4-BE49-F238E27FC236}">
                <a16:creationId xmlns:a16="http://schemas.microsoft.com/office/drawing/2014/main" id="{34960857-BC57-4059-9F37-E41095116B1A}"/>
              </a:ext>
            </a:extLst>
          </p:cNvPr>
          <p:cNvSpPr/>
          <p:nvPr/>
        </p:nvSpPr>
        <p:spPr>
          <a:xfrm>
            <a:off x="2663301" y="3982136"/>
            <a:ext cx="1464816" cy="62143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Class C</a:t>
            </a:r>
            <a:endParaRPr lang="en-IN" sz="2800" dirty="0"/>
          </a:p>
        </p:txBody>
      </p:sp>
      <p:sp>
        <p:nvSpPr>
          <p:cNvPr id="14" name="Rectangle: Rounded Corners 13">
            <a:extLst>
              <a:ext uri="{FF2B5EF4-FFF2-40B4-BE49-F238E27FC236}">
                <a16:creationId xmlns:a16="http://schemas.microsoft.com/office/drawing/2014/main" id="{8985225B-0B84-4BEB-9741-58030FEB6C67}"/>
              </a:ext>
            </a:extLst>
          </p:cNvPr>
          <p:cNvSpPr/>
          <p:nvPr/>
        </p:nvSpPr>
        <p:spPr>
          <a:xfrm>
            <a:off x="1811044" y="4989750"/>
            <a:ext cx="1464816" cy="62143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Class D</a:t>
            </a:r>
            <a:endParaRPr lang="en-IN" sz="2800" dirty="0"/>
          </a:p>
        </p:txBody>
      </p:sp>
      <p:cxnSp>
        <p:nvCxnSpPr>
          <p:cNvPr id="16" name="Connector: Elbow 15">
            <a:extLst>
              <a:ext uri="{FF2B5EF4-FFF2-40B4-BE49-F238E27FC236}">
                <a16:creationId xmlns:a16="http://schemas.microsoft.com/office/drawing/2014/main" id="{5C8349E6-537D-4732-A05D-61C576B65283}"/>
              </a:ext>
            </a:extLst>
          </p:cNvPr>
          <p:cNvCxnSpPr>
            <a:cxnSpLocks/>
          </p:cNvCxnSpPr>
          <p:nvPr/>
        </p:nvCxnSpPr>
        <p:spPr>
          <a:xfrm rot="16200000" flipH="1">
            <a:off x="2639871" y="3524937"/>
            <a:ext cx="570644" cy="528222"/>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21" name="Connector: Elbow 20">
            <a:extLst>
              <a:ext uri="{FF2B5EF4-FFF2-40B4-BE49-F238E27FC236}">
                <a16:creationId xmlns:a16="http://schemas.microsoft.com/office/drawing/2014/main" id="{30D5A258-F747-4265-933C-BF2DDAB9EC20}"/>
              </a:ext>
            </a:extLst>
          </p:cNvPr>
          <p:cNvCxnSpPr/>
          <p:nvPr/>
        </p:nvCxnSpPr>
        <p:spPr>
          <a:xfrm rot="5400000">
            <a:off x="1925094" y="3562955"/>
            <a:ext cx="557575" cy="541537"/>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23" name="Connector: Elbow 22">
            <a:extLst>
              <a:ext uri="{FF2B5EF4-FFF2-40B4-BE49-F238E27FC236}">
                <a16:creationId xmlns:a16="http://schemas.microsoft.com/office/drawing/2014/main" id="{02CDB600-F124-43C8-8AB9-B89729ACF115}"/>
              </a:ext>
            </a:extLst>
          </p:cNvPr>
          <p:cNvCxnSpPr/>
          <p:nvPr/>
        </p:nvCxnSpPr>
        <p:spPr>
          <a:xfrm rot="5400000">
            <a:off x="2709660" y="4547601"/>
            <a:ext cx="524282" cy="435006"/>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25" name="Connector: Elbow 24">
            <a:extLst>
              <a:ext uri="{FF2B5EF4-FFF2-40B4-BE49-F238E27FC236}">
                <a16:creationId xmlns:a16="http://schemas.microsoft.com/office/drawing/2014/main" id="{6035A2EE-9E55-4686-B069-823DCDBBC74E}"/>
              </a:ext>
            </a:extLst>
          </p:cNvPr>
          <p:cNvCxnSpPr>
            <a:cxnSpLocks/>
          </p:cNvCxnSpPr>
          <p:nvPr/>
        </p:nvCxnSpPr>
        <p:spPr>
          <a:xfrm rot="16200000" flipH="1">
            <a:off x="1968496" y="4533174"/>
            <a:ext cx="570643" cy="463859"/>
          </a:xfrm>
          <a:prstGeom prst="bentConnector3">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460873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E2B67-4687-4B40-8970-2F5DE70584C2}"/>
              </a:ext>
            </a:extLst>
          </p:cNvPr>
          <p:cNvSpPr>
            <a:spLocks noGrp="1"/>
          </p:cNvSpPr>
          <p:nvPr>
            <p:ph type="title"/>
          </p:nvPr>
        </p:nvSpPr>
        <p:spPr>
          <a:xfrm>
            <a:off x="0" y="1"/>
            <a:ext cx="12192000" cy="656947"/>
          </a:xfrm>
        </p:spPr>
        <p:txBody>
          <a:bodyPr>
            <a:normAutofit/>
          </a:bodyPr>
          <a:lstStyle/>
          <a:p>
            <a:r>
              <a:rPr lang="en-US" sz="3600" dirty="0">
                <a:solidFill>
                  <a:srgbClr val="00B0F0"/>
                </a:solidFill>
              </a:rPr>
              <a:t>Override </a:t>
            </a:r>
            <a:r>
              <a:rPr lang="en-US" sz="3600" dirty="0" err="1">
                <a:solidFill>
                  <a:srgbClr val="00B0F0"/>
                </a:solidFill>
              </a:rPr>
              <a:t>Indentifiers</a:t>
            </a:r>
            <a:endParaRPr lang="en-IN" sz="3600" dirty="0">
              <a:solidFill>
                <a:srgbClr val="00B0F0"/>
              </a:solidFill>
            </a:endParaRPr>
          </a:p>
        </p:txBody>
      </p:sp>
      <p:sp>
        <p:nvSpPr>
          <p:cNvPr id="3" name="Content Placeholder 2">
            <a:extLst>
              <a:ext uri="{FF2B5EF4-FFF2-40B4-BE49-F238E27FC236}">
                <a16:creationId xmlns:a16="http://schemas.microsoft.com/office/drawing/2014/main" id="{688BC4F8-703F-422F-A3C8-C0305659CA2B}"/>
              </a:ext>
            </a:extLst>
          </p:cNvPr>
          <p:cNvSpPr>
            <a:spLocks noGrp="1"/>
          </p:cNvSpPr>
          <p:nvPr>
            <p:ph idx="1"/>
          </p:nvPr>
        </p:nvSpPr>
        <p:spPr>
          <a:xfrm>
            <a:off x="0" y="656948"/>
            <a:ext cx="12192000" cy="6201051"/>
          </a:xfrm>
        </p:spPr>
        <p:txBody>
          <a:bodyPr numCol="1">
            <a:noAutofit/>
          </a:bodyPr>
          <a:lstStyle/>
          <a:p>
            <a:pPr lvl="1">
              <a:buFont typeface="Wingdings" panose="05000000000000000000" pitchFamily="2" charset="2"/>
              <a:buChar char="§"/>
            </a:pPr>
            <a:r>
              <a:rPr lang="en-US" dirty="0"/>
              <a:t>It shows the error(if any) in the code while using virtual function.</a:t>
            </a:r>
          </a:p>
          <a:p>
            <a:pPr lvl="1">
              <a:buFont typeface="Wingdings" panose="05000000000000000000" pitchFamily="2" charset="2"/>
              <a:buChar char="§"/>
            </a:pPr>
            <a:r>
              <a:rPr lang="en-US" dirty="0"/>
              <a:t>It shows the error in the cases like : </a:t>
            </a:r>
          </a:p>
          <a:p>
            <a:pPr lvl="2">
              <a:buFont typeface="Wingdings" panose="05000000000000000000" pitchFamily="2" charset="2"/>
              <a:buChar char="§"/>
            </a:pPr>
            <a:r>
              <a:rPr lang="en-US" sz="1800" dirty="0"/>
              <a:t>Function with incorrect names : </a:t>
            </a:r>
            <a:r>
              <a:rPr lang="en-US" sz="1800" dirty="0" err="1"/>
              <a:t>Eg.</a:t>
            </a:r>
            <a:r>
              <a:rPr lang="en-US" sz="1800" dirty="0"/>
              <a:t> Print() </a:t>
            </a:r>
            <a:r>
              <a:rPr lang="en-US" sz="1800" dirty="0">
                <a:sym typeface="Wingdings" panose="05000000000000000000" pitchFamily="2" charset="2"/>
              </a:rPr>
              <a:t> pint()</a:t>
            </a:r>
          </a:p>
          <a:p>
            <a:pPr lvl="2">
              <a:buFont typeface="Wingdings" panose="05000000000000000000" pitchFamily="2" charset="2"/>
              <a:buChar char="§"/>
            </a:pPr>
            <a:r>
              <a:rPr lang="en-US" sz="1800" dirty="0">
                <a:sym typeface="Wingdings" panose="05000000000000000000" pitchFamily="2" charset="2"/>
              </a:rPr>
              <a:t>Function with different parameters.</a:t>
            </a:r>
          </a:p>
          <a:p>
            <a:pPr lvl="2">
              <a:buFont typeface="Wingdings" panose="05000000000000000000" pitchFamily="2" charset="2"/>
              <a:buChar char="§"/>
            </a:pPr>
            <a:r>
              <a:rPr lang="en-US" sz="1800" dirty="0">
                <a:sym typeface="Wingdings" panose="05000000000000000000" pitchFamily="2" charset="2"/>
              </a:rPr>
              <a:t>Function with different return data types.</a:t>
            </a:r>
          </a:p>
          <a:p>
            <a:pPr lvl="2">
              <a:buFont typeface="Wingdings" panose="05000000000000000000" pitchFamily="2" charset="2"/>
              <a:buChar char="§"/>
            </a:pPr>
            <a:r>
              <a:rPr lang="en-US" sz="1800" dirty="0">
                <a:sym typeface="Wingdings" panose="05000000000000000000" pitchFamily="2" charset="2"/>
              </a:rPr>
              <a:t>No virtual function is declared in the base class.</a:t>
            </a:r>
            <a:endParaRPr lang="en-US" sz="1600" dirty="0">
              <a:sym typeface="Wingdings" panose="05000000000000000000" pitchFamily="2" charset="2"/>
            </a:endParaRPr>
          </a:p>
          <a:p>
            <a:pPr marL="457200" lvl="1" indent="0">
              <a:buNone/>
            </a:pPr>
            <a:r>
              <a:rPr lang="en-US" sz="1600" dirty="0" err="1">
                <a:solidFill>
                  <a:schemeClr val="accent6"/>
                </a:solidFill>
                <a:sym typeface="Wingdings" panose="05000000000000000000" pitchFamily="2" charset="2"/>
              </a:rPr>
              <a:t>Eg.</a:t>
            </a:r>
            <a:endParaRPr lang="en-US" sz="1600" dirty="0">
              <a:solidFill>
                <a:schemeClr val="accent6"/>
              </a:solidFill>
              <a:sym typeface="Wingdings" panose="05000000000000000000" pitchFamily="2" charset="2"/>
            </a:endParaRPr>
          </a:p>
          <a:p>
            <a:pPr marL="457200" lvl="1" indent="0">
              <a:buNone/>
            </a:pPr>
            <a:r>
              <a:rPr lang="en-US" sz="1600" dirty="0">
                <a:solidFill>
                  <a:schemeClr val="accent6"/>
                </a:solidFill>
                <a:sym typeface="Wingdings" panose="05000000000000000000" pitchFamily="2" charset="2"/>
              </a:rPr>
              <a:t>Class first{</a:t>
            </a:r>
          </a:p>
          <a:p>
            <a:pPr marL="914400" lvl="2" indent="0">
              <a:buNone/>
            </a:pPr>
            <a:r>
              <a:rPr lang="en-US" sz="1600" dirty="0">
                <a:solidFill>
                  <a:schemeClr val="accent6"/>
                </a:solidFill>
                <a:sym typeface="Wingdings" panose="05000000000000000000" pitchFamily="2" charset="2"/>
              </a:rPr>
              <a:t>       Public:</a:t>
            </a:r>
          </a:p>
          <a:p>
            <a:pPr marL="914400" lvl="2" indent="0">
              <a:buNone/>
            </a:pPr>
            <a:r>
              <a:rPr lang="en-US" sz="1600" dirty="0">
                <a:solidFill>
                  <a:schemeClr val="accent6"/>
                </a:solidFill>
                <a:sym typeface="Wingdings" panose="05000000000000000000" pitchFamily="2" charset="2"/>
              </a:rPr>
              <a:t>	virtual void </a:t>
            </a:r>
            <a:r>
              <a:rPr lang="en-US" sz="1600" dirty="0" err="1">
                <a:solidFill>
                  <a:schemeClr val="accent6"/>
                </a:solidFill>
                <a:sym typeface="Wingdings" panose="05000000000000000000" pitchFamily="2" charset="2"/>
              </a:rPr>
              <a:t>func</a:t>
            </a:r>
            <a:r>
              <a:rPr lang="en-US" sz="1600" dirty="0">
                <a:solidFill>
                  <a:schemeClr val="accent6"/>
                </a:solidFill>
                <a:sym typeface="Wingdings" panose="05000000000000000000" pitchFamily="2" charset="2"/>
              </a:rPr>
              <a:t>(){		</a:t>
            </a:r>
            <a:r>
              <a:rPr lang="en-US" sz="1600" dirty="0">
                <a:sym typeface="Wingdings" panose="05000000000000000000" pitchFamily="2" charset="2"/>
              </a:rPr>
              <a:t>//virtual function</a:t>
            </a:r>
          </a:p>
          <a:p>
            <a:pPr marL="914400" lvl="2" indent="0">
              <a:buNone/>
            </a:pPr>
            <a:r>
              <a:rPr lang="en-US" sz="1600" dirty="0">
                <a:solidFill>
                  <a:schemeClr val="accent6"/>
                </a:solidFill>
                <a:sym typeface="Wingdings" panose="05000000000000000000" pitchFamily="2" charset="2"/>
              </a:rPr>
              <a:t>		</a:t>
            </a:r>
            <a:r>
              <a:rPr lang="en-US" sz="1600" dirty="0" err="1">
                <a:solidFill>
                  <a:schemeClr val="accent6"/>
                </a:solidFill>
                <a:sym typeface="Wingdings" panose="05000000000000000000" pitchFamily="2" charset="2"/>
              </a:rPr>
              <a:t>cout</a:t>
            </a:r>
            <a:r>
              <a:rPr lang="en-US" sz="1600" dirty="0">
                <a:solidFill>
                  <a:schemeClr val="accent6"/>
                </a:solidFill>
                <a:sym typeface="Wingdings" panose="05000000000000000000" pitchFamily="2" charset="2"/>
              </a:rPr>
              <a:t>&lt;&lt;“This is in base class”&lt;&lt;</a:t>
            </a:r>
            <a:r>
              <a:rPr lang="en-US" sz="1600" dirty="0" err="1">
                <a:solidFill>
                  <a:schemeClr val="accent6"/>
                </a:solidFill>
                <a:sym typeface="Wingdings" panose="05000000000000000000" pitchFamily="2" charset="2"/>
              </a:rPr>
              <a:t>endl</a:t>
            </a:r>
            <a:r>
              <a:rPr lang="en-US" sz="1600" dirty="0">
                <a:solidFill>
                  <a:schemeClr val="accent6"/>
                </a:solidFill>
                <a:sym typeface="Wingdings" panose="05000000000000000000" pitchFamily="2" charset="2"/>
              </a:rPr>
              <a:t>;</a:t>
            </a:r>
          </a:p>
          <a:p>
            <a:pPr marL="914400" lvl="2" indent="0">
              <a:buNone/>
            </a:pPr>
            <a:r>
              <a:rPr lang="en-US" sz="1600" dirty="0">
                <a:solidFill>
                  <a:schemeClr val="accent6"/>
                </a:solidFill>
                <a:sym typeface="Wingdings" panose="05000000000000000000" pitchFamily="2" charset="2"/>
              </a:rPr>
              <a:t>	}</a:t>
            </a:r>
          </a:p>
          <a:p>
            <a:pPr marL="457200" lvl="1" indent="0">
              <a:buNone/>
            </a:pPr>
            <a:r>
              <a:rPr lang="en-US" sz="1600" dirty="0">
                <a:solidFill>
                  <a:schemeClr val="accent6"/>
                </a:solidFill>
                <a:sym typeface="Wingdings" panose="05000000000000000000" pitchFamily="2" charset="2"/>
              </a:rPr>
              <a:t>};</a:t>
            </a:r>
          </a:p>
          <a:p>
            <a:pPr marL="457200" lvl="1" indent="0">
              <a:buNone/>
            </a:pPr>
            <a:r>
              <a:rPr lang="en-US" sz="1600" dirty="0">
                <a:solidFill>
                  <a:schemeClr val="accent6"/>
                </a:solidFill>
                <a:sym typeface="Wingdings" panose="05000000000000000000" pitchFamily="2" charset="2"/>
              </a:rPr>
              <a:t>Class second : public first{</a:t>
            </a:r>
          </a:p>
          <a:p>
            <a:pPr marL="914400" lvl="2" indent="0">
              <a:buNone/>
            </a:pPr>
            <a:r>
              <a:rPr lang="en-US" sz="1600" dirty="0">
                <a:solidFill>
                  <a:schemeClr val="accent6"/>
                </a:solidFill>
                <a:sym typeface="Wingdings" panose="05000000000000000000" pitchFamily="2" charset="2"/>
              </a:rPr>
              <a:t> Public:</a:t>
            </a:r>
          </a:p>
          <a:p>
            <a:pPr marL="914400" lvl="2" indent="0">
              <a:buNone/>
            </a:pPr>
            <a:r>
              <a:rPr lang="en-US" sz="1600" dirty="0">
                <a:sym typeface="Wingdings" panose="05000000000000000000" pitchFamily="2" charset="2"/>
              </a:rPr>
              <a:t>       //below throws error cause it contains argument which is not in VF</a:t>
            </a:r>
          </a:p>
          <a:p>
            <a:pPr marL="914400" lvl="2" indent="0">
              <a:buNone/>
            </a:pPr>
            <a:r>
              <a:rPr lang="en-US" sz="1600" dirty="0">
                <a:solidFill>
                  <a:schemeClr val="accent6"/>
                </a:solidFill>
                <a:sym typeface="Wingdings" panose="05000000000000000000" pitchFamily="2" charset="2"/>
              </a:rPr>
              <a:t>       void </a:t>
            </a:r>
            <a:r>
              <a:rPr lang="en-US" sz="1600" dirty="0" err="1">
                <a:solidFill>
                  <a:schemeClr val="accent6"/>
                </a:solidFill>
                <a:sym typeface="Wingdings" panose="05000000000000000000" pitchFamily="2" charset="2"/>
              </a:rPr>
              <a:t>func</a:t>
            </a:r>
            <a:r>
              <a:rPr lang="en-US" sz="1600" dirty="0">
                <a:solidFill>
                  <a:schemeClr val="accent6"/>
                </a:solidFill>
                <a:sym typeface="Wingdings" panose="05000000000000000000" pitchFamily="2" charset="2"/>
              </a:rPr>
              <a:t>(int a) override{</a:t>
            </a:r>
          </a:p>
          <a:p>
            <a:pPr marL="914400" lvl="2" indent="0">
              <a:buNone/>
            </a:pPr>
            <a:r>
              <a:rPr lang="en-US" sz="1600" dirty="0">
                <a:solidFill>
                  <a:schemeClr val="accent6"/>
                </a:solidFill>
                <a:sym typeface="Wingdings" panose="05000000000000000000" pitchFamily="2" charset="2"/>
              </a:rPr>
              <a:t>	</a:t>
            </a:r>
            <a:r>
              <a:rPr lang="en-US" sz="1600" dirty="0" err="1">
                <a:solidFill>
                  <a:schemeClr val="accent6"/>
                </a:solidFill>
                <a:sym typeface="Wingdings" panose="05000000000000000000" pitchFamily="2" charset="2"/>
              </a:rPr>
              <a:t>cout</a:t>
            </a:r>
            <a:r>
              <a:rPr lang="en-US" sz="1600" dirty="0">
                <a:solidFill>
                  <a:schemeClr val="accent6"/>
                </a:solidFill>
                <a:sym typeface="Wingdings" panose="05000000000000000000" pitchFamily="2" charset="2"/>
              </a:rPr>
              <a:t>&lt;&lt;“This is in derived class”&lt;&lt;</a:t>
            </a:r>
            <a:r>
              <a:rPr lang="en-US" sz="1600" dirty="0" err="1">
                <a:solidFill>
                  <a:schemeClr val="accent6"/>
                </a:solidFill>
                <a:sym typeface="Wingdings" panose="05000000000000000000" pitchFamily="2" charset="2"/>
              </a:rPr>
              <a:t>endl</a:t>
            </a:r>
            <a:r>
              <a:rPr lang="en-US" sz="1600" dirty="0">
                <a:solidFill>
                  <a:schemeClr val="accent6"/>
                </a:solidFill>
                <a:sym typeface="Wingdings" panose="05000000000000000000" pitchFamily="2" charset="2"/>
              </a:rPr>
              <a:t>;</a:t>
            </a:r>
          </a:p>
          <a:p>
            <a:pPr marL="914400" lvl="2" indent="0">
              <a:buNone/>
            </a:pPr>
            <a:r>
              <a:rPr lang="en-US" sz="1600" dirty="0">
                <a:solidFill>
                  <a:schemeClr val="accent6"/>
                </a:solidFill>
                <a:sym typeface="Wingdings" panose="05000000000000000000" pitchFamily="2" charset="2"/>
              </a:rPr>
              <a:t>        } 	</a:t>
            </a:r>
          </a:p>
          <a:p>
            <a:pPr marL="457200" lvl="1" indent="0">
              <a:buNone/>
            </a:pPr>
            <a:r>
              <a:rPr lang="en-US" sz="1600" dirty="0">
                <a:solidFill>
                  <a:schemeClr val="accent6"/>
                </a:solidFill>
                <a:sym typeface="Wingdings" panose="05000000000000000000" pitchFamily="2" charset="2"/>
              </a:rPr>
              <a:t>};</a:t>
            </a:r>
          </a:p>
          <a:p>
            <a:pPr marL="914400" lvl="2" indent="0">
              <a:buNone/>
            </a:pPr>
            <a:endParaRPr lang="en-US" dirty="0">
              <a:sym typeface="Wingdings" panose="05000000000000000000" pitchFamily="2" charset="2"/>
            </a:endParaRPr>
          </a:p>
        </p:txBody>
      </p:sp>
    </p:spTree>
    <p:extLst>
      <p:ext uri="{BB962C8B-B14F-4D97-AF65-F5344CB8AC3E}">
        <p14:creationId xmlns:p14="http://schemas.microsoft.com/office/powerpoint/2010/main" val="177730591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E2B67-4687-4B40-8970-2F5DE70584C2}"/>
              </a:ext>
            </a:extLst>
          </p:cNvPr>
          <p:cNvSpPr>
            <a:spLocks noGrp="1"/>
          </p:cNvSpPr>
          <p:nvPr>
            <p:ph type="title"/>
          </p:nvPr>
        </p:nvSpPr>
        <p:spPr>
          <a:xfrm>
            <a:off x="0" y="0"/>
            <a:ext cx="12192000" cy="683582"/>
          </a:xfrm>
        </p:spPr>
        <p:txBody>
          <a:bodyPr>
            <a:normAutofit fontScale="90000"/>
          </a:bodyPr>
          <a:lstStyle/>
          <a:p>
            <a:r>
              <a:rPr lang="en-IN" dirty="0">
                <a:solidFill>
                  <a:srgbClr val="00B0F0"/>
                </a:solidFill>
              </a:rPr>
              <a:t>Function Overriding</a:t>
            </a:r>
          </a:p>
        </p:txBody>
      </p:sp>
      <p:sp>
        <p:nvSpPr>
          <p:cNvPr id="3" name="Content Placeholder 2">
            <a:extLst>
              <a:ext uri="{FF2B5EF4-FFF2-40B4-BE49-F238E27FC236}">
                <a16:creationId xmlns:a16="http://schemas.microsoft.com/office/drawing/2014/main" id="{688BC4F8-703F-422F-A3C8-C0305659CA2B}"/>
              </a:ext>
            </a:extLst>
          </p:cNvPr>
          <p:cNvSpPr>
            <a:spLocks noGrp="1"/>
          </p:cNvSpPr>
          <p:nvPr>
            <p:ph idx="1"/>
          </p:nvPr>
        </p:nvSpPr>
        <p:spPr>
          <a:xfrm>
            <a:off x="0" y="683582"/>
            <a:ext cx="12192000" cy="6174417"/>
          </a:xfrm>
        </p:spPr>
        <p:txBody>
          <a:bodyPr>
            <a:noAutofit/>
          </a:bodyPr>
          <a:lstStyle/>
          <a:p>
            <a:pPr>
              <a:buFont typeface="Wingdings" panose="05000000000000000000" pitchFamily="2" charset="2"/>
              <a:buChar char="§"/>
            </a:pPr>
            <a:r>
              <a:rPr lang="en-US" dirty="0"/>
              <a:t> If the same name functions are present in Base Class and Derived Class, it is known as Function Overriding.</a:t>
            </a:r>
          </a:p>
          <a:p>
            <a:pPr>
              <a:buFont typeface="Wingdings" panose="05000000000000000000" pitchFamily="2" charset="2"/>
              <a:buChar char="§"/>
            </a:pPr>
            <a:r>
              <a:rPr lang="en-US" dirty="0"/>
              <a:t>In simple terms, the function in Derived Class overrides the function in Base Class.</a:t>
            </a:r>
          </a:p>
          <a:p>
            <a:pPr>
              <a:buFont typeface="Wingdings" panose="05000000000000000000" pitchFamily="2" charset="2"/>
              <a:buChar char="§"/>
            </a:pPr>
            <a:r>
              <a:rPr lang="en-US" dirty="0"/>
              <a:t>The derived class function is called when it is called by its object.</a:t>
            </a:r>
          </a:p>
          <a:p>
            <a:pPr>
              <a:buFont typeface="Wingdings" panose="05000000000000000000" pitchFamily="2" charset="2"/>
              <a:buChar char="§"/>
            </a:pPr>
            <a:r>
              <a:rPr lang="en-US" dirty="0"/>
              <a:t>To access the overridden function (or the Base Class function), we need to use the scope resolution operator: </a:t>
            </a:r>
            <a:r>
              <a:rPr lang="en-US" dirty="0" err="1"/>
              <a:t>dObj.BaseClass_name</a:t>
            </a:r>
            <a:r>
              <a:rPr lang="en-US" dirty="0"/>
              <a:t> :: </a:t>
            </a:r>
            <a:r>
              <a:rPr lang="en-US" dirty="0" err="1"/>
              <a:t>function_name</a:t>
            </a:r>
            <a:r>
              <a:rPr lang="en-US" dirty="0"/>
              <a:t>();  for an </a:t>
            </a:r>
            <a:r>
              <a:rPr lang="en-US" dirty="0" err="1"/>
              <a:t>eg</a:t>
            </a:r>
            <a:r>
              <a:rPr lang="en-US" dirty="0"/>
              <a:t>:- </a:t>
            </a:r>
            <a:r>
              <a:rPr lang="en-US" dirty="0" err="1">
                <a:solidFill>
                  <a:srgbClr val="FFFF00"/>
                </a:solidFill>
              </a:rPr>
              <a:t>derived.Base</a:t>
            </a:r>
            <a:r>
              <a:rPr lang="en-US" dirty="0">
                <a:solidFill>
                  <a:srgbClr val="FFFF00"/>
                </a:solidFill>
              </a:rPr>
              <a:t> :: print();</a:t>
            </a:r>
            <a:endParaRPr lang="en-US" dirty="0"/>
          </a:p>
          <a:p>
            <a:pPr>
              <a:buFont typeface="Wingdings" panose="05000000000000000000" pitchFamily="2" charset="2"/>
              <a:buChar char="§"/>
            </a:pPr>
            <a:r>
              <a:rPr lang="en-US" dirty="0"/>
              <a:t>We can also call Overridden function from the Derived Class by using syntax in </a:t>
            </a:r>
            <a:r>
              <a:rPr lang="en-US" dirty="0">
                <a:solidFill>
                  <a:srgbClr val="FFFF00"/>
                </a:solidFill>
              </a:rPr>
              <a:t>Derived Class: </a:t>
            </a:r>
            <a:r>
              <a:rPr lang="en-US" dirty="0" err="1">
                <a:solidFill>
                  <a:srgbClr val="FFFF00"/>
                </a:solidFill>
              </a:rPr>
              <a:t>baseClass_name</a:t>
            </a:r>
            <a:r>
              <a:rPr lang="en-US" dirty="0">
                <a:solidFill>
                  <a:srgbClr val="FFFF00"/>
                </a:solidFill>
              </a:rPr>
              <a:t> :: </a:t>
            </a:r>
            <a:r>
              <a:rPr lang="en-US" dirty="0" err="1">
                <a:solidFill>
                  <a:srgbClr val="FFFF00"/>
                </a:solidFill>
              </a:rPr>
              <a:t>function_name</a:t>
            </a:r>
            <a:r>
              <a:rPr lang="en-US" dirty="0">
                <a:solidFill>
                  <a:srgbClr val="FFFF00"/>
                </a:solidFill>
              </a:rPr>
              <a:t>();</a:t>
            </a:r>
            <a:endParaRPr lang="en-IN" dirty="0">
              <a:solidFill>
                <a:srgbClr val="FFFF00"/>
              </a:solidFill>
            </a:endParaRPr>
          </a:p>
        </p:txBody>
      </p:sp>
    </p:spTree>
    <p:extLst>
      <p:ext uri="{BB962C8B-B14F-4D97-AF65-F5344CB8AC3E}">
        <p14:creationId xmlns:p14="http://schemas.microsoft.com/office/powerpoint/2010/main" val="394540074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E2B67-4687-4B40-8970-2F5DE70584C2}"/>
              </a:ext>
            </a:extLst>
          </p:cNvPr>
          <p:cNvSpPr>
            <a:spLocks noGrp="1"/>
          </p:cNvSpPr>
          <p:nvPr>
            <p:ph type="title"/>
          </p:nvPr>
        </p:nvSpPr>
        <p:spPr>
          <a:xfrm>
            <a:off x="0" y="0"/>
            <a:ext cx="12192000" cy="683582"/>
          </a:xfrm>
        </p:spPr>
        <p:txBody>
          <a:bodyPr>
            <a:normAutofit fontScale="90000"/>
          </a:bodyPr>
          <a:lstStyle/>
          <a:p>
            <a:r>
              <a:rPr lang="en-IN" dirty="0">
                <a:solidFill>
                  <a:srgbClr val="00B0F0"/>
                </a:solidFill>
              </a:rPr>
              <a:t>Function overriding</a:t>
            </a:r>
          </a:p>
        </p:txBody>
      </p:sp>
      <p:sp>
        <p:nvSpPr>
          <p:cNvPr id="3" name="Content Placeholder 2">
            <a:extLst>
              <a:ext uri="{FF2B5EF4-FFF2-40B4-BE49-F238E27FC236}">
                <a16:creationId xmlns:a16="http://schemas.microsoft.com/office/drawing/2014/main" id="{688BC4F8-703F-422F-A3C8-C0305659CA2B}"/>
              </a:ext>
            </a:extLst>
          </p:cNvPr>
          <p:cNvSpPr>
            <a:spLocks noGrp="1"/>
          </p:cNvSpPr>
          <p:nvPr>
            <p:ph idx="1"/>
          </p:nvPr>
        </p:nvSpPr>
        <p:spPr>
          <a:xfrm>
            <a:off x="0" y="683582"/>
            <a:ext cx="12192000" cy="6174417"/>
          </a:xfrm>
        </p:spPr>
        <p:txBody>
          <a:bodyPr numCol="2">
            <a:noAutofit/>
          </a:bodyPr>
          <a:lstStyle/>
          <a:p>
            <a:pPr marL="0" indent="0">
              <a:buNone/>
            </a:pPr>
            <a:r>
              <a:rPr lang="en-IN" sz="1800" dirty="0">
                <a:solidFill>
                  <a:schemeClr val="accent6"/>
                </a:solidFill>
              </a:rPr>
              <a:t>class Base{</a:t>
            </a:r>
          </a:p>
          <a:p>
            <a:pPr marL="0" indent="0">
              <a:buNone/>
            </a:pPr>
            <a:r>
              <a:rPr lang="en-IN" sz="1800" dirty="0">
                <a:solidFill>
                  <a:schemeClr val="accent6"/>
                </a:solidFill>
              </a:rPr>
              <a:t>   public:</a:t>
            </a:r>
          </a:p>
          <a:p>
            <a:pPr marL="0" indent="0">
              <a:buNone/>
            </a:pPr>
            <a:r>
              <a:rPr lang="en-IN" sz="1800" dirty="0">
                <a:solidFill>
                  <a:schemeClr val="accent6"/>
                </a:solidFill>
              </a:rPr>
              <a:t>       virtual void print() {</a:t>
            </a:r>
          </a:p>
          <a:p>
            <a:pPr marL="457200" lvl="1" indent="0">
              <a:buNone/>
            </a:pPr>
            <a:r>
              <a:rPr lang="en-IN" sz="1800" dirty="0">
                <a:solidFill>
                  <a:schemeClr val="accent6"/>
                </a:solidFill>
              </a:rPr>
              <a:t>        </a:t>
            </a:r>
            <a:r>
              <a:rPr lang="en-IN" sz="1800" dirty="0" err="1">
                <a:solidFill>
                  <a:schemeClr val="accent6"/>
                </a:solidFill>
              </a:rPr>
              <a:t>cout</a:t>
            </a:r>
            <a:r>
              <a:rPr lang="en-IN" sz="1800" dirty="0">
                <a:solidFill>
                  <a:schemeClr val="accent6"/>
                </a:solidFill>
              </a:rPr>
              <a:t> &lt;&lt; "Virtual Base Function" &lt;&lt; </a:t>
            </a:r>
            <a:r>
              <a:rPr lang="en-IN" sz="1800" dirty="0" err="1">
                <a:solidFill>
                  <a:schemeClr val="accent6"/>
                </a:solidFill>
              </a:rPr>
              <a:t>endl</a:t>
            </a:r>
            <a:r>
              <a:rPr lang="en-IN" sz="1800" dirty="0">
                <a:solidFill>
                  <a:schemeClr val="accent6"/>
                </a:solidFill>
              </a:rPr>
              <a:t>;</a:t>
            </a:r>
          </a:p>
          <a:p>
            <a:pPr marL="457200" lvl="1" indent="0">
              <a:buNone/>
            </a:pPr>
            <a:r>
              <a:rPr lang="en-IN" sz="1800" dirty="0">
                <a:solidFill>
                  <a:schemeClr val="accent6"/>
                </a:solidFill>
              </a:rPr>
              <a:t>        }</a:t>
            </a:r>
          </a:p>
          <a:p>
            <a:pPr marL="457200" lvl="1" indent="0">
              <a:buNone/>
            </a:pPr>
            <a:r>
              <a:rPr lang="en-IN" sz="1800" dirty="0">
                <a:solidFill>
                  <a:schemeClr val="accent6"/>
                </a:solidFill>
              </a:rPr>
              <a:t>    void </a:t>
            </a:r>
            <a:r>
              <a:rPr lang="en-IN" sz="1800" dirty="0" err="1">
                <a:solidFill>
                  <a:schemeClr val="accent6"/>
                </a:solidFill>
              </a:rPr>
              <a:t>func</a:t>
            </a:r>
            <a:r>
              <a:rPr lang="en-IN" sz="1800" dirty="0">
                <a:solidFill>
                  <a:schemeClr val="accent6"/>
                </a:solidFill>
              </a:rPr>
              <a:t>(){</a:t>
            </a:r>
          </a:p>
          <a:p>
            <a:pPr marL="457200" lvl="1" indent="0">
              <a:buNone/>
            </a:pPr>
            <a:r>
              <a:rPr lang="en-IN" sz="1800" dirty="0">
                <a:solidFill>
                  <a:schemeClr val="accent6"/>
                </a:solidFill>
              </a:rPr>
              <a:t>            </a:t>
            </a:r>
            <a:r>
              <a:rPr lang="en-IN" sz="1800" dirty="0" err="1">
                <a:solidFill>
                  <a:schemeClr val="accent6"/>
                </a:solidFill>
              </a:rPr>
              <a:t>cout</a:t>
            </a:r>
            <a:r>
              <a:rPr lang="en-IN" sz="1800" dirty="0">
                <a:solidFill>
                  <a:schemeClr val="accent6"/>
                </a:solidFill>
              </a:rPr>
              <a:t>&lt;&lt;"Base Class"&lt;&lt;</a:t>
            </a:r>
            <a:r>
              <a:rPr lang="en-IN" sz="1800" dirty="0" err="1">
                <a:solidFill>
                  <a:schemeClr val="accent6"/>
                </a:solidFill>
              </a:rPr>
              <a:t>endl</a:t>
            </a:r>
            <a:r>
              <a:rPr lang="en-IN" sz="1800" dirty="0">
                <a:solidFill>
                  <a:schemeClr val="accent6"/>
                </a:solidFill>
              </a:rPr>
              <a:t>;</a:t>
            </a:r>
          </a:p>
          <a:p>
            <a:pPr marL="457200" lvl="1" indent="0">
              <a:buNone/>
            </a:pPr>
            <a:r>
              <a:rPr lang="en-IN" sz="1800" dirty="0">
                <a:solidFill>
                  <a:schemeClr val="accent6"/>
                </a:solidFill>
              </a:rPr>
              <a:t>           }</a:t>
            </a:r>
          </a:p>
          <a:p>
            <a:pPr marL="457200" lvl="1" indent="0">
              <a:buNone/>
            </a:pPr>
            <a:r>
              <a:rPr lang="en-IN" sz="1800" dirty="0">
                <a:solidFill>
                  <a:schemeClr val="accent6"/>
                </a:solidFill>
              </a:rPr>
              <a:t>};</a:t>
            </a:r>
          </a:p>
          <a:p>
            <a:pPr marL="457200" lvl="1" indent="0">
              <a:buNone/>
            </a:pPr>
            <a:r>
              <a:rPr lang="en-IN" sz="1800" dirty="0">
                <a:solidFill>
                  <a:schemeClr val="accent6"/>
                </a:solidFill>
              </a:rPr>
              <a:t>class Derived : public Base {   </a:t>
            </a:r>
          </a:p>
          <a:p>
            <a:pPr marL="457200" lvl="1" indent="0">
              <a:buNone/>
            </a:pPr>
            <a:r>
              <a:rPr lang="en-IN" sz="1800" dirty="0">
                <a:solidFill>
                  <a:schemeClr val="accent6"/>
                </a:solidFill>
              </a:rPr>
              <a:t>	public:    </a:t>
            </a:r>
          </a:p>
          <a:p>
            <a:pPr marL="457200" lvl="1" indent="0">
              <a:buNone/>
            </a:pPr>
            <a:r>
              <a:rPr lang="en-IN" sz="1800" dirty="0">
                <a:solidFill>
                  <a:schemeClr val="accent6"/>
                </a:solidFill>
              </a:rPr>
              <a:t>	   void print(){</a:t>
            </a:r>
          </a:p>
          <a:p>
            <a:pPr marL="457200" lvl="1" indent="0">
              <a:buNone/>
            </a:pPr>
            <a:r>
              <a:rPr lang="en-IN" sz="1800" dirty="0">
                <a:solidFill>
                  <a:schemeClr val="accent6"/>
                </a:solidFill>
              </a:rPr>
              <a:t>	        </a:t>
            </a:r>
            <a:r>
              <a:rPr lang="en-IN" sz="1800" dirty="0" err="1">
                <a:solidFill>
                  <a:schemeClr val="accent6"/>
                </a:solidFill>
              </a:rPr>
              <a:t>cout</a:t>
            </a:r>
            <a:r>
              <a:rPr lang="en-IN" sz="1800" dirty="0">
                <a:solidFill>
                  <a:schemeClr val="accent6"/>
                </a:solidFill>
              </a:rPr>
              <a:t> &lt;&lt; "Derived Function" &lt;&lt; </a:t>
            </a:r>
            <a:r>
              <a:rPr lang="en-IN" sz="1800" dirty="0" err="1">
                <a:solidFill>
                  <a:schemeClr val="accent6"/>
                </a:solidFill>
              </a:rPr>
              <a:t>endl</a:t>
            </a:r>
            <a:r>
              <a:rPr lang="en-IN" sz="1800" dirty="0">
                <a:solidFill>
                  <a:schemeClr val="accent6"/>
                </a:solidFill>
              </a:rPr>
              <a:t>;</a:t>
            </a:r>
          </a:p>
          <a:p>
            <a:pPr marL="457200" lvl="1" indent="0">
              <a:buNone/>
            </a:pPr>
            <a:r>
              <a:rPr lang="en-IN" sz="1800" dirty="0">
                <a:solidFill>
                  <a:schemeClr val="accent6"/>
                </a:solidFill>
              </a:rPr>
              <a:t>	        }</a:t>
            </a:r>
          </a:p>
          <a:p>
            <a:pPr marL="457200" lvl="1" indent="0">
              <a:buNone/>
            </a:pPr>
            <a:r>
              <a:rPr lang="en-IN" sz="1800" dirty="0">
                <a:solidFill>
                  <a:schemeClr val="accent6"/>
                </a:solidFill>
              </a:rPr>
              <a:t>           void </a:t>
            </a:r>
            <a:r>
              <a:rPr lang="en-IN" sz="1800" dirty="0" err="1">
                <a:solidFill>
                  <a:schemeClr val="accent6"/>
                </a:solidFill>
              </a:rPr>
              <a:t>func</a:t>
            </a:r>
            <a:r>
              <a:rPr lang="en-IN" sz="1800" dirty="0">
                <a:solidFill>
                  <a:schemeClr val="accent6"/>
                </a:solidFill>
              </a:rPr>
              <a:t>(){</a:t>
            </a:r>
          </a:p>
          <a:p>
            <a:pPr marL="457200" lvl="1" indent="0">
              <a:buNone/>
            </a:pPr>
            <a:r>
              <a:rPr lang="en-IN" sz="1800" dirty="0">
                <a:solidFill>
                  <a:schemeClr val="accent6"/>
                </a:solidFill>
              </a:rPr>
              <a:t>	        </a:t>
            </a:r>
            <a:r>
              <a:rPr lang="en-IN" sz="1800" dirty="0" err="1">
                <a:solidFill>
                  <a:schemeClr val="accent6"/>
                </a:solidFill>
              </a:rPr>
              <a:t>cout</a:t>
            </a:r>
            <a:r>
              <a:rPr lang="en-IN" sz="1800" dirty="0">
                <a:solidFill>
                  <a:schemeClr val="accent6"/>
                </a:solidFill>
              </a:rPr>
              <a:t>&lt;&lt;"Derived Class </a:t>
            </a:r>
            <a:r>
              <a:rPr lang="en-IN" sz="1800" dirty="0" err="1">
                <a:solidFill>
                  <a:schemeClr val="accent6"/>
                </a:solidFill>
              </a:rPr>
              <a:t>Func</a:t>
            </a:r>
            <a:r>
              <a:rPr lang="en-IN" sz="1800" dirty="0">
                <a:solidFill>
                  <a:schemeClr val="accent6"/>
                </a:solidFill>
              </a:rPr>
              <a:t>"&lt;&lt;</a:t>
            </a:r>
            <a:r>
              <a:rPr lang="en-IN" sz="1800" dirty="0" err="1">
                <a:solidFill>
                  <a:schemeClr val="accent6"/>
                </a:solidFill>
              </a:rPr>
              <a:t>endl</a:t>
            </a:r>
            <a:r>
              <a:rPr lang="en-IN" sz="1800" dirty="0">
                <a:solidFill>
                  <a:schemeClr val="accent6"/>
                </a:solidFill>
              </a:rPr>
              <a:t>; </a:t>
            </a:r>
          </a:p>
          <a:p>
            <a:pPr marL="457200" lvl="1" indent="0">
              <a:buNone/>
            </a:pPr>
            <a:r>
              <a:rPr lang="en-IN" sz="1800" dirty="0">
                <a:solidFill>
                  <a:schemeClr val="accent6"/>
                </a:solidFill>
              </a:rPr>
              <a:t>           }</a:t>
            </a:r>
          </a:p>
          <a:p>
            <a:pPr marL="457200" lvl="1" indent="0">
              <a:buNone/>
            </a:pPr>
            <a:r>
              <a:rPr lang="en-IN" sz="1800" dirty="0">
                <a:solidFill>
                  <a:schemeClr val="accent6"/>
                </a:solidFill>
              </a:rPr>
              <a:t>};</a:t>
            </a:r>
          </a:p>
          <a:p>
            <a:pPr marL="457200" lvl="1" indent="0">
              <a:buNone/>
            </a:pPr>
            <a:endParaRPr lang="en-IN" sz="1800" dirty="0">
              <a:solidFill>
                <a:schemeClr val="accent6"/>
              </a:solidFill>
            </a:endParaRPr>
          </a:p>
          <a:p>
            <a:pPr marL="457200" lvl="1" indent="0">
              <a:buNone/>
            </a:pPr>
            <a:r>
              <a:rPr lang="en-IN" sz="1800" dirty="0">
                <a:solidFill>
                  <a:schemeClr val="accent6"/>
                </a:solidFill>
              </a:rPr>
              <a:t>int main(){</a:t>
            </a:r>
          </a:p>
          <a:p>
            <a:pPr marL="457200" lvl="1" indent="0">
              <a:buNone/>
            </a:pPr>
            <a:r>
              <a:rPr lang="en-IN" sz="1800" dirty="0">
                <a:solidFill>
                  <a:schemeClr val="accent6"/>
                </a:solidFill>
              </a:rPr>
              <a:t>    Base* b;</a:t>
            </a:r>
          </a:p>
          <a:p>
            <a:pPr marL="457200" lvl="1" indent="0">
              <a:buNone/>
            </a:pPr>
            <a:r>
              <a:rPr lang="en-IN" sz="1800" dirty="0">
                <a:solidFill>
                  <a:schemeClr val="accent6"/>
                </a:solidFill>
              </a:rPr>
              <a:t>    Derived d;</a:t>
            </a:r>
          </a:p>
          <a:p>
            <a:pPr marL="457200" lvl="1" indent="0">
              <a:buNone/>
            </a:pPr>
            <a:r>
              <a:rPr lang="en-IN" sz="1800" dirty="0">
                <a:solidFill>
                  <a:schemeClr val="accent6"/>
                </a:solidFill>
              </a:rPr>
              <a:t>    b=&amp;d;</a:t>
            </a:r>
          </a:p>
          <a:p>
            <a:pPr marL="457200" lvl="1" indent="0">
              <a:buNone/>
            </a:pPr>
            <a:r>
              <a:rPr lang="en-IN" sz="1800" dirty="0">
                <a:solidFill>
                  <a:schemeClr val="accent6"/>
                </a:solidFill>
              </a:rPr>
              <a:t>    b-&gt;</a:t>
            </a:r>
            <a:r>
              <a:rPr lang="en-IN" sz="1800" dirty="0" err="1">
                <a:solidFill>
                  <a:schemeClr val="accent6"/>
                </a:solidFill>
              </a:rPr>
              <a:t>func</a:t>
            </a:r>
            <a:r>
              <a:rPr lang="en-IN" sz="1800" dirty="0">
                <a:solidFill>
                  <a:schemeClr val="accent6"/>
                </a:solidFill>
              </a:rPr>
              <a:t>(); </a:t>
            </a:r>
            <a:r>
              <a:rPr lang="en-IN" sz="1800" dirty="0"/>
              <a:t>//print base class</a:t>
            </a:r>
          </a:p>
          <a:p>
            <a:pPr marL="457200" lvl="1" indent="0">
              <a:buNone/>
            </a:pPr>
            <a:r>
              <a:rPr lang="en-IN" sz="1800" dirty="0">
                <a:solidFill>
                  <a:schemeClr val="accent6"/>
                </a:solidFill>
              </a:rPr>
              <a:t>    b-&gt;print(); </a:t>
            </a:r>
            <a:r>
              <a:rPr lang="en-IN" sz="1800" dirty="0"/>
              <a:t>//print derived class when base class is virtual</a:t>
            </a:r>
          </a:p>
          <a:p>
            <a:pPr marL="457200" lvl="1" indent="0">
              <a:buNone/>
            </a:pPr>
            <a:r>
              <a:rPr lang="en-US" sz="1800" dirty="0">
                <a:solidFill>
                  <a:schemeClr val="accent6"/>
                </a:solidFill>
              </a:rPr>
              <a:t>    b-&gt;Base :: print();  </a:t>
            </a:r>
            <a:r>
              <a:rPr lang="en-US" sz="1800" dirty="0"/>
              <a:t>//print Virtual Base Function</a:t>
            </a:r>
            <a:r>
              <a:rPr lang="en-IN" sz="1800" dirty="0"/>
              <a:t>    </a:t>
            </a:r>
          </a:p>
          <a:p>
            <a:pPr marL="457200" lvl="1" indent="0">
              <a:buNone/>
            </a:pPr>
            <a:r>
              <a:rPr lang="en-IN" sz="1800" dirty="0">
                <a:solidFill>
                  <a:schemeClr val="accent6"/>
                </a:solidFill>
              </a:rPr>
              <a:t>    </a:t>
            </a:r>
            <a:r>
              <a:rPr lang="en-IN" sz="1800" dirty="0" err="1">
                <a:solidFill>
                  <a:schemeClr val="accent6"/>
                </a:solidFill>
              </a:rPr>
              <a:t>d.func</a:t>
            </a:r>
            <a:r>
              <a:rPr lang="en-IN" sz="1800" dirty="0">
                <a:solidFill>
                  <a:schemeClr val="accent6"/>
                </a:solidFill>
              </a:rPr>
              <a:t>();  </a:t>
            </a:r>
            <a:r>
              <a:rPr lang="en-IN" sz="1800" dirty="0"/>
              <a:t>//prints derived class</a:t>
            </a:r>
          </a:p>
          <a:p>
            <a:pPr marL="457200" lvl="1" indent="0">
              <a:buNone/>
            </a:pPr>
            <a:r>
              <a:rPr lang="en-IN" sz="1800" dirty="0">
                <a:solidFill>
                  <a:schemeClr val="accent6"/>
                </a:solidFill>
              </a:rPr>
              <a:t>    </a:t>
            </a:r>
            <a:r>
              <a:rPr lang="en-IN" sz="1800" dirty="0" err="1">
                <a:solidFill>
                  <a:schemeClr val="accent6"/>
                </a:solidFill>
              </a:rPr>
              <a:t>d.Base</a:t>
            </a:r>
            <a:r>
              <a:rPr lang="en-IN" sz="1800" dirty="0">
                <a:solidFill>
                  <a:schemeClr val="accent6"/>
                </a:solidFill>
              </a:rPr>
              <a:t> :: </a:t>
            </a:r>
            <a:r>
              <a:rPr lang="en-IN" sz="1800" dirty="0" err="1">
                <a:solidFill>
                  <a:schemeClr val="accent6"/>
                </a:solidFill>
              </a:rPr>
              <a:t>func</a:t>
            </a:r>
            <a:r>
              <a:rPr lang="en-IN" sz="1800" dirty="0">
                <a:solidFill>
                  <a:schemeClr val="accent6"/>
                </a:solidFill>
              </a:rPr>
              <a:t>();  </a:t>
            </a:r>
            <a:r>
              <a:rPr lang="en-IN" sz="1800" dirty="0"/>
              <a:t>//prints base class </a:t>
            </a:r>
            <a:r>
              <a:rPr lang="en-IN" sz="1800" dirty="0">
                <a:solidFill>
                  <a:schemeClr val="accent6"/>
                </a:solidFill>
              </a:rPr>
              <a:t> </a:t>
            </a:r>
          </a:p>
          <a:p>
            <a:pPr marL="457200" lvl="1" indent="0">
              <a:buNone/>
            </a:pPr>
            <a:r>
              <a:rPr lang="en-IN" sz="1800" dirty="0">
                <a:solidFill>
                  <a:schemeClr val="accent6"/>
                </a:solidFill>
              </a:rPr>
              <a:t>    return 0;</a:t>
            </a:r>
          </a:p>
          <a:p>
            <a:pPr marL="457200" lvl="1" indent="0">
              <a:buNone/>
            </a:pPr>
            <a:r>
              <a:rPr lang="en-IN" sz="1800" dirty="0">
                <a:solidFill>
                  <a:schemeClr val="accent6"/>
                </a:solidFill>
              </a:rPr>
              <a:t>    }</a:t>
            </a:r>
          </a:p>
        </p:txBody>
      </p:sp>
    </p:spTree>
    <p:extLst>
      <p:ext uri="{BB962C8B-B14F-4D97-AF65-F5344CB8AC3E}">
        <p14:creationId xmlns:p14="http://schemas.microsoft.com/office/powerpoint/2010/main" val="76986887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E2B67-4687-4B40-8970-2F5DE70584C2}"/>
              </a:ext>
            </a:extLst>
          </p:cNvPr>
          <p:cNvSpPr>
            <a:spLocks noGrp="1"/>
          </p:cNvSpPr>
          <p:nvPr>
            <p:ph type="title"/>
          </p:nvPr>
        </p:nvSpPr>
        <p:spPr>
          <a:xfrm>
            <a:off x="0" y="1"/>
            <a:ext cx="12192000" cy="630314"/>
          </a:xfrm>
        </p:spPr>
        <p:txBody>
          <a:bodyPr>
            <a:normAutofit fontScale="90000"/>
          </a:bodyPr>
          <a:lstStyle/>
          <a:p>
            <a:r>
              <a:rPr lang="en-US" dirty="0">
                <a:solidFill>
                  <a:srgbClr val="00B0F0"/>
                </a:solidFill>
              </a:rPr>
              <a:t>Virtual Function</a:t>
            </a:r>
            <a:r>
              <a:rPr lang="en-US" sz="4000" dirty="0">
                <a:solidFill>
                  <a:srgbClr val="00B0F0"/>
                </a:solidFill>
              </a:rPr>
              <a:t>	</a:t>
            </a:r>
            <a:endParaRPr lang="en-IN" sz="4000" dirty="0">
              <a:solidFill>
                <a:srgbClr val="00B0F0"/>
              </a:solidFill>
            </a:endParaRPr>
          </a:p>
        </p:txBody>
      </p:sp>
      <p:sp>
        <p:nvSpPr>
          <p:cNvPr id="3" name="Content Placeholder 2">
            <a:extLst>
              <a:ext uri="{FF2B5EF4-FFF2-40B4-BE49-F238E27FC236}">
                <a16:creationId xmlns:a16="http://schemas.microsoft.com/office/drawing/2014/main" id="{688BC4F8-703F-422F-A3C8-C0305659CA2B}"/>
              </a:ext>
            </a:extLst>
          </p:cNvPr>
          <p:cNvSpPr>
            <a:spLocks noGrp="1"/>
          </p:cNvSpPr>
          <p:nvPr>
            <p:ph idx="1"/>
          </p:nvPr>
        </p:nvSpPr>
        <p:spPr>
          <a:xfrm>
            <a:off x="0" y="736847"/>
            <a:ext cx="12192000" cy="6121152"/>
          </a:xfrm>
        </p:spPr>
        <p:txBody>
          <a:bodyPr>
            <a:noAutofit/>
          </a:bodyPr>
          <a:lstStyle/>
          <a:p>
            <a:pPr>
              <a:buFont typeface="Wingdings" panose="05000000000000000000" pitchFamily="2" charset="2"/>
              <a:buChar char="§"/>
            </a:pPr>
            <a:r>
              <a:rPr lang="en-US" dirty="0"/>
              <a:t>It is a member function in a base class which is redefined in the derived class.</a:t>
            </a:r>
          </a:p>
          <a:p>
            <a:pPr>
              <a:buFont typeface="Wingdings" panose="05000000000000000000" pitchFamily="2" charset="2"/>
              <a:buChar char="§"/>
            </a:pPr>
            <a:r>
              <a:rPr lang="en-US" dirty="0"/>
              <a:t>It ensures the correct function is called for the object.</a:t>
            </a:r>
          </a:p>
          <a:p>
            <a:pPr>
              <a:buFont typeface="Wingdings" panose="05000000000000000000" pitchFamily="2" charset="2"/>
              <a:buChar char="§"/>
            </a:pPr>
            <a:r>
              <a:rPr lang="en-US" dirty="0"/>
              <a:t>Mainly used to achieve Runtime Polymorphism.</a:t>
            </a:r>
          </a:p>
          <a:p>
            <a:pPr>
              <a:buFont typeface="Wingdings" panose="05000000000000000000" pitchFamily="2" charset="2"/>
              <a:buChar char="§"/>
            </a:pPr>
            <a:r>
              <a:rPr lang="en-US" dirty="0"/>
              <a:t>It is used to access the derived class members using the pointers of the base class; cause without it we cannot directly access the derived class members using the base class pointers. </a:t>
            </a:r>
          </a:p>
          <a:p>
            <a:pPr marL="0" indent="0">
              <a:buNone/>
            </a:pPr>
            <a:r>
              <a:rPr lang="en-US" dirty="0"/>
              <a:t>						OR </a:t>
            </a:r>
          </a:p>
          <a:p>
            <a:pPr>
              <a:buFont typeface="Wingdings" panose="05000000000000000000" pitchFamily="2" charset="2"/>
              <a:buChar char="§"/>
            </a:pPr>
            <a:r>
              <a:rPr lang="en-US" dirty="0"/>
              <a:t>When we create the pointer of base class containing the address of the derived class. Then Base Class Functions are called by default.</a:t>
            </a:r>
          </a:p>
          <a:p>
            <a:pPr>
              <a:buFont typeface="Wingdings" panose="05000000000000000000" pitchFamily="2" charset="2"/>
              <a:buChar char="§"/>
            </a:pPr>
            <a:endParaRPr lang="en-US" dirty="0"/>
          </a:p>
          <a:p>
            <a:pPr>
              <a:buFont typeface="Wingdings" panose="05000000000000000000" pitchFamily="2" charset="2"/>
              <a:buChar char="Ø"/>
            </a:pPr>
            <a:r>
              <a:rPr lang="en-US" dirty="0">
                <a:solidFill>
                  <a:srgbClr val="FF3399"/>
                </a:solidFill>
              </a:rPr>
              <a:t>Late Binding </a:t>
            </a:r>
            <a:r>
              <a:rPr lang="en-US" dirty="0"/>
              <a:t>: It is resolved during the runtime. Compiler determines the type of object at runtime and then binds the function call.</a:t>
            </a:r>
          </a:p>
        </p:txBody>
      </p:sp>
    </p:spTree>
    <p:extLst>
      <p:ext uri="{BB962C8B-B14F-4D97-AF65-F5344CB8AC3E}">
        <p14:creationId xmlns:p14="http://schemas.microsoft.com/office/powerpoint/2010/main" val="199311897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2AC2A4F-910D-4233-A0CF-551E61FCC4E5}"/>
              </a:ext>
            </a:extLst>
          </p:cNvPr>
          <p:cNvSpPr>
            <a:spLocks noGrp="1"/>
          </p:cNvSpPr>
          <p:nvPr>
            <p:ph type="title"/>
          </p:nvPr>
        </p:nvSpPr>
        <p:spPr>
          <a:xfrm>
            <a:off x="0" y="18255"/>
            <a:ext cx="5255581" cy="1340027"/>
          </a:xfrm>
        </p:spPr>
        <p:txBody>
          <a:bodyPr>
            <a:normAutofit/>
          </a:bodyPr>
          <a:lstStyle/>
          <a:p>
            <a:r>
              <a:rPr lang="en-US" dirty="0">
                <a:solidFill>
                  <a:srgbClr val="00B0F0"/>
                </a:solidFill>
              </a:rPr>
              <a:t>Rules for Virtual 				Function</a:t>
            </a:r>
            <a:endParaRPr lang="en-IN" dirty="0">
              <a:solidFill>
                <a:srgbClr val="00B0F0"/>
              </a:solidFill>
            </a:endParaRPr>
          </a:p>
        </p:txBody>
      </p:sp>
      <p:sp>
        <p:nvSpPr>
          <p:cNvPr id="5" name="Content Placeholder 4">
            <a:extLst>
              <a:ext uri="{FF2B5EF4-FFF2-40B4-BE49-F238E27FC236}">
                <a16:creationId xmlns:a16="http://schemas.microsoft.com/office/drawing/2014/main" id="{65ECBAD7-D386-4A0D-BAAC-6777B15482AF}"/>
              </a:ext>
            </a:extLst>
          </p:cNvPr>
          <p:cNvSpPr>
            <a:spLocks noGrp="1"/>
          </p:cNvSpPr>
          <p:nvPr>
            <p:ph sz="half" idx="1"/>
          </p:nvPr>
        </p:nvSpPr>
        <p:spPr>
          <a:xfrm>
            <a:off x="0" y="1802167"/>
            <a:ext cx="5255581" cy="5055833"/>
          </a:xfrm>
        </p:spPr>
        <p:txBody>
          <a:bodyPr>
            <a:normAutofit fontScale="92500" lnSpcReduction="20000"/>
          </a:bodyPr>
          <a:lstStyle/>
          <a:p>
            <a:pPr>
              <a:buFont typeface="Wingdings" panose="05000000000000000000" pitchFamily="2" charset="2"/>
              <a:buChar char="Ø"/>
            </a:pPr>
            <a:r>
              <a:rPr lang="en-US" sz="2400" dirty="0"/>
              <a:t>Virtual function cannot be static.</a:t>
            </a:r>
          </a:p>
          <a:p>
            <a:pPr>
              <a:buFont typeface="Wingdings" panose="05000000000000000000" pitchFamily="2" charset="2"/>
              <a:buChar char="Ø"/>
            </a:pPr>
            <a:r>
              <a:rPr lang="en-US" sz="2400" dirty="0"/>
              <a:t>It has to be the member of some class.</a:t>
            </a:r>
          </a:p>
          <a:p>
            <a:pPr>
              <a:buFont typeface="Wingdings" panose="05000000000000000000" pitchFamily="2" charset="2"/>
              <a:buChar char="Ø"/>
            </a:pPr>
            <a:r>
              <a:rPr lang="en-US" sz="2400" dirty="0"/>
              <a:t>Virtual function should </a:t>
            </a:r>
            <a:r>
              <a:rPr lang="en-US" sz="2400"/>
              <a:t>be accessed </a:t>
            </a:r>
            <a:r>
              <a:rPr lang="en-US" sz="2400" dirty="0"/>
              <a:t>using pointer or reference of base class.</a:t>
            </a:r>
          </a:p>
          <a:p>
            <a:pPr>
              <a:buFont typeface="Wingdings" panose="05000000000000000000" pitchFamily="2" charset="2"/>
              <a:buChar char="Ø"/>
            </a:pPr>
            <a:r>
              <a:rPr lang="en-US" sz="2400" dirty="0"/>
              <a:t>Prototype of the virtual function should be same in derived class and base class.</a:t>
            </a:r>
          </a:p>
          <a:p>
            <a:pPr>
              <a:buFont typeface="Wingdings" panose="05000000000000000000" pitchFamily="2" charset="2"/>
              <a:buChar char="Ø"/>
            </a:pPr>
            <a:r>
              <a:rPr lang="en-US" sz="2400" dirty="0"/>
              <a:t>Always defined it in the base class even though it is not used.</a:t>
            </a:r>
          </a:p>
          <a:p>
            <a:pPr>
              <a:buFont typeface="Wingdings" panose="05000000000000000000" pitchFamily="2" charset="2"/>
              <a:buChar char="Ø"/>
            </a:pPr>
            <a:r>
              <a:rPr lang="en-IN" sz="2400" dirty="0"/>
              <a:t>A class can contain Virtual Destructor but not the Virtual Constructor.</a:t>
            </a:r>
          </a:p>
        </p:txBody>
      </p:sp>
      <p:sp>
        <p:nvSpPr>
          <p:cNvPr id="6" name="Content Placeholder 5">
            <a:extLst>
              <a:ext uri="{FF2B5EF4-FFF2-40B4-BE49-F238E27FC236}">
                <a16:creationId xmlns:a16="http://schemas.microsoft.com/office/drawing/2014/main" id="{B17A3108-0B8D-45A4-9A72-97166C3C6E26}"/>
              </a:ext>
            </a:extLst>
          </p:cNvPr>
          <p:cNvSpPr>
            <a:spLocks noGrp="1"/>
          </p:cNvSpPr>
          <p:nvPr>
            <p:ph sz="half" idx="2"/>
          </p:nvPr>
        </p:nvSpPr>
        <p:spPr>
          <a:xfrm>
            <a:off x="5255581" y="18256"/>
            <a:ext cx="6936419" cy="6839743"/>
          </a:xfrm>
        </p:spPr>
        <p:txBody>
          <a:bodyPr>
            <a:normAutofit fontScale="92500" lnSpcReduction="20000"/>
          </a:bodyPr>
          <a:lstStyle/>
          <a:p>
            <a:pPr marL="0" indent="0">
              <a:buNone/>
            </a:pPr>
            <a:r>
              <a:rPr lang="en-US" sz="2000" dirty="0">
                <a:solidFill>
                  <a:schemeClr val="accent6"/>
                </a:solidFill>
              </a:rPr>
              <a:t>class A{</a:t>
            </a:r>
            <a:br>
              <a:rPr lang="en-US" sz="2000" dirty="0">
                <a:solidFill>
                  <a:schemeClr val="accent6"/>
                </a:solidFill>
              </a:rPr>
            </a:br>
            <a:r>
              <a:rPr lang="en-US" sz="2000" dirty="0">
                <a:solidFill>
                  <a:schemeClr val="accent6"/>
                </a:solidFill>
              </a:rPr>
              <a:t>         public:</a:t>
            </a:r>
          </a:p>
          <a:p>
            <a:pPr marL="0" indent="0">
              <a:buNone/>
            </a:pPr>
            <a:r>
              <a:rPr lang="en-US" sz="2000" dirty="0">
                <a:solidFill>
                  <a:schemeClr val="accent6"/>
                </a:solidFill>
              </a:rPr>
              <a:t>	virtual void display(){</a:t>
            </a:r>
          </a:p>
          <a:p>
            <a:pPr marL="0" indent="0">
              <a:buNone/>
            </a:pPr>
            <a:r>
              <a:rPr lang="en-US" sz="2000" dirty="0">
                <a:solidFill>
                  <a:schemeClr val="accent6"/>
                </a:solidFill>
              </a:rPr>
              <a:t>	      </a:t>
            </a:r>
            <a:r>
              <a:rPr lang="en-US" sz="2000" dirty="0" err="1">
                <a:solidFill>
                  <a:schemeClr val="accent6"/>
                </a:solidFill>
              </a:rPr>
              <a:t>cout</a:t>
            </a:r>
            <a:r>
              <a:rPr lang="en-US" sz="2000" dirty="0">
                <a:solidFill>
                  <a:schemeClr val="accent6"/>
                </a:solidFill>
              </a:rPr>
              <a:t>&lt;&lt;“Base class is invoked”&lt;&lt;</a:t>
            </a:r>
            <a:r>
              <a:rPr lang="en-US" sz="2000" dirty="0" err="1">
                <a:solidFill>
                  <a:schemeClr val="accent6"/>
                </a:solidFill>
              </a:rPr>
              <a:t>endl</a:t>
            </a:r>
            <a:r>
              <a:rPr lang="en-US" sz="2000" dirty="0">
                <a:solidFill>
                  <a:schemeClr val="accent6"/>
                </a:solidFill>
              </a:rPr>
              <a:t>;</a:t>
            </a:r>
          </a:p>
          <a:p>
            <a:pPr marL="0" indent="0">
              <a:buNone/>
            </a:pPr>
            <a:r>
              <a:rPr lang="en-US" sz="2000" dirty="0">
                <a:solidFill>
                  <a:schemeClr val="accent6"/>
                </a:solidFill>
              </a:rPr>
              <a:t>	}	</a:t>
            </a:r>
          </a:p>
          <a:p>
            <a:pPr marL="0" indent="0">
              <a:buNone/>
            </a:pPr>
            <a:r>
              <a:rPr lang="en-US" sz="2000" dirty="0">
                <a:solidFill>
                  <a:schemeClr val="accent6"/>
                </a:solidFill>
              </a:rPr>
              <a:t>};</a:t>
            </a:r>
          </a:p>
          <a:p>
            <a:pPr marL="0" indent="0">
              <a:buNone/>
            </a:pPr>
            <a:r>
              <a:rPr lang="en-US" sz="2000" dirty="0">
                <a:solidFill>
                  <a:schemeClr val="accent6"/>
                </a:solidFill>
              </a:rPr>
              <a:t>class B : public A{</a:t>
            </a:r>
          </a:p>
          <a:p>
            <a:pPr marL="0" indent="0">
              <a:buNone/>
            </a:pPr>
            <a:r>
              <a:rPr lang="en-US" sz="2000" dirty="0">
                <a:solidFill>
                  <a:schemeClr val="accent6"/>
                </a:solidFill>
              </a:rPr>
              <a:t>         public:</a:t>
            </a:r>
          </a:p>
          <a:p>
            <a:pPr marL="0" indent="0">
              <a:buNone/>
            </a:pPr>
            <a:r>
              <a:rPr lang="en-US" sz="2000" dirty="0">
                <a:solidFill>
                  <a:schemeClr val="accent6"/>
                </a:solidFill>
              </a:rPr>
              <a:t>	void display(){</a:t>
            </a:r>
          </a:p>
          <a:p>
            <a:pPr marL="0" indent="0">
              <a:buNone/>
            </a:pPr>
            <a:r>
              <a:rPr lang="en-US" sz="2000" dirty="0">
                <a:solidFill>
                  <a:schemeClr val="accent6"/>
                </a:solidFill>
              </a:rPr>
              <a:t>	     </a:t>
            </a:r>
            <a:r>
              <a:rPr lang="en-US" sz="2000" dirty="0" err="1">
                <a:solidFill>
                  <a:schemeClr val="accent6"/>
                </a:solidFill>
              </a:rPr>
              <a:t>cout</a:t>
            </a:r>
            <a:r>
              <a:rPr lang="en-US" sz="2000" dirty="0">
                <a:solidFill>
                  <a:schemeClr val="accent6"/>
                </a:solidFill>
              </a:rPr>
              <a:t>&lt;&lt;“Derived class is invoked”&lt;&lt;</a:t>
            </a:r>
            <a:r>
              <a:rPr lang="en-US" sz="2000" dirty="0" err="1">
                <a:solidFill>
                  <a:schemeClr val="accent6"/>
                </a:solidFill>
              </a:rPr>
              <a:t>endl</a:t>
            </a:r>
            <a:r>
              <a:rPr lang="en-US" sz="2000" dirty="0">
                <a:solidFill>
                  <a:schemeClr val="accent6"/>
                </a:solidFill>
              </a:rPr>
              <a:t>;</a:t>
            </a:r>
          </a:p>
          <a:p>
            <a:pPr marL="0" indent="0">
              <a:buNone/>
            </a:pPr>
            <a:r>
              <a:rPr lang="en-US" sz="2000" dirty="0">
                <a:solidFill>
                  <a:schemeClr val="accent6"/>
                </a:solidFill>
              </a:rPr>
              <a:t>	}</a:t>
            </a:r>
          </a:p>
          <a:p>
            <a:pPr marL="0" indent="0">
              <a:buNone/>
            </a:pPr>
            <a:r>
              <a:rPr lang="en-US" sz="2000" dirty="0">
                <a:solidFill>
                  <a:schemeClr val="accent6"/>
                </a:solidFill>
              </a:rPr>
              <a:t>};</a:t>
            </a:r>
          </a:p>
          <a:p>
            <a:pPr marL="0" indent="0">
              <a:buNone/>
            </a:pPr>
            <a:r>
              <a:rPr lang="en-US" sz="2000" dirty="0">
                <a:solidFill>
                  <a:schemeClr val="accent6"/>
                </a:solidFill>
              </a:rPr>
              <a:t>Int main(){</a:t>
            </a:r>
            <a:br>
              <a:rPr lang="en-US" sz="2000" dirty="0">
                <a:solidFill>
                  <a:schemeClr val="accent6"/>
                </a:solidFill>
              </a:rPr>
            </a:br>
            <a:r>
              <a:rPr lang="en-US" sz="2000" dirty="0">
                <a:solidFill>
                  <a:schemeClr val="accent6"/>
                </a:solidFill>
              </a:rPr>
              <a:t>         A  *a;	</a:t>
            </a:r>
            <a:r>
              <a:rPr lang="en-US" sz="1500" dirty="0"/>
              <a:t>//Pointer of the base class</a:t>
            </a:r>
          </a:p>
          <a:p>
            <a:pPr marL="0" indent="0">
              <a:buNone/>
            </a:pPr>
            <a:r>
              <a:rPr lang="en-US" sz="2000" dirty="0">
                <a:solidFill>
                  <a:schemeClr val="accent6"/>
                </a:solidFill>
              </a:rPr>
              <a:t>         B    </a:t>
            </a:r>
            <a:r>
              <a:rPr lang="en-US" sz="2000" dirty="0" err="1">
                <a:solidFill>
                  <a:schemeClr val="accent6"/>
                </a:solidFill>
              </a:rPr>
              <a:t>b</a:t>
            </a:r>
            <a:r>
              <a:rPr lang="en-US" sz="2000" dirty="0">
                <a:solidFill>
                  <a:schemeClr val="accent6"/>
                </a:solidFill>
              </a:rPr>
              <a:t>;	</a:t>
            </a:r>
            <a:r>
              <a:rPr lang="en-US" sz="1700" dirty="0"/>
              <a:t>//Object of derived class</a:t>
            </a:r>
          </a:p>
          <a:p>
            <a:pPr marL="0" indent="0">
              <a:buNone/>
            </a:pPr>
            <a:r>
              <a:rPr lang="en-US" sz="2000" dirty="0">
                <a:solidFill>
                  <a:schemeClr val="accent6"/>
                </a:solidFill>
              </a:rPr>
              <a:t>         a = &amp;b;	</a:t>
            </a:r>
            <a:r>
              <a:rPr lang="en-US" sz="1700" dirty="0"/>
              <a:t>//Pointer of base class stores address of the 	derived class</a:t>
            </a:r>
          </a:p>
          <a:p>
            <a:pPr marL="0" indent="0">
              <a:buNone/>
            </a:pPr>
            <a:r>
              <a:rPr lang="en-US" sz="2000" dirty="0">
                <a:solidFill>
                  <a:schemeClr val="accent6"/>
                </a:solidFill>
              </a:rPr>
              <a:t>         a -&gt; display();	           </a:t>
            </a:r>
            <a:r>
              <a:rPr lang="en-US" sz="1700" dirty="0"/>
              <a:t>//It displays the derived class function due to</a:t>
            </a:r>
          </a:p>
          <a:p>
            <a:pPr marL="0" indent="0">
              <a:buNone/>
            </a:pPr>
            <a:r>
              <a:rPr lang="en-US" sz="1700" dirty="0"/>
              <a:t>			 ‘ virtual ’ used in base class.</a:t>
            </a:r>
          </a:p>
          <a:p>
            <a:pPr marL="0" indent="0">
              <a:buNone/>
            </a:pPr>
            <a:r>
              <a:rPr lang="en-US" sz="2000" dirty="0">
                <a:solidFill>
                  <a:schemeClr val="accent6"/>
                </a:solidFill>
              </a:rPr>
              <a:t>}</a:t>
            </a:r>
          </a:p>
          <a:p>
            <a:pPr marL="0" indent="0">
              <a:buNone/>
            </a:pPr>
            <a:r>
              <a:rPr lang="en-US" sz="2600" dirty="0">
                <a:solidFill>
                  <a:srgbClr val="FF3399"/>
                </a:solidFill>
              </a:rPr>
              <a:t>Output : </a:t>
            </a:r>
            <a:endParaRPr lang="en-US" sz="2600" dirty="0"/>
          </a:p>
          <a:p>
            <a:pPr marL="0" indent="0">
              <a:buNone/>
            </a:pPr>
            <a:r>
              <a:rPr lang="en-US" sz="2000" dirty="0"/>
              <a:t>Derived class is invoked</a:t>
            </a:r>
          </a:p>
        </p:txBody>
      </p:sp>
    </p:spTree>
    <p:extLst>
      <p:ext uri="{BB962C8B-B14F-4D97-AF65-F5344CB8AC3E}">
        <p14:creationId xmlns:p14="http://schemas.microsoft.com/office/powerpoint/2010/main" val="289445698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E2B67-4687-4B40-8970-2F5DE70584C2}"/>
              </a:ext>
            </a:extLst>
          </p:cNvPr>
          <p:cNvSpPr>
            <a:spLocks noGrp="1"/>
          </p:cNvSpPr>
          <p:nvPr>
            <p:ph type="title"/>
          </p:nvPr>
        </p:nvSpPr>
        <p:spPr>
          <a:xfrm>
            <a:off x="0" y="1"/>
            <a:ext cx="12192000" cy="843378"/>
          </a:xfrm>
        </p:spPr>
        <p:txBody>
          <a:bodyPr>
            <a:normAutofit/>
          </a:bodyPr>
          <a:lstStyle/>
          <a:p>
            <a:r>
              <a:rPr lang="en-US" dirty="0">
                <a:solidFill>
                  <a:srgbClr val="00B0F0"/>
                </a:solidFill>
              </a:rPr>
              <a:t>Pure Virtual Function</a:t>
            </a:r>
            <a:endParaRPr lang="en-IN" dirty="0">
              <a:solidFill>
                <a:srgbClr val="00B0F0"/>
              </a:solidFill>
            </a:endParaRPr>
          </a:p>
        </p:txBody>
      </p:sp>
      <p:sp>
        <p:nvSpPr>
          <p:cNvPr id="3" name="Content Placeholder 2">
            <a:extLst>
              <a:ext uri="{FF2B5EF4-FFF2-40B4-BE49-F238E27FC236}">
                <a16:creationId xmlns:a16="http://schemas.microsoft.com/office/drawing/2014/main" id="{688BC4F8-703F-422F-A3C8-C0305659CA2B}"/>
              </a:ext>
            </a:extLst>
          </p:cNvPr>
          <p:cNvSpPr>
            <a:spLocks noGrp="1"/>
          </p:cNvSpPr>
          <p:nvPr>
            <p:ph idx="1"/>
          </p:nvPr>
        </p:nvSpPr>
        <p:spPr>
          <a:xfrm>
            <a:off x="0" y="843379"/>
            <a:ext cx="12192000" cy="6014620"/>
          </a:xfrm>
        </p:spPr>
        <p:txBody>
          <a:bodyPr>
            <a:noAutofit/>
          </a:bodyPr>
          <a:lstStyle/>
          <a:p>
            <a:pPr>
              <a:buFont typeface="Wingdings" panose="05000000000000000000" pitchFamily="2" charset="2"/>
              <a:buChar char="§"/>
            </a:pPr>
            <a:r>
              <a:rPr lang="en-US" sz="2400" dirty="0"/>
              <a:t>It does not perform any task, but it only servers as a place holder.</a:t>
            </a:r>
          </a:p>
          <a:p>
            <a:pPr>
              <a:buFont typeface="Wingdings" panose="05000000000000000000" pitchFamily="2" charset="2"/>
              <a:buChar char="§"/>
            </a:pPr>
            <a:r>
              <a:rPr lang="en-US" sz="2400" dirty="0"/>
              <a:t>When the function has no definition, it is known as the “ do-nothing function ” which is termed as Pure Virtual Function.</a:t>
            </a:r>
          </a:p>
          <a:p>
            <a:pPr>
              <a:buFont typeface="Wingdings" panose="05000000000000000000" pitchFamily="2" charset="2"/>
              <a:buChar char="§"/>
            </a:pPr>
            <a:r>
              <a:rPr lang="en-US" sz="2400" dirty="0"/>
              <a:t>Define : It is a function declared in the Base Class having no definition relative to the Base Class.</a:t>
            </a:r>
          </a:p>
          <a:p>
            <a:pPr>
              <a:buFont typeface="Wingdings" panose="05000000000000000000" pitchFamily="2" charset="2"/>
              <a:buChar char="§"/>
            </a:pPr>
            <a:r>
              <a:rPr lang="en-US" sz="2400" dirty="0"/>
              <a:t>Syntax : </a:t>
            </a:r>
            <a:r>
              <a:rPr lang="en-US" sz="3200" dirty="0">
                <a:solidFill>
                  <a:srgbClr val="FFFF00"/>
                </a:solidFill>
              </a:rPr>
              <a:t>virtual RDT </a:t>
            </a:r>
            <a:r>
              <a:rPr lang="en-US" sz="3200" dirty="0" err="1">
                <a:solidFill>
                  <a:srgbClr val="FFFF00"/>
                </a:solidFill>
              </a:rPr>
              <a:t>class_name</a:t>
            </a:r>
            <a:r>
              <a:rPr lang="en-US" sz="3200" dirty="0">
                <a:solidFill>
                  <a:srgbClr val="FFFF00"/>
                </a:solidFill>
              </a:rPr>
              <a:t>() = 0;</a:t>
            </a:r>
          </a:p>
          <a:p>
            <a:pPr>
              <a:buFont typeface="Wingdings" panose="05000000000000000000" pitchFamily="2" charset="2"/>
              <a:buChar char="§"/>
            </a:pPr>
            <a:r>
              <a:rPr lang="en-US" sz="2400" dirty="0"/>
              <a:t>For a Class to be called as an </a:t>
            </a:r>
            <a:r>
              <a:rPr lang="en-US" sz="2400" i="1" u="sng" dirty="0"/>
              <a:t>Abstract Class</a:t>
            </a:r>
            <a:r>
              <a:rPr lang="en-US" sz="2400" dirty="0"/>
              <a:t>, it must contain at-least one Pure Virtual Function inside it.</a:t>
            </a:r>
          </a:p>
          <a:p>
            <a:pPr>
              <a:buFont typeface="Wingdings" panose="05000000000000000000" pitchFamily="2" charset="2"/>
              <a:buChar char="§"/>
            </a:pPr>
            <a:r>
              <a:rPr lang="en-US" sz="2400" dirty="0"/>
              <a:t>Abstract Class cannot create object of their own. But we can create the pointers or reference to its objects.</a:t>
            </a:r>
          </a:p>
          <a:p>
            <a:pPr>
              <a:buFont typeface="Wingdings" panose="05000000000000000000" pitchFamily="2" charset="2"/>
              <a:buChar char="Ø"/>
            </a:pPr>
            <a:r>
              <a:rPr lang="en-US" dirty="0" err="1">
                <a:solidFill>
                  <a:srgbClr val="FF3399"/>
                </a:solidFill>
              </a:rPr>
              <a:t>Eg.</a:t>
            </a:r>
            <a:r>
              <a:rPr lang="en-US" dirty="0">
                <a:solidFill>
                  <a:srgbClr val="FF3399"/>
                </a:solidFill>
              </a:rPr>
              <a:t> </a:t>
            </a:r>
            <a:r>
              <a:rPr lang="en-US" sz="2400" dirty="0" err="1"/>
              <a:t>BaseClass</a:t>
            </a:r>
            <a:r>
              <a:rPr lang="en-US" sz="2400" dirty="0"/>
              <a:t> </a:t>
            </a:r>
            <a:r>
              <a:rPr lang="en-US" sz="2400" dirty="0" err="1"/>
              <a:t>Bobj</a:t>
            </a:r>
            <a:r>
              <a:rPr lang="en-US" sz="2400" dirty="0"/>
              <a:t> – is not valid	 but 	</a:t>
            </a:r>
            <a:r>
              <a:rPr lang="en-US" sz="2400" dirty="0" err="1"/>
              <a:t>BaseClass</a:t>
            </a:r>
            <a:r>
              <a:rPr lang="en-US" sz="2400" dirty="0"/>
              <a:t>  *</a:t>
            </a:r>
            <a:r>
              <a:rPr lang="en-US" sz="2400" dirty="0" err="1"/>
              <a:t>bobj</a:t>
            </a:r>
            <a:r>
              <a:rPr lang="en-US" sz="2400" dirty="0"/>
              <a:t> – is valid.</a:t>
            </a:r>
          </a:p>
          <a:p>
            <a:pPr>
              <a:buFont typeface="Wingdings" panose="05000000000000000000" pitchFamily="2" charset="2"/>
              <a:buChar char="§"/>
            </a:pPr>
            <a:r>
              <a:rPr lang="en-US" sz="2400" dirty="0"/>
              <a:t>If we do not define the Pure Virtual Function (PVF) in the Derived class also becomes the Abstract Class.</a:t>
            </a:r>
          </a:p>
          <a:p>
            <a:pPr>
              <a:buFont typeface="Wingdings" panose="05000000000000000000" pitchFamily="2" charset="2"/>
              <a:buChar char="§"/>
            </a:pPr>
            <a:r>
              <a:rPr lang="en-US" sz="2400" dirty="0"/>
              <a:t>Abstract Class can have Constructors and also the member functions.</a:t>
            </a:r>
          </a:p>
          <a:p>
            <a:pPr>
              <a:buFont typeface="Wingdings" panose="05000000000000000000" pitchFamily="2" charset="2"/>
              <a:buChar char="§"/>
            </a:pPr>
            <a:endParaRPr lang="en-US" sz="2400" dirty="0"/>
          </a:p>
          <a:p>
            <a:pPr lvl="1">
              <a:buFont typeface="Wingdings" panose="05000000000000000000" pitchFamily="2" charset="2"/>
              <a:buChar char="§"/>
            </a:pPr>
            <a:endParaRPr lang="en-US" dirty="0"/>
          </a:p>
          <a:p>
            <a:pPr lvl="1">
              <a:buFont typeface="Wingdings" panose="05000000000000000000" pitchFamily="2" charset="2"/>
              <a:buChar char="§"/>
            </a:pPr>
            <a:endParaRPr lang="en-US" dirty="0"/>
          </a:p>
          <a:p>
            <a:pPr lvl="1">
              <a:buFont typeface="Wingdings" panose="05000000000000000000" pitchFamily="2" charset="2"/>
              <a:buChar char="§"/>
            </a:pPr>
            <a:endParaRPr lang="en-US" dirty="0"/>
          </a:p>
        </p:txBody>
      </p:sp>
    </p:spTree>
    <p:extLst>
      <p:ext uri="{BB962C8B-B14F-4D97-AF65-F5344CB8AC3E}">
        <p14:creationId xmlns:p14="http://schemas.microsoft.com/office/powerpoint/2010/main" val="339281550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E2B67-4687-4B40-8970-2F5DE70584C2}"/>
              </a:ext>
            </a:extLst>
          </p:cNvPr>
          <p:cNvSpPr>
            <a:spLocks noGrp="1"/>
          </p:cNvSpPr>
          <p:nvPr>
            <p:ph type="title"/>
          </p:nvPr>
        </p:nvSpPr>
        <p:spPr>
          <a:xfrm>
            <a:off x="0" y="1"/>
            <a:ext cx="12192000" cy="656947"/>
          </a:xfrm>
        </p:spPr>
        <p:txBody>
          <a:bodyPr>
            <a:normAutofit/>
          </a:bodyPr>
          <a:lstStyle/>
          <a:p>
            <a:r>
              <a:rPr lang="en-US" sz="3600" dirty="0" err="1">
                <a:solidFill>
                  <a:srgbClr val="FF3399"/>
                </a:solidFill>
              </a:rPr>
              <a:t>Eg.</a:t>
            </a:r>
            <a:endParaRPr lang="en-IN" sz="3600" dirty="0">
              <a:solidFill>
                <a:srgbClr val="FF3399"/>
              </a:solidFill>
            </a:endParaRPr>
          </a:p>
        </p:txBody>
      </p:sp>
      <p:sp>
        <p:nvSpPr>
          <p:cNvPr id="3" name="Content Placeholder 2">
            <a:extLst>
              <a:ext uri="{FF2B5EF4-FFF2-40B4-BE49-F238E27FC236}">
                <a16:creationId xmlns:a16="http://schemas.microsoft.com/office/drawing/2014/main" id="{688BC4F8-703F-422F-A3C8-C0305659CA2B}"/>
              </a:ext>
            </a:extLst>
          </p:cNvPr>
          <p:cNvSpPr>
            <a:spLocks noGrp="1"/>
          </p:cNvSpPr>
          <p:nvPr>
            <p:ph idx="1"/>
          </p:nvPr>
        </p:nvSpPr>
        <p:spPr>
          <a:xfrm>
            <a:off x="0" y="656948"/>
            <a:ext cx="12192000" cy="6201051"/>
          </a:xfrm>
        </p:spPr>
        <p:txBody>
          <a:bodyPr numCol="2">
            <a:noAutofit/>
          </a:bodyPr>
          <a:lstStyle/>
          <a:p>
            <a:pPr marL="0" indent="0">
              <a:buNone/>
            </a:pPr>
            <a:r>
              <a:rPr lang="en-US" sz="1600" b="0" dirty="0">
                <a:solidFill>
                  <a:schemeClr val="accent6"/>
                </a:solidFill>
                <a:effectLst/>
                <a:latin typeface="Consolas" panose="020B0609020204030204" pitchFamily="49" charset="0"/>
              </a:rPr>
              <a:t>#include&lt;iostream&gt;</a:t>
            </a:r>
          </a:p>
          <a:p>
            <a:pPr marL="0" indent="0">
              <a:buNone/>
            </a:pPr>
            <a:r>
              <a:rPr lang="en-US" sz="1600" b="0" dirty="0">
                <a:solidFill>
                  <a:schemeClr val="accent6"/>
                </a:solidFill>
                <a:effectLst/>
                <a:latin typeface="Consolas" panose="020B0609020204030204" pitchFamily="49" charset="0"/>
              </a:rPr>
              <a:t>using </a:t>
            </a:r>
            <a:r>
              <a:rPr lang="en-US" sz="1600" b="0" i="1" dirty="0">
                <a:solidFill>
                  <a:schemeClr val="accent6"/>
                </a:solidFill>
                <a:effectLst/>
                <a:latin typeface="Consolas" panose="020B0609020204030204" pitchFamily="49" charset="0"/>
              </a:rPr>
              <a:t>namespace</a:t>
            </a:r>
            <a:r>
              <a:rPr lang="en-US" sz="1600" b="0" dirty="0">
                <a:solidFill>
                  <a:schemeClr val="accent6"/>
                </a:solidFill>
                <a:effectLst/>
                <a:latin typeface="Consolas" panose="020B0609020204030204" pitchFamily="49" charset="0"/>
              </a:rPr>
              <a:t> </a:t>
            </a:r>
            <a:r>
              <a:rPr lang="en-US" sz="1600" b="0" u="sng" dirty="0">
                <a:solidFill>
                  <a:schemeClr val="accent6"/>
                </a:solidFill>
                <a:effectLst/>
                <a:latin typeface="Consolas" panose="020B0609020204030204" pitchFamily="49" charset="0"/>
              </a:rPr>
              <a:t>std</a:t>
            </a:r>
            <a:r>
              <a:rPr lang="en-US" sz="1600" b="0" dirty="0">
                <a:solidFill>
                  <a:schemeClr val="accent6"/>
                </a:solidFill>
                <a:effectLst/>
                <a:latin typeface="Consolas" panose="020B0609020204030204" pitchFamily="49" charset="0"/>
              </a:rPr>
              <a:t>;</a:t>
            </a:r>
          </a:p>
          <a:p>
            <a:pPr marL="0" indent="0">
              <a:buNone/>
            </a:pPr>
            <a:r>
              <a:rPr lang="en-US" sz="1600" b="0" i="1" dirty="0">
                <a:solidFill>
                  <a:schemeClr val="accent6"/>
                </a:solidFill>
                <a:effectLst/>
                <a:latin typeface="Consolas" panose="020B0609020204030204" pitchFamily="49" charset="0"/>
              </a:rPr>
              <a:t>class</a:t>
            </a:r>
            <a:r>
              <a:rPr lang="en-US" sz="1600" b="0" dirty="0">
                <a:solidFill>
                  <a:schemeClr val="accent6"/>
                </a:solidFill>
                <a:effectLst/>
                <a:latin typeface="Consolas" panose="020B0609020204030204" pitchFamily="49" charset="0"/>
              </a:rPr>
              <a:t> </a:t>
            </a:r>
            <a:r>
              <a:rPr lang="en-US" sz="1600" b="0" u="sng" dirty="0">
                <a:solidFill>
                  <a:schemeClr val="accent6"/>
                </a:solidFill>
                <a:effectLst/>
                <a:latin typeface="Consolas" panose="020B0609020204030204" pitchFamily="49" charset="0"/>
              </a:rPr>
              <a:t>test</a:t>
            </a:r>
            <a:r>
              <a:rPr lang="en-US" sz="1600" b="0" dirty="0">
                <a:solidFill>
                  <a:schemeClr val="accent6"/>
                </a:solidFill>
                <a:effectLst/>
                <a:latin typeface="Consolas" panose="020B0609020204030204" pitchFamily="49" charset="0"/>
              </a:rPr>
              <a:t>{</a:t>
            </a:r>
          </a:p>
          <a:p>
            <a:pPr marL="0" indent="0">
              <a:buNone/>
            </a:pPr>
            <a:r>
              <a:rPr lang="en-US" sz="1600" b="0" dirty="0">
                <a:solidFill>
                  <a:schemeClr val="accent6"/>
                </a:solidFill>
                <a:effectLst/>
                <a:latin typeface="Consolas" panose="020B0609020204030204" pitchFamily="49" charset="0"/>
              </a:rPr>
              <a:t>    </a:t>
            </a:r>
            <a:r>
              <a:rPr lang="en-US" sz="1600" b="0" i="1" dirty="0">
                <a:solidFill>
                  <a:schemeClr val="accent6"/>
                </a:solidFill>
                <a:effectLst/>
                <a:latin typeface="Consolas" panose="020B0609020204030204" pitchFamily="49" charset="0"/>
              </a:rPr>
              <a:t>public:</a:t>
            </a:r>
            <a:endParaRPr lang="en-US" sz="1600" b="0" dirty="0">
              <a:solidFill>
                <a:schemeClr val="accent6"/>
              </a:solidFill>
              <a:effectLst/>
              <a:latin typeface="Consolas" panose="020B0609020204030204" pitchFamily="49" charset="0"/>
            </a:endParaRPr>
          </a:p>
          <a:p>
            <a:pPr marL="0" indent="0">
              <a:buNone/>
            </a:pPr>
            <a:r>
              <a:rPr lang="en-US" sz="1600" b="0" dirty="0">
                <a:solidFill>
                  <a:schemeClr val="accent6"/>
                </a:solidFill>
                <a:effectLst/>
                <a:latin typeface="Consolas" panose="020B0609020204030204" pitchFamily="49" charset="0"/>
              </a:rPr>
              <a:t>        virtual </a:t>
            </a:r>
            <a:r>
              <a:rPr lang="en-US" sz="1600" b="0" i="1" dirty="0">
                <a:solidFill>
                  <a:schemeClr val="accent6"/>
                </a:solidFill>
                <a:effectLst/>
                <a:latin typeface="Consolas" panose="020B0609020204030204" pitchFamily="49" charset="0"/>
              </a:rPr>
              <a:t>void</a:t>
            </a:r>
            <a:r>
              <a:rPr lang="en-US" sz="1600" b="0" dirty="0">
                <a:solidFill>
                  <a:schemeClr val="accent6"/>
                </a:solidFill>
                <a:effectLst/>
                <a:latin typeface="Consolas" panose="020B0609020204030204" pitchFamily="49" charset="0"/>
              </a:rPr>
              <a:t> show()=0;//pure Virtual function</a:t>
            </a:r>
          </a:p>
          <a:p>
            <a:pPr marL="0" indent="0">
              <a:buNone/>
            </a:pPr>
            <a:r>
              <a:rPr lang="en-US" sz="1600" b="0" dirty="0">
                <a:solidFill>
                  <a:schemeClr val="accent6"/>
                </a:solidFill>
                <a:effectLst/>
                <a:latin typeface="Consolas" panose="020B0609020204030204" pitchFamily="49" charset="0"/>
              </a:rPr>
              <a:t>        </a:t>
            </a:r>
            <a:r>
              <a:rPr lang="en-US" sz="1600" b="0" i="1" dirty="0">
                <a:solidFill>
                  <a:schemeClr val="accent6"/>
                </a:solidFill>
                <a:effectLst/>
                <a:latin typeface="Consolas" panose="020B0609020204030204" pitchFamily="49" charset="0"/>
              </a:rPr>
              <a:t>void</a:t>
            </a:r>
            <a:r>
              <a:rPr lang="en-US" sz="1600" b="0" dirty="0">
                <a:solidFill>
                  <a:schemeClr val="accent6"/>
                </a:solidFill>
                <a:effectLst/>
                <a:latin typeface="Consolas" panose="020B0609020204030204" pitchFamily="49" charset="0"/>
              </a:rPr>
              <a:t> add(){</a:t>
            </a:r>
          </a:p>
          <a:p>
            <a:pPr marL="0" indent="0">
              <a:buNone/>
            </a:pPr>
            <a:r>
              <a:rPr lang="en-US" sz="1600" b="0" dirty="0">
                <a:solidFill>
                  <a:schemeClr val="accent6"/>
                </a:solidFill>
                <a:effectLst/>
                <a:latin typeface="Consolas" panose="020B0609020204030204" pitchFamily="49" charset="0"/>
              </a:rPr>
              <a:t>            </a:t>
            </a:r>
            <a:r>
              <a:rPr lang="en-US" sz="1600" b="0" dirty="0" err="1">
                <a:solidFill>
                  <a:schemeClr val="accent6"/>
                </a:solidFill>
                <a:effectLst/>
                <a:latin typeface="Consolas" panose="020B0609020204030204" pitchFamily="49" charset="0"/>
              </a:rPr>
              <a:t>cout</a:t>
            </a:r>
            <a:r>
              <a:rPr lang="en-US" sz="1600" b="0" dirty="0">
                <a:solidFill>
                  <a:schemeClr val="accent6"/>
                </a:solidFill>
                <a:effectLst/>
                <a:latin typeface="Consolas" panose="020B0609020204030204" pitchFamily="49" charset="0"/>
              </a:rPr>
              <a:t>&lt;&lt;"Addition"&lt;&lt;</a:t>
            </a:r>
            <a:r>
              <a:rPr lang="en-US" sz="1600" b="0" dirty="0" err="1">
                <a:solidFill>
                  <a:schemeClr val="accent6"/>
                </a:solidFill>
                <a:effectLst/>
                <a:latin typeface="Consolas" panose="020B0609020204030204" pitchFamily="49" charset="0"/>
              </a:rPr>
              <a:t>endl</a:t>
            </a:r>
            <a:r>
              <a:rPr lang="en-US" sz="1600" b="0" dirty="0">
                <a:solidFill>
                  <a:schemeClr val="accent6"/>
                </a:solidFill>
                <a:effectLst/>
                <a:latin typeface="Consolas" panose="020B0609020204030204" pitchFamily="49" charset="0"/>
              </a:rPr>
              <a:t>;</a:t>
            </a:r>
          </a:p>
          <a:p>
            <a:pPr marL="0" indent="0">
              <a:buNone/>
            </a:pPr>
            <a:r>
              <a:rPr lang="en-US" sz="1600" b="0" dirty="0">
                <a:solidFill>
                  <a:schemeClr val="accent6"/>
                </a:solidFill>
                <a:effectLst/>
                <a:latin typeface="Consolas" panose="020B0609020204030204" pitchFamily="49" charset="0"/>
              </a:rPr>
              <a:t>        }</a:t>
            </a:r>
          </a:p>
          <a:p>
            <a:pPr marL="0" indent="0">
              <a:buNone/>
            </a:pPr>
            <a:r>
              <a:rPr lang="en-US" sz="1600" b="0" dirty="0">
                <a:solidFill>
                  <a:schemeClr val="accent6"/>
                </a:solidFill>
                <a:effectLst/>
                <a:latin typeface="Consolas" panose="020B0609020204030204" pitchFamily="49" charset="0"/>
              </a:rPr>
              <a:t>};</a:t>
            </a:r>
          </a:p>
          <a:p>
            <a:pPr marL="0" indent="0">
              <a:buNone/>
            </a:pPr>
            <a:r>
              <a:rPr lang="en-US" sz="1600" b="0" i="1" dirty="0">
                <a:solidFill>
                  <a:schemeClr val="accent6"/>
                </a:solidFill>
                <a:effectLst/>
                <a:latin typeface="Consolas" panose="020B0609020204030204" pitchFamily="49" charset="0"/>
              </a:rPr>
              <a:t>class</a:t>
            </a:r>
            <a:r>
              <a:rPr lang="en-US" sz="1600" b="0" dirty="0">
                <a:solidFill>
                  <a:schemeClr val="accent6"/>
                </a:solidFill>
                <a:effectLst/>
                <a:latin typeface="Consolas" panose="020B0609020204030204" pitchFamily="49" charset="0"/>
              </a:rPr>
              <a:t> </a:t>
            </a:r>
            <a:r>
              <a:rPr lang="en-US" sz="1600" b="0" u="sng" dirty="0">
                <a:solidFill>
                  <a:schemeClr val="accent6"/>
                </a:solidFill>
                <a:effectLst/>
                <a:latin typeface="Consolas" panose="020B0609020204030204" pitchFamily="49" charset="0"/>
              </a:rPr>
              <a:t>test1</a:t>
            </a:r>
            <a:r>
              <a:rPr lang="en-US" sz="1600" b="0" dirty="0">
                <a:solidFill>
                  <a:schemeClr val="accent6"/>
                </a:solidFill>
                <a:effectLst/>
                <a:latin typeface="Consolas" panose="020B0609020204030204" pitchFamily="49" charset="0"/>
              </a:rPr>
              <a:t> : </a:t>
            </a:r>
            <a:r>
              <a:rPr lang="en-US" sz="1600" b="0" i="1" dirty="0">
                <a:solidFill>
                  <a:schemeClr val="accent6"/>
                </a:solidFill>
                <a:effectLst/>
                <a:latin typeface="Consolas" panose="020B0609020204030204" pitchFamily="49" charset="0"/>
              </a:rPr>
              <a:t>public</a:t>
            </a:r>
            <a:r>
              <a:rPr lang="en-US" sz="1600" b="0" dirty="0">
                <a:solidFill>
                  <a:schemeClr val="accent6"/>
                </a:solidFill>
                <a:effectLst/>
                <a:latin typeface="Consolas" panose="020B0609020204030204" pitchFamily="49" charset="0"/>
              </a:rPr>
              <a:t> </a:t>
            </a:r>
            <a:r>
              <a:rPr lang="en-US" sz="1600" b="0" u="sng" dirty="0">
                <a:solidFill>
                  <a:schemeClr val="accent6"/>
                </a:solidFill>
                <a:effectLst/>
                <a:latin typeface="Consolas" panose="020B0609020204030204" pitchFamily="49" charset="0"/>
              </a:rPr>
              <a:t>test</a:t>
            </a:r>
            <a:r>
              <a:rPr lang="en-US" sz="1600" b="0" dirty="0">
                <a:solidFill>
                  <a:schemeClr val="accent6"/>
                </a:solidFill>
                <a:effectLst/>
                <a:latin typeface="Consolas" panose="020B0609020204030204" pitchFamily="49" charset="0"/>
              </a:rPr>
              <a:t>{</a:t>
            </a:r>
          </a:p>
          <a:p>
            <a:pPr marL="0" indent="0">
              <a:buNone/>
            </a:pPr>
            <a:r>
              <a:rPr lang="en-US" sz="1600" b="0" dirty="0">
                <a:solidFill>
                  <a:schemeClr val="accent6"/>
                </a:solidFill>
                <a:effectLst/>
                <a:latin typeface="Consolas" panose="020B0609020204030204" pitchFamily="49" charset="0"/>
              </a:rPr>
              <a:t>    </a:t>
            </a:r>
            <a:r>
              <a:rPr lang="en-US" sz="1600" b="0" i="1" dirty="0">
                <a:solidFill>
                  <a:schemeClr val="accent6"/>
                </a:solidFill>
                <a:effectLst/>
                <a:latin typeface="Consolas" panose="020B0609020204030204" pitchFamily="49" charset="0"/>
              </a:rPr>
              <a:t>public:</a:t>
            </a:r>
            <a:endParaRPr lang="en-US" sz="1600" b="0" dirty="0">
              <a:solidFill>
                <a:schemeClr val="accent6"/>
              </a:solidFill>
              <a:effectLst/>
              <a:latin typeface="Consolas" panose="020B0609020204030204" pitchFamily="49" charset="0"/>
            </a:endParaRPr>
          </a:p>
          <a:p>
            <a:pPr marL="0" indent="0">
              <a:buNone/>
            </a:pPr>
            <a:r>
              <a:rPr lang="en-US" sz="1600" b="0" dirty="0">
                <a:solidFill>
                  <a:schemeClr val="accent6"/>
                </a:solidFill>
                <a:effectLst/>
                <a:latin typeface="Consolas" panose="020B0609020204030204" pitchFamily="49" charset="0"/>
              </a:rPr>
              <a:t>       </a:t>
            </a:r>
            <a:r>
              <a:rPr lang="en-US" sz="1600" b="0" i="1" dirty="0">
                <a:solidFill>
                  <a:schemeClr val="accent6"/>
                </a:solidFill>
                <a:effectLst/>
                <a:latin typeface="Consolas" panose="020B0609020204030204" pitchFamily="49" charset="0"/>
              </a:rPr>
              <a:t>void</a:t>
            </a:r>
            <a:r>
              <a:rPr lang="en-US" sz="1600" b="0" dirty="0">
                <a:solidFill>
                  <a:schemeClr val="accent6"/>
                </a:solidFill>
                <a:effectLst/>
                <a:latin typeface="Consolas" panose="020B0609020204030204" pitchFamily="49" charset="0"/>
              </a:rPr>
              <a:t> show()//definition or overwrite of the PVF</a:t>
            </a:r>
          </a:p>
          <a:p>
            <a:pPr marL="0" indent="0">
              <a:buNone/>
            </a:pPr>
            <a:r>
              <a:rPr lang="en-US" sz="1600" b="0" dirty="0">
                <a:solidFill>
                  <a:schemeClr val="accent6"/>
                </a:solidFill>
                <a:effectLst/>
                <a:latin typeface="Consolas" panose="020B0609020204030204" pitchFamily="49" charset="0"/>
              </a:rPr>
              <a:t>        {</a:t>
            </a:r>
          </a:p>
          <a:p>
            <a:pPr marL="0" indent="0">
              <a:buNone/>
            </a:pPr>
            <a:r>
              <a:rPr lang="en-US" sz="1600" b="0" dirty="0">
                <a:solidFill>
                  <a:schemeClr val="accent6"/>
                </a:solidFill>
                <a:effectLst/>
                <a:latin typeface="Consolas" panose="020B0609020204030204" pitchFamily="49" charset="0"/>
              </a:rPr>
              <a:t>            </a:t>
            </a:r>
            <a:r>
              <a:rPr lang="en-US" sz="1600" b="0" dirty="0" err="1">
                <a:solidFill>
                  <a:schemeClr val="accent6"/>
                </a:solidFill>
                <a:effectLst/>
                <a:latin typeface="Consolas" panose="020B0609020204030204" pitchFamily="49" charset="0"/>
              </a:rPr>
              <a:t>cout</a:t>
            </a:r>
            <a:r>
              <a:rPr lang="en-US" sz="1600" b="0" dirty="0">
                <a:solidFill>
                  <a:schemeClr val="accent6"/>
                </a:solidFill>
                <a:effectLst/>
                <a:latin typeface="Consolas" panose="020B0609020204030204" pitchFamily="49" charset="0"/>
              </a:rPr>
              <a:t>&lt;&lt;"Subtraction"&lt;&lt;</a:t>
            </a:r>
            <a:r>
              <a:rPr lang="en-US" sz="1600" b="0" dirty="0" err="1">
                <a:solidFill>
                  <a:schemeClr val="accent6"/>
                </a:solidFill>
                <a:effectLst/>
                <a:latin typeface="Consolas" panose="020B0609020204030204" pitchFamily="49" charset="0"/>
              </a:rPr>
              <a:t>endl</a:t>
            </a:r>
            <a:r>
              <a:rPr lang="en-US" sz="1600" b="0" dirty="0">
                <a:solidFill>
                  <a:schemeClr val="accent6"/>
                </a:solidFill>
                <a:effectLst/>
                <a:latin typeface="Consolas" panose="020B0609020204030204" pitchFamily="49" charset="0"/>
              </a:rPr>
              <a:t>;  //if not defined then it will also become PVF</a:t>
            </a:r>
          </a:p>
          <a:p>
            <a:pPr marL="0" indent="0">
              <a:buNone/>
            </a:pPr>
            <a:r>
              <a:rPr lang="en-US" sz="1600" b="0" dirty="0">
                <a:solidFill>
                  <a:schemeClr val="accent6"/>
                </a:solidFill>
                <a:effectLst/>
                <a:latin typeface="Consolas" panose="020B0609020204030204" pitchFamily="49" charset="0"/>
              </a:rPr>
              <a:t>        }     </a:t>
            </a:r>
          </a:p>
          <a:p>
            <a:pPr marL="0" indent="0">
              <a:buNone/>
            </a:pPr>
            <a:r>
              <a:rPr lang="en-US" sz="1600" b="0" dirty="0">
                <a:solidFill>
                  <a:schemeClr val="accent6"/>
                </a:solidFill>
                <a:effectLst/>
                <a:latin typeface="Consolas" panose="020B0609020204030204" pitchFamily="49" charset="0"/>
              </a:rPr>
              <a:t>};</a:t>
            </a:r>
          </a:p>
          <a:p>
            <a:pPr marL="0" indent="0">
              <a:buNone/>
            </a:pPr>
            <a:endParaRPr lang="en-US" sz="1600" b="0" i="1" dirty="0">
              <a:solidFill>
                <a:schemeClr val="accent6"/>
              </a:solidFill>
              <a:effectLst/>
              <a:latin typeface="Consolas" panose="020B0609020204030204" pitchFamily="49" charset="0"/>
            </a:endParaRPr>
          </a:p>
          <a:p>
            <a:pPr marL="457200" lvl="1" indent="0">
              <a:buNone/>
            </a:pPr>
            <a:r>
              <a:rPr lang="en-US" sz="1600" b="0" i="1" dirty="0">
                <a:solidFill>
                  <a:schemeClr val="accent6"/>
                </a:solidFill>
                <a:effectLst/>
                <a:latin typeface="Consolas" panose="020B0609020204030204" pitchFamily="49" charset="0"/>
              </a:rPr>
              <a:t>int</a:t>
            </a:r>
            <a:r>
              <a:rPr lang="en-US" sz="1600" b="0" dirty="0">
                <a:solidFill>
                  <a:schemeClr val="accent6"/>
                </a:solidFill>
                <a:effectLst/>
                <a:latin typeface="Consolas" panose="020B0609020204030204" pitchFamily="49" charset="0"/>
              </a:rPr>
              <a:t> main()</a:t>
            </a:r>
          </a:p>
          <a:p>
            <a:pPr marL="457200" lvl="1" indent="0">
              <a:buNone/>
            </a:pPr>
            <a:r>
              <a:rPr lang="en-US" sz="1600" b="0" dirty="0">
                <a:solidFill>
                  <a:schemeClr val="accent6"/>
                </a:solidFill>
                <a:effectLst/>
                <a:latin typeface="Consolas" panose="020B0609020204030204" pitchFamily="49" charset="0"/>
              </a:rPr>
              <a:t>{</a:t>
            </a:r>
          </a:p>
          <a:p>
            <a:pPr marL="457200" lvl="1" indent="0">
              <a:buNone/>
            </a:pPr>
            <a:r>
              <a:rPr lang="en-US" sz="1600" b="0" dirty="0">
                <a:solidFill>
                  <a:schemeClr val="accent6"/>
                </a:solidFill>
                <a:effectLst/>
                <a:latin typeface="Consolas" panose="020B0609020204030204" pitchFamily="49" charset="0"/>
              </a:rPr>
              <a:t>    </a:t>
            </a:r>
            <a:r>
              <a:rPr lang="en-US" sz="1600" b="0" u="sng" dirty="0">
                <a:solidFill>
                  <a:schemeClr val="accent6"/>
                </a:solidFill>
                <a:effectLst/>
                <a:latin typeface="Consolas" panose="020B0609020204030204" pitchFamily="49" charset="0"/>
              </a:rPr>
              <a:t>test</a:t>
            </a:r>
            <a:r>
              <a:rPr lang="en-US" sz="1600" b="0" dirty="0">
                <a:solidFill>
                  <a:schemeClr val="accent6"/>
                </a:solidFill>
                <a:effectLst/>
                <a:latin typeface="Consolas" panose="020B0609020204030204" pitchFamily="49" charset="0"/>
              </a:rPr>
              <a:t> t;     //throws an error-                           	     object of Abstract class is not allowed </a:t>
            </a:r>
          </a:p>
          <a:p>
            <a:pPr marL="457200" lvl="1" indent="0">
              <a:buNone/>
            </a:pPr>
            <a:r>
              <a:rPr lang="en-US" sz="1600" b="0" dirty="0">
                <a:solidFill>
                  <a:schemeClr val="accent6"/>
                </a:solidFill>
                <a:effectLst/>
                <a:latin typeface="Consolas" panose="020B0609020204030204" pitchFamily="49" charset="0"/>
              </a:rPr>
              <a:t>    </a:t>
            </a:r>
            <a:r>
              <a:rPr lang="en-US" sz="1600" b="0" u="sng" dirty="0">
                <a:solidFill>
                  <a:schemeClr val="accent6"/>
                </a:solidFill>
                <a:effectLst/>
                <a:latin typeface="Consolas" panose="020B0609020204030204" pitchFamily="49" charset="0"/>
              </a:rPr>
              <a:t>test1</a:t>
            </a:r>
            <a:r>
              <a:rPr lang="en-US" sz="1600" b="0" dirty="0">
                <a:solidFill>
                  <a:schemeClr val="accent6"/>
                </a:solidFill>
                <a:effectLst/>
                <a:latin typeface="Consolas" panose="020B0609020204030204" pitchFamily="49" charset="0"/>
              </a:rPr>
              <a:t> t1;</a:t>
            </a:r>
          </a:p>
          <a:p>
            <a:pPr marL="457200" lvl="1" indent="0">
              <a:buNone/>
            </a:pPr>
            <a:r>
              <a:rPr lang="en-US" sz="1600" b="0" dirty="0">
                <a:solidFill>
                  <a:schemeClr val="accent6"/>
                </a:solidFill>
                <a:effectLst/>
                <a:latin typeface="Consolas" panose="020B0609020204030204" pitchFamily="49" charset="0"/>
              </a:rPr>
              <a:t>    t1.add();     //prints the function in base class</a:t>
            </a:r>
          </a:p>
          <a:p>
            <a:pPr marL="457200" lvl="1" indent="0">
              <a:buNone/>
            </a:pPr>
            <a:r>
              <a:rPr lang="en-US" sz="1600" b="0" dirty="0">
                <a:solidFill>
                  <a:schemeClr val="accent6"/>
                </a:solidFill>
                <a:effectLst/>
                <a:latin typeface="Consolas" panose="020B0609020204030204" pitchFamily="49" charset="0"/>
              </a:rPr>
              <a:t>    t1.show();//prints the function defined in derived class    </a:t>
            </a:r>
          </a:p>
          <a:p>
            <a:pPr marL="457200" lvl="1" indent="0">
              <a:buNone/>
            </a:pPr>
            <a:r>
              <a:rPr lang="en-US" sz="1600" b="0" dirty="0">
                <a:solidFill>
                  <a:schemeClr val="accent6"/>
                </a:solidFill>
                <a:effectLst/>
                <a:latin typeface="Consolas" panose="020B0609020204030204" pitchFamily="49" charset="0"/>
              </a:rPr>
              <a:t>    return 0;</a:t>
            </a:r>
          </a:p>
          <a:p>
            <a:pPr marL="457200" lvl="1" indent="0">
              <a:buNone/>
            </a:pPr>
            <a:r>
              <a:rPr lang="en-US" sz="1600" b="0" dirty="0">
                <a:solidFill>
                  <a:schemeClr val="accent6"/>
                </a:solidFill>
                <a:effectLst/>
                <a:latin typeface="Consolas" panose="020B0609020204030204" pitchFamily="49" charset="0"/>
              </a:rPr>
              <a:t>}</a:t>
            </a:r>
          </a:p>
          <a:p>
            <a:pPr marL="457200" lvl="1" indent="0">
              <a:buNone/>
            </a:pPr>
            <a:endParaRPr lang="en-US" sz="1400" dirty="0"/>
          </a:p>
        </p:txBody>
      </p:sp>
    </p:spTree>
    <p:extLst>
      <p:ext uri="{BB962C8B-B14F-4D97-AF65-F5344CB8AC3E}">
        <p14:creationId xmlns:p14="http://schemas.microsoft.com/office/powerpoint/2010/main" val="26293961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386C5-000D-4E2A-B649-03E1890A0F7B}"/>
              </a:ext>
            </a:extLst>
          </p:cNvPr>
          <p:cNvSpPr>
            <a:spLocks noGrp="1"/>
          </p:cNvSpPr>
          <p:nvPr>
            <p:ph type="title"/>
          </p:nvPr>
        </p:nvSpPr>
        <p:spPr>
          <a:xfrm>
            <a:off x="838200" y="63285"/>
            <a:ext cx="10515600" cy="824483"/>
          </a:xfrm>
        </p:spPr>
        <p:txBody>
          <a:bodyPr/>
          <a:lstStyle/>
          <a:p>
            <a:r>
              <a:rPr lang="en-US" dirty="0">
                <a:solidFill>
                  <a:srgbClr val="00B0F0"/>
                </a:solidFill>
              </a:rPr>
              <a:t>Manipulators</a:t>
            </a:r>
            <a:endParaRPr lang="en-IN" dirty="0">
              <a:solidFill>
                <a:srgbClr val="00B0F0"/>
              </a:solidFill>
            </a:endParaRPr>
          </a:p>
        </p:txBody>
      </p:sp>
      <p:sp>
        <p:nvSpPr>
          <p:cNvPr id="3" name="Content Placeholder 2">
            <a:extLst>
              <a:ext uri="{FF2B5EF4-FFF2-40B4-BE49-F238E27FC236}">
                <a16:creationId xmlns:a16="http://schemas.microsoft.com/office/drawing/2014/main" id="{758230C6-C3FF-40CC-853F-879BFA7511E4}"/>
              </a:ext>
            </a:extLst>
          </p:cNvPr>
          <p:cNvSpPr>
            <a:spLocks noGrp="1"/>
          </p:cNvSpPr>
          <p:nvPr>
            <p:ph idx="1"/>
          </p:nvPr>
        </p:nvSpPr>
        <p:spPr>
          <a:xfrm>
            <a:off x="0" y="1020932"/>
            <a:ext cx="12192000" cy="5773783"/>
          </a:xfrm>
        </p:spPr>
        <p:txBody>
          <a:bodyPr/>
          <a:lstStyle/>
          <a:p>
            <a:pPr>
              <a:buFont typeface="Wingdings" panose="05000000000000000000" pitchFamily="2" charset="2"/>
              <a:buChar char="Ø"/>
            </a:pPr>
            <a:r>
              <a:rPr lang="en-US" dirty="0"/>
              <a:t>Used to modify the I/O stream.</a:t>
            </a:r>
          </a:p>
          <a:p>
            <a:pPr>
              <a:buFont typeface="Wingdings" panose="05000000000000000000" pitchFamily="2" charset="2"/>
              <a:buChar char="Ø"/>
            </a:pPr>
            <a:r>
              <a:rPr lang="en-US" dirty="0"/>
              <a:t>It do not change the value in output.</a:t>
            </a:r>
          </a:p>
          <a:p>
            <a:pPr>
              <a:buFont typeface="Wingdings" panose="05000000000000000000" pitchFamily="2" charset="2"/>
              <a:buChar char="Ø"/>
            </a:pPr>
            <a:r>
              <a:rPr lang="en-US" dirty="0"/>
              <a:t>Accessed from &lt;</a:t>
            </a:r>
            <a:r>
              <a:rPr lang="en-US" dirty="0" err="1"/>
              <a:t>iomanip</a:t>
            </a:r>
            <a:r>
              <a:rPr lang="en-US" dirty="0"/>
              <a:t>&gt; Header file.</a:t>
            </a:r>
          </a:p>
          <a:p>
            <a:pPr marL="0" indent="0">
              <a:buNone/>
            </a:pPr>
            <a:endParaRPr lang="en-IN" dirty="0"/>
          </a:p>
        </p:txBody>
      </p:sp>
      <p:graphicFrame>
        <p:nvGraphicFramePr>
          <p:cNvPr id="6" name="Diagram 5">
            <a:extLst>
              <a:ext uri="{FF2B5EF4-FFF2-40B4-BE49-F238E27FC236}">
                <a16:creationId xmlns:a16="http://schemas.microsoft.com/office/drawing/2014/main" id="{C24D2AE5-AB17-4652-8273-B4E28C615BA9}"/>
              </a:ext>
            </a:extLst>
          </p:cNvPr>
          <p:cNvGraphicFramePr/>
          <p:nvPr>
            <p:extLst>
              <p:ext uri="{D42A27DB-BD31-4B8C-83A1-F6EECF244321}">
                <p14:modId xmlns:p14="http://schemas.microsoft.com/office/powerpoint/2010/main" val="3155970024"/>
              </p:ext>
            </p:extLst>
          </p:nvPr>
        </p:nvGraphicFramePr>
        <p:xfrm>
          <a:off x="328475" y="2831977"/>
          <a:ext cx="11469948" cy="33063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1876188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E2B67-4687-4B40-8970-2F5DE70584C2}"/>
              </a:ext>
            </a:extLst>
          </p:cNvPr>
          <p:cNvSpPr>
            <a:spLocks noGrp="1"/>
          </p:cNvSpPr>
          <p:nvPr>
            <p:ph type="title"/>
          </p:nvPr>
        </p:nvSpPr>
        <p:spPr>
          <a:xfrm flipV="1">
            <a:off x="0" y="-772357"/>
            <a:ext cx="12192000" cy="772357"/>
          </a:xfrm>
        </p:spPr>
        <p:txBody>
          <a:bodyPr>
            <a:normAutofit/>
          </a:bodyPr>
          <a:lstStyle/>
          <a:p>
            <a:endParaRPr lang="en-IN" dirty="0">
              <a:solidFill>
                <a:srgbClr val="00B0F0"/>
              </a:solidFill>
            </a:endParaRPr>
          </a:p>
        </p:txBody>
      </p:sp>
      <p:sp>
        <p:nvSpPr>
          <p:cNvPr id="3" name="Content Placeholder 2">
            <a:extLst>
              <a:ext uri="{FF2B5EF4-FFF2-40B4-BE49-F238E27FC236}">
                <a16:creationId xmlns:a16="http://schemas.microsoft.com/office/drawing/2014/main" id="{688BC4F8-703F-422F-A3C8-C0305659CA2B}"/>
              </a:ext>
            </a:extLst>
          </p:cNvPr>
          <p:cNvSpPr>
            <a:spLocks noGrp="1"/>
          </p:cNvSpPr>
          <p:nvPr>
            <p:ph idx="1"/>
          </p:nvPr>
        </p:nvSpPr>
        <p:spPr>
          <a:xfrm>
            <a:off x="0" y="91440"/>
            <a:ext cx="12192000" cy="6766560"/>
          </a:xfrm>
        </p:spPr>
        <p:txBody>
          <a:bodyPr numCol="1">
            <a:noAutofit/>
          </a:bodyPr>
          <a:lstStyle/>
          <a:p>
            <a:pPr>
              <a:buFont typeface="Wingdings" panose="05000000000000000000" pitchFamily="2" charset="2"/>
              <a:buChar char="v"/>
            </a:pPr>
            <a:r>
              <a:rPr lang="en-US" sz="3600" dirty="0">
                <a:solidFill>
                  <a:srgbClr val="92D050"/>
                </a:solidFill>
              </a:rPr>
              <a:t>Why Virtual Constructor cannot be created?</a:t>
            </a:r>
          </a:p>
          <a:p>
            <a:pPr>
              <a:buFont typeface="Wingdings" panose="05000000000000000000" pitchFamily="2" charset="2"/>
              <a:buChar char="v"/>
            </a:pPr>
            <a:endParaRPr lang="en-US" sz="300" dirty="0">
              <a:solidFill>
                <a:srgbClr val="92D050"/>
              </a:solidFill>
            </a:endParaRPr>
          </a:p>
          <a:p>
            <a:pPr>
              <a:buFont typeface="Wingdings" panose="05000000000000000000" pitchFamily="2" charset="2"/>
              <a:buChar char="§"/>
            </a:pPr>
            <a:r>
              <a:rPr lang="en-US" dirty="0"/>
              <a:t>It is not possible to create Virtual Constructor because when the constructor of a class is executed, no virtual pointer is defined at that time and hence constructor must be non virtual.	</a:t>
            </a:r>
          </a:p>
          <a:p>
            <a:pPr>
              <a:buFont typeface="Wingdings" panose="05000000000000000000" pitchFamily="2" charset="2"/>
              <a:buChar char="§"/>
            </a:pPr>
            <a:endParaRPr lang="en-US" dirty="0"/>
          </a:p>
          <a:p>
            <a:pPr marL="914400" lvl="2" indent="0">
              <a:buNone/>
            </a:pPr>
            <a:r>
              <a:rPr lang="en-US" sz="3200" dirty="0"/>
              <a:t>				OR</a:t>
            </a:r>
          </a:p>
          <a:p>
            <a:pPr>
              <a:buFont typeface="Wingdings" panose="05000000000000000000" pitchFamily="2" charset="2"/>
              <a:buChar char="§"/>
            </a:pPr>
            <a:endParaRPr lang="en-US" dirty="0"/>
          </a:p>
          <a:p>
            <a:pPr>
              <a:buFont typeface="Wingdings" panose="05000000000000000000" pitchFamily="2" charset="2"/>
              <a:buChar char="§"/>
            </a:pPr>
            <a:r>
              <a:rPr lang="en-US" dirty="0"/>
              <a:t>The virtual keyword plays an important role in Late Binding(Runtime </a:t>
            </a:r>
            <a:r>
              <a:rPr lang="en-US" dirty="0" err="1"/>
              <a:t>PolyMorphism</a:t>
            </a:r>
            <a:r>
              <a:rPr lang="en-US" dirty="0"/>
              <a:t>), hence it cannot be used with Constructor because the Constructors are invoked when the objects are created at Runtime. HENCE SHOWS ERROR.</a:t>
            </a:r>
          </a:p>
        </p:txBody>
      </p:sp>
    </p:spTree>
    <p:extLst>
      <p:ext uri="{BB962C8B-B14F-4D97-AF65-F5344CB8AC3E}">
        <p14:creationId xmlns:p14="http://schemas.microsoft.com/office/powerpoint/2010/main" val="93951954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E2B67-4687-4B40-8970-2F5DE70584C2}"/>
              </a:ext>
            </a:extLst>
          </p:cNvPr>
          <p:cNvSpPr>
            <a:spLocks noGrp="1"/>
          </p:cNvSpPr>
          <p:nvPr>
            <p:ph type="title"/>
          </p:nvPr>
        </p:nvSpPr>
        <p:spPr>
          <a:xfrm>
            <a:off x="0" y="0"/>
            <a:ext cx="12192000" cy="790113"/>
          </a:xfrm>
        </p:spPr>
        <p:txBody>
          <a:bodyPr>
            <a:normAutofit/>
          </a:bodyPr>
          <a:lstStyle/>
          <a:p>
            <a:r>
              <a:rPr lang="en-US" sz="4000" dirty="0">
                <a:solidFill>
                  <a:srgbClr val="00B0F0"/>
                </a:solidFill>
              </a:rPr>
              <a:t>Virtual Destructor</a:t>
            </a:r>
            <a:endParaRPr lang="en-IN" sz="4000" dirty="0">
              <a:solidFill>
                <a:srgbClr val="00B0F0"/>
              </a:solidFill>
            </a:endParaRPr>
          </a:p>
        </p:txBody>
      </p:sp>
      <p:sp>
        <p:nvSpPr>
          <p:cNvPr id="3" name="Content Placeholder 2">
            <a:extLst>
              <a:ext uri="{FF2B5EF4-FFF2-40B4-BE49-F238E27FC236}">
                <a16:creationId xmlns:a16="http://schemas.microsoft.com/office/drawing/2014/main" id="{688BC4F8-703F-422F-A3C8-C0305659CA2B}"/>
              </a:ext>
            </a:extLst>
          </p:cNvPr>
          <p:cNvSpPr>
            <a:spLocks noGrp="1"/>
          </p:cNvSpPr>
          <p:nvPr>
            <p:ph idx="1"/>
          </p:nvPr>
        </p:nvSpPr>
        <p:spPr>
          <a:xfrm>
            <a:off x="6276513" y="-4439"/>
            <a:ext cx="5915487" cy="6858000"/>
          </a:xfrm>
        </p:spPr>
        <p:txBody>
          <a:bodyPr numCol="1">
            <a:noAutofit/>
          </a:bodyPr>
          <a:lstStyle/>
          <a:p>
            <a:pPr marL="0" indent="0">
              <a:buNone/>
            </a:pPr>
            <a:r>
              <a:rPr lang="en-US" sz="2400" dirty="0" err="1">
                <a:solidFill>
                  <a:schemeClr val="accent6"/>
                </a:solidFill>
              </a:rPr>
              <a:t>Eg</a:t>
            </a:r>
            <a:r>
              <a:rPr lang="en-US" sz="2400" dirty="0">
                <a:solidFill>
                  <a:schemeClr val="accent6"/>
                </a:solidFill>
              </a:rPr>
              <a:t>:</a:t>
            </a:r>
          </a:p>
          <a:p>
            <a:pPr marL="0" indent="0">
              <a:buNone/>
            </a:pPr>
            <a:r>
              <a:rPr lang="en-US" sz="1700" dirty="0">
                <a:solidFill>
                  <a:schemeClr val="accent6"/>
                </a:solidFill>
              </a:rPr>
              <a:t>class base{</a:t>
            </a:r>
          </a:p>
          <a:p>
            <a:pPr marL="0" indent="0">
              <a:buNone/>
            </a:pPr>
            <a:r>
              <a:rPr lang="en-US" sz="1700" dirty="0">
                <a:solidFill>
                  <a:schemeClr val="accent6"/>
                </a:solidFill>
              </a:rPr>
              <a:t>    public:</a:t>
            </a:r>
          </a:p>
          <a:p>
            <a:pPr marL="0" indent="0">
              <a:buNone/>
            </a:pPr>
            <a:r>
              <a:rPr lang="en-US" sz="1700" dirty="0">
                <a:solidFill>
                  <a:schemeClr val="accent6"/>
                </a:solidFill>
              </a:rPr>
              <a:t>        base(){</a:t>
            </a:r>
            <a:r>
              <a:rPr lang="en-US" sz="1700" dirty="0" err="1">
                <a:solidFill>
                  <a:schemeClr val="accent6"/>
                </a:solidFill>
              </a:rPr>
              <a:t>cout</a:t>
            </a:r>
            <a:r>
              <a:rPr lang="en-US" sz="1700" dirty="0">
                <a:solidFill>
                  <a:schemeClr val="accent6"/>
                </a:solidFill>
              </a:rPr>
              <a:t>&lt;&lt;"Base Class Constructor called"&lt;&lt;</a:t>
            </a:r>
            <a:r>
              <a:rPr lang="en-US" sz="1700" dirty="0" err="1">
                <a:solidFill>
                  <a:schemeClr val="accent6"/>
                </a:solidFill>
              </a:rPr>
              <a:t>endl</a:t>
            </a:r>
            <a:r>
              <a:rPr lang="en-US" sz="1700" dirty="0">
                <a:solidFill>
                  <a:schemeClr val="accent6"/>
                </a:solidFill>
              </a:rPr>
              <a:t>;  }        </a:t>
            </a:r>
          </a:p>
          <a:p>
            <a:pPr marL="0" indent="0">
              <a:buNone/>
            </a:pPr>
            <a:r>
              <a:rPr lang="en-US" sz="1700" dirty="0">
                <a:solidFill>
                  <a:schemeClr val="accent6"/>
                </a:solidFill>
              </a:rPr>
              <a:t>        virtual ~base(){ </a:t>
            </a:r>
          </a:p>
          <a:p>
            <a:pPr marL="0" indent="0">
              <a:buNone/>
            </a:pPr>
            <a:r>
              <a:rPr lang="en-US" sz="1700" dirty="0">
                <a:solidFill>
                  <a:schemeClr val="accent6"/>
                </a:solidFill>
              </a:rPr>
              <a:t>                </a:t>
            </a:r>
            <a:r>
              <a:rPr lang="en-US" sz="1700" dirty="0"/>
              <a:t>//if it is not a virtual function then it is only destructs </a:t>
            </a:r>
          </a:p>
          <a:p>
            <a:pPr marL="0" indent="0">
              <a:buNone/>
            </a:pPr>
            <a:r>
              <a:rPr lang="en-US" sz="1700" dirty="0">
                <a:solidFill>
                  <a:schemeClr val="accent6"/>
                </a:solidFill>
              </a:rPr>
              <a:t>                </a:t>
            </a:r>
            <a:r>
              <a:rPr lang="en-US" sz="1700" dirty="0" err="1">
                <a:solidFill>
                  <a:schemeClr val="accent6"/>
                </a:solidFill>
              </a:rPr>
              <a:t>cout</a:t>
            </a:r>
            <a:r>
              <a:rPr lang="en-US" sz="1700" dirty="0">
                <a:solidFill>
                  <a:schemeClr val="accent6"/>
                </a:solidFill>
              </a:rPr>
              <a:t>&lt;&lt;"Base Class Destructor called"&lt;&lt;</a:t>
            </a:r>
            <a:r>
              <a:rPr lang="en-US" sz="1700" dirty="0" err="1">
                <a:solidFill>
                  <a:schemeClr val="accent6"/>
                </a:solidFill>
              </a:rPr>
              <a:t>endl</a:t>
            </a:r>
            <a:r>
              <a:rPr lang="en-US" sz="1700" dirty="0">
                <a:solidFill>
                  <a:schemeClr val="accent6"/>
                </a:solidFill>
              </a:rPr>
              <a:t>; }</a:t>
            </a:r>
          </a:p>
          <a:p>
            <a:pPr marL="0" indent="0">
              <a:buNone/>
            </a:pPr>
            <a:r>
              <a:rPr lang="en-US" sz="1700" dirty="0">
                <a:solidFill>
                  <a:schemeClr val="accent6"/>
                </a:solidFill>
              </a:rPr>
              <a:t>};</a:t>
            </a:r>
          </a:p>
          <a:p>
            <a:pPr marL="0" indent="0">
              <a:buNone/>
            </a:pPr>
            <a:r>
              <a:rPr lang="en-US" sz="1700" dirty="0">
                <a:solidFill>
                  <a:schemeClr val="accent6"/>
                </a:solidFill>
              </a:rPr>
              <a:t>class derived : public base{</a:t>
            </a:r>
          </a:p>
          <a:p>
            <a:pPr marL="0" indent="0">
              <a:buNone/>
            </a:pPr>
            <a:r>
              <a:rPr lang="en-US" sz="1700" dirty="0">
                <a:solidFill>
                  <a:schemeClr val="accent6"/>
                </a:solidFill>
              </a:rPr>
              <a:t>    public:</a:t>
            </a:r>
          </a:p>
          <a:p>
            <a:pPr marL="0" indent="0">
              <a:buNone/>
            </a:pPr>
            <a:r>
              <a:rPr lang="en-US" sz="1700" dirty="0">
                <a:solidFill>
                  <a:schemeClr val="accent6"/>
                </a:solidFill>
              </a:rPr>
              <a:t>        derived(){ </a:t>
            </a:r>
            <a:r>
              <a:rPr lang="en-US" sz="1700" dirty="0" err="1">
                <a:solidFill>
                  <a:schemeClr val="accent6"/>
                </a:solidFill>
              </a:rPr>
              <a:t>cout</a:t>
            </a:r>
            <a:r>
              <a:rPr lang="en-US" sz="1700" dirty="0">
                <a:solidFill>
                  <a:schemeClr val="accent6"/>
                </a:solidFill>
              </a:rPr>
              <a:t>&lt;&lt;"Derived Class Constructor called"&lt;&lt;</a:t>
            </a:r>
            <a:r>
              <a:rPr lang="en-US" sz="1700" dirty="0" err="1">
                <a:solidFill>
                  <a:schemeClr val="accent6"/>
                </a:solidFill>
              </a:rPr>
              <a:t>endl</a:t>
            </a:r>
            <a:r>
              <a:rPr lang="en-US" sz="1700" dirty="0">
                <a:solidFill>
                  <a:schemeClr val="accent6"/>
                </a:solidFill>
              </a:rPr>
              <a:t>; }        </a:t>
            </a:r>
          </a:p>
          <a:p>
            <a:pPr marL="0" indent="0">
              <a:buNone/>
            </a:pPr>
            <a:r>
              <a:rPr lang="en-US" sz="1700" dirty="0">
                <a:solidFill>
                  <a:schemeClr val="accent6"/>
                </a:solidFill>
              </a:rPr>
              <a:t>        ~derived(){ </a:t>
            </a:r>
            <a:r>
              <a:rPr lang="en-US" sz="1700" dirty="0" err="1">
                <a:solidFill>
                  <a:schemeClr val="accent6"/>
                </a:solidFill>
              </a:rPr>
              <a:t>cout</a:t>
            </a:r>
            <a:r>
              <a:rPr lang="en-US" sz="1700" dirty="0">
                <a:solidFill>
                  <a:schemeClr val="accent6"/>
                </a:solidFill>
              </a:rPr>
              <a:t>&lt;&lt;"Derived Class Destructor called"&lt;&lt;</a:t>
            </a:r>
            <a:r>
              <a:rPr lang="en-US" sz="1700" dirty="0" err="1">
                <a:solidFill>
                  <a:schemeClr val="accent6"/>
                </a:solidFill>
              </a:rPr>
              <a:t>endl</a:t>
            </a:r>
            <a:r>
              <a:rPr lang="en-US" sz="1700" dirty="0">
                <a:solidFill>
                  <a:schemeClr val="accent6"/>
                </a:solidFill>
              </a:rPr>
              <a:t>; }</a:t>
            </a:r>
          </a:p>
          <a:p>
            <a:pPr marL="0" indent="0">
              <a:buNone/>
            </a:pPr>
            <a:r>
              <a:rPr lang="en-US" sz="1700" dirty="0">
                <a:solidFill>
                  <a:schemeClr val="accent6"/>
                </a:solidFill>
              </a:rPr>
              <a:t>};</a:t>
            </a:r>
          </a:p>
          <a:p>
            <a:pPr marL="0" indent="0">
              <a:buNone/>
            </a:pPr>
            <a:r>
              <a:rPr lang="en-US" sz="1700" dirty="0">
                <a:solidFill>
                  <a:schemeClr val="accent6"/>
                </a:solidFill>
              </a:rPr>
              <a:t>int main(){</a:t>
            </a:r>
          </a:p>
          <a:p>
            <a:pPr marL="0" indent="0">
              <a:buNone/>
            </a:pPr>
            <a:r>
              <a:rPr lang="en-US" sz="1700" dirty="0">
                <a:solidFill>
                  <a:schemeClr val="accent6"/>
                </a:solidFill>
              </a:rPr>
              <a:t>    base *b = new derived();        </a:t>
            </a:r>
          </a:p>
          <a:p>
            <a:pPr marL="0" indent="0">
              <a:buNone/>
            </a:pPr>
            <a:r>
              <a:rPr lang="en-US" sz="1700" dirty="0">
                <a:solidFill>
                  <a:schemeClr val="accent6"/>
                </a:solidFill>
              </a:rPr>
              <a:t>    delete b;      </a:t>
            </a:r>
            <a:r>
              <a:rPr lang="en-US" sz="1700" dirty="0"/>
              <a:t>//it will destructs first derived class and then base </a:t>
            </a:r>
          </a:p>
          <a:p>
            <a:pPr marL="0" indent="0">
              <a:buNone/>
            </a:pPr>
            <a:r>
              <a:rPr lang="en-US" sz="1700" dirty="0"/>
              <a:t>                            class object pointer </a:t>
            </a:r>
          </a:p>
          <a:p>
            <a:pPr marL="0" indent="0">
              <a:buNone/>
            </a:pPr>
            <a:r>
              <a:rPr lang="en-US" sz="1700" dirty="0">
                <a:solidFill>
                  <a:schemeClr val="accent6"/>
                </a:solidFill>
              </a:rPr>
              <a:t>   return 0;</a:t>
            </a:r>
          </a:p>
          <a:p>
            <a:pPr marL="0" indent="0">
              <a:buNone/>
            </a:pPr>
            <a:r>
              <a:rPr lang="en-US" sz="1700" dirty="0">
                <a:solidFill>
                  <a:schemeClr val="accent6"/>
                </a:solidFill>
              </a:rPr>
              <a:t>}</a:t>
            </a:r>
          </a:p>
        </p:txBody>
      </p:sp>
      <p:sp>
        <p:nvSpPr>
          <p:cNvPr id="4" name="Text Placeholder 3">
            <a:extLst>
              <a:ext uri="{FF2B5EF4-FFF2-40B4-BE49-F238E27FC236}">
                <a16:creationId xmlns:a16="http://schemas.microsoft.com/office/drawing/2014/main" id="{E7BAA23C-C71D-4CDF-995D-9ED4A0AB0A75}"/>
              </a:ext>
            </a:extLst>
          </p:cNvPr>
          <p:cNvSpPr>
            <a:spLocks noGrp="1"/>
          </p:cNvSpPr>
          <p:nvPr>
            <p:ph type="body" sz="half" idx="2"/>
          </p:nvPr>
        </p:nvSpPr>
        <p:spPr>
          <a:xfrm>
            <a:off x="0" y="987425"/>
            <a:ext cx="6276513" cy="5866136"/>
          </a:xfrm>
        </p:spPr>
        <p:txBody>
          <a:bodyPr>
            <a:normAutofit/>
          </a:bodyPr>
          <a:lstStyle/>
          <a:p>
            <a:pPr marL="342900" indent="-342900">
              <a:buFont typeface="Wingdings" panose="05000000000000000000" pitchFamily="2" charset="2"/>
              <a:buChar char="§"/>
            </a:pPr>
            <a:r>
              <a:rPr lang="en-US" sz="2400" dirty="0"/>
              <a:t>The need to create Virtual Destructor is to protect the derived class memory from leaking and hacking (from undefined behavior).</a:t>
            </a:r>
          </a:p>
          <a:p>
            <a:pPr marL="342900" indent="-342900">
              <a:buFont typeface="Wingdings" panose="05000000000000000000" pitchFamily="2" charset="2"/>
              <a:buChar char="§"/>
            </a:pPr>
            <a:r>
              <a:rPr lang="en-US" sz="2400" dirty="0"/>
              <a:t>Making base class Destructor Virtual ensures that the object of the derived class is destructed properly, cause both derived class and base class destructor are called.</a:t>
            </a:r>
          </a:p>
          <a:p>
            <a:pPr marL="342900" indent="-342900">
              <a:buFont typeface="Wingdings" panose="05000000000000000000" pitchFamily="2" charset="2"/>
              <a:buChar char="§"/>
            </a:pPr>
            <a:r>
              <a:rPr lang="en-US" sz="2400" dirty="0"/>
              <a:t>It is a good practice to make base class Destructor Virtual, when u use virtual function in a class, although it does nothing.</a:t>
            </a:r>
          </a:p>
        </p:txBody>
      </p:sp>
    </p:spTree>
    <p:extLst>
      <p:ext uri="{BB962C8B-B14F-4D97-AF65-F5344CB8AC3E}">
        <p14:creationId xmlns:p14="http://schemas.microsoft.com/office/powerpoint/2010/main" val="40491354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E2B67-4687-4B40-8970-2F5DE70584C2}"/>
              </a:ext>
            </a:extLst>
          </p:cNvPr>
          <p:cNvSpPr>
            <a:spLocks noGrp="1"/>
          </p:cNvSpPr>
          <p:nvPr>
            <p:ph type="title"/>
          </p:nvPr>
        </p:nvSpPr>
        <p:spPr>
          <a:xfrm>
            <a:off x="0" y="0"/>
            <a:ext cx="12192000" cy="790113"/>
          </a:xfrm>
        </p:spPr>
        <p:txBody>
          <a:bodyPr>
            <a:normAutofit/>
          </a:bodyPr>
          <a:lstStyle/>
          <a:p>
            <a:r>
              <a:rPr lang="en-US" sz="4000" dirty="0">
                <a:solidFill>
                  <a:srgbClr val="00B0F0"/>
                </a:solidFill>
              </a:rPr>
              <a:t>Pure Virtual Destructor</a:t>
            </a:r>
            <a:endParaRPr lang="en-IN" sz="4000" dirty="0">
              <a:solidFill>
                <a:srgbClr val="00B0F0"/>
              </a:solidFill>
            </a:endParaRPr>
          </a:p>
        </p:txBody>
      </p:sp>
      <p:sp>
        <p:nvSpPr>
          <p:cNvPr id="3" name="Content Placeholder 2">
            <a:extLst>
              <a:ext uri="{FF2B5EF4-FFF2-40B4-BE49-F238E27FC236}">
                <a16:creationId xmlns:a16="http://schemas.microsoft.com/office/drawing/2014/main" id="{688BC4F8-703F-422F-A3C8-C0305659CA2B}"/>
              </a:ext>
            </a:extLst>
          </p:cNvPr>
          <p:cNvSpPr>
            <a:spLocks noGrp="1"/>
          </p:cNvSpPr>
          <p:nvPr>
            <p:ph idx="1"/>
          </p:nvPr>
        </p:nvSpPr>
        <p:spPr>
          <a:xfrm>
            <a:off x="5051395" y="-4439"/>
            <a:ext cx="7140605" cy="6858000"/>
          </a:xfrm>
        </p:spPr>
        <p:txBody>
          <a:bodyPr numCol="1">
            <a:noAutofit/>
          </a:bodyPr>
          <a:lstStyle/>
          <a:p>
            <a:pPr marL="0" indent="0">
              <a:buNone/>
            </a:pPr>
            <a:r>
              <a:rPr lang="en-US" sz="2400" dirty="0" err="1">
                <a:solidFill>
                  <a:schemeClr val="accent6"/>
                </a:solidFill>
              </a:rPr>
              <a:t>Eg</a:t>
            </a:r>
            <a:r>
              <a:rPr lang="en-US" sz="2400" dirty="0">
                <a:solidFill>
                  <a:schemeClr val="accent6"/>
                </a:solidFill>
              </a:rPr>
              <a:t>:</a:t>
            </a:r>
          </a:p>
          <a:p>
            <a:pPr marL="0" indent="0">
              <a:buNone/>
            </a:pPr>
            <a:r>
              <a:rPr lang="en-US" sz="2000" dirty="0">
                <a:solidFill>
                  <a:schemeClr val="accent6"/>
                </a:solidFill>
              </a:rPr>
              <a:t> </a:t>
            </a:r>
            <a:r>
              <a:rPr lang="en-US" sz="1800" dirty="0">
                <a:solidFill>
                  <a:schemeClr val="accent6"/>
                </a:solidFill>
              </a:rPr>
              <a:t>class base{</a:t>
            </a:r>
          </a:p>
          <a:p>
            <a:pPr marL="0" indent="0">
              <a:buNone/>
            </a:pPr>
            <a:r>
              <a:rPr lang="en-US" sz="1800" dirty="0">
                <a:solidFill>
                  <a:schemeClr val="accent6"/>
                </a:solidFill>
              </a:rPr>
              <a:t>    public: </a:t>
            </a:r>
          </a:p>
          <a:p>
            <a:pPr marL="0" indent="0">
              <a:buNone/>
            </a:pPr>
            <a:r>
              <a:rPr lang="en-US" sz="1800" dirty="0">
                <a:solidFill>
                  <a:schemeClr val="accent6"/>
                </a:solidFill>
              </a:rPr>
              <a:t>       virtual ~base() = 0; </a:t>
            </a:r>
            <a:r>
              <a:rPr lang="en-US" sz="1800" dirty="0"/>
              <a:t>//Pure Virtual Destructor</a:t>
            </a:r>
          </a:p>
          <a:p>
            <a:pPr marL="0" indent="0">
              <a:buNone/>
            </a:pPr>
            <a:r>
              <a:rPr lang="en-US" sz="1800" dirty="0">
                <a:solidFill>
                  <a:schemeClr val="accent6"/>
                </a:solidFill>
              </a:rPr>
              <a:t>};</a:t>
            </a:r>
          </a:p>
          <a:p>
            <a:pPr marL="0" indent="0">
              <a:buNone/>
            </a:pPr>
            <a:r>
              <a:rPr lang="en-US" sz="1800" dirty="0">
                <a:solidFill>
                  <a:schemeClr val="accent6"/>
                </a:solidFill>
              </a:rPr>
              <a:t>base :: ~base(){</a:t>
            </a:r>
          </a:p>
          <a:p>
            <a:pPr marL="0" indent="0">
              <a:buNone/>
            </a:pPr>
            <a:r>
              <a:rPr lang="en-US" sz="1800" dirty="0">
                <a:solidFill>
                  <a:schemeClr val="accent6"/>
                </a:solidFill>
              </a:rPr>
              <a:t>    </a:t>
            </a:r>
            <a:r>
              <a:rPr lang="en-US" sz="1800" dirty="0"/>
              <a:t>//redefining of PVD</a:t>
            </a:r>
          </a:p>
          <a:p>
            <a:pPr marL="0" indent="0">
              <a:buNone/>
            </a:pPr>
            <a:r>
              <a:rPr lang="en-US" sz="1800" dirty="0">
                <a:solidFill>
                  <a:schemeClr val="accent6"/>
                </a:solidFill>
              </a:rPr>
              <a:t>    </a:t>
            </a:r>
            <a:r>
              <a:rPr lang="en-US" sz="1800" dirty="0" err="1">
                <a:solidFill>
                  <a:schemeClr val="accent6"/>
                </a:solidFill>
              </a:rPr>
              <a:t>cout</a:t>
            </a:r>
            <a:r>
              <a:rPr lang="en-US" sz="1800" dirty="0">
                <a:solidFill>
                  <a:schemeClr val="accent6"/>
                </a:solidFill>
              </a:rPr>
              <a:t>&lt;&lt;"Pure Virtual Base Class Destructor Called"&lt;&lt;</a:t>
            </a:r>
            <a:r>
              <a:rPr lang="en-US" sz="1800" dirty="0" err="1">
                <a:solidFill>
                  <a:schemeClr val="accent6"/>
                </a:solidFill>
              </a:rPr>
              <a:t>endl</a:t>
            </a:r>
            <a:r>
              <a:rPr lang="en-US" sz="1800" dirty="0">
                <a:solidFill>
                  <a:schemeClr val="accent6"/>
                </a:solidFill>
              </a:rPr>
              <a:t>; </a:t>
            </a:r>
          </a:p>
          <a:p>
            <a:pPr marL="0" indent="0">
              <a:buNone/>
            </a:pPr>
            <a:r>
              <a:rPr lang="en-US" sz="1800" dirty="0">
                <a:solidFill>
                  <a:schemeClr val="accent6"/>
                </a:solidFill>
              </a:rPr>
              <a:t>}</a:t>
            </a:r>
          </a:p>
          <a:p>
            <a:pPr marL="0" indent="0">
              <a:buNone/>
            </a:pPr>
            <a:r>
              <a:rPr lang="en-US" sz="1800" dirty="0">
                <a:solidFill>
                  <a:schemeClr val="accent6"/>
                </a:solidFill>
              </a:rPr>
              <a:t>class derived : public base{ </a:t>
            </a:r>
          </a:p>
          <a:p>
            <a:pPr marL="0" indent="0">
              <a:buNone/>
            </a:pPr>
            <a:r>
              <a:rPr lang="en-US" sz="1800" dirty="0">
                <a:solidFill>
                  <a:schemeClr val="accent6"/>
                </a:solidFill>
              </a:rPr>
              <a:t>   public:</a:t>
            </a:r>
          </a:p>
          <a:p>
            <a:pPr marL="0" indent="0">
              <a:buNone/>
            </a:pPr>
            <a:r>
              <a:rPr lang="en-US" sz="1800" dirty="0">
                <a:solidFill>
                  <a:schemeClr val="accent6"/>
                </a:solidFill>
              </a:rPr>
              <a:t>        ~derived(){ </a:t>
            </a:r>
            <a:r>
              <a:rPr lang="en-US" sz="1800" dirty="0" err="1">
                <a:solidFill>
                  <a:schemeClr val="accent6"/>
                </a:solidFill>
              </a:rPr>
              <a:t>cout</a:t>
            </a:r>
            <a:r>
              <a:rPr lang="en-US" sz="1800" dirty="0">
                <a:solidFill>
                  <a:schemeClr val="accent6"/>
                </a:solidFill>
              </a:rPr>
              <a:t>&lt;&lt;"Derived Class Destructor called"&lt;&lt;</a:t>
            </a:r>
            <a:r>
              <a:rPr lang="en-US" sz="1800" dirty="0" err="1">
                <a:solidFill>
                  <a:schemeClr val="accent6"/>
                </a:solidFill>
              </a:rPr>
              <a:t>endl</a:t>
            </a:r>
            <a:r>
              <a:rPr lang="en-US" sz="1800" dirty="0">
                <a:solidFill>
                  <a:schemeClr val="accent6"/>
                </a:solidFill>
              </a:rPr>
              <a:t>;  }</a:t>
            </a:r>
          </a:p>
          <a:p>
            <a:pPr marL="0" indent="0">
              <a:buNone/>
            </a:pPr>
            <a:r>
              <a:rPr lang="en-US" sz="1800" dirty="0">
                <a:solidFill>
                  <a:schemeClr val="accent6"/>
                </a:solidFill>
              </a:rPr>
              <a:t>};</a:t>
            </a:r>
          </a:p>
          <a:p>
            <a:pPr marL="0" indent="0">
              <a:buNone/>
            </a:pPr>
            <a:r>
              <a:rPr lang="en-US" sz="1800" dirty="0">
                <a:solidFill>
                  <a:schemeClr val="accent6"/>
                </a:solidFill>
              </a:rPr>
              <a:t>int main(){   </a:t>
            </a:r>
          </a:p>
          <a:p>
            <a:pPr marL="0" indent="0">
              <a:buNone/>
            </a:pPr>
            <a:r>
              <a:rPr lang="en-US" sz="1800" dirty="0">
                <a:solidFill>
                  <a:schemeClr val="accent6"/>
                </a:solidFill>
              </a:rPr>
              <a:t>       base *b = new derived(); </a:t>
            </a:r>
          </a:p>
          <a:p>
            <a:pPr marL="0" indent="0">
              <a:buNone/>
            </a:pPr>
            <a:r>
              <a:rPr lang="en-US" sz="1800" dirty="0">
                <a:solidFill>
                  <a:schemeClr val="accent6"/>
                </a:solidFill>
              </a:rPr>
              <a:t>       delete b;    </a:t>
            </a:r>
          </a:p>
          <a:p>
            <a:pPr marL="0" indent="0">
              <a:buNone/>
            </a:pPr>
            <a:r>
              <a:rPr lang="en-US" sz="1800" dirty="0">
                <a:solidFill>
                  <a:schemeClr val="accent6"/>
                </a:solidFill>
              </a:rPr>
              <a:t>      //base b;      </a:t>
            </a:r>
            <a:r>
              <a:rPr lang="en-US" sz="1800" dirty="0"/>
              <a:t>//shows error cause of abstract class</a:t>
            </a:r>
          </a:p>
          <a:p>
            <a:pPr marL="0" indent="0">
              <a:buNone/>
            </a:pPr>
            <a:r>
              <a:rPr lang="en-US" sz="1800" dirty="0">
                <a:solidFill>
                  <a:schemeClr val="accent6"/>
                </a:solidFill>
              </a:rPr>
              <a:t>}</a:t>
            </a:r>
          </a:p>
        </p:txBody>
      </p:sp>
      <p:sp>
        <p:nvSpPr>
          <p:cNvPr id="4" name="Text Placeholder 3">
            <a:extLst>
              <a:ext uri="{FF2B5EF4-FFF2-40B4-BE49-F238E27FC236}">
                <a16:creationId xmlns:a16="http://schemas.microsoft.com/office/drawing/2014/main" id="{E7BAA23C-C71D-4CDF-995D-9ED4A0AB0A75}"/>
              </a:ext>
            </a:extLst>
          </p:cNvPr>
          <p:cNvSpPr>
            <a:spLocks noGrp="1"/>
          </p:cNvSpPr>
          <p:nvPr>
            <p:ph type="body" sz="half" idx="2"/>
          </p:nvPr>
        </p:nvSpPr>
        <p:spPr>
          <a:xfrm>
            <a:off x="1" y="987425"/>
            <a:ext cx="5051394" cy="5866136"/>
          </a:xfrm>
        </p:spPr>
        <p:txBody>
          <a:bodyPr>
            <a:normAutofit/>
          </a:bodyPr>
          <a:lstStyle/>
          <a:p>
            <a:pPr marL="342900" indent="-342900">
              <a:buFont typeface="Wingdings" panose="05000000000000000000" pitchFamily="2" charset="2"/>
              <a:buChar char="§"/>
            </a:pPr>
            <a:r>
              <a:rPr lang="en-US" sz="2400" dirty="0"/>
              <a:t>It is the destructor that contains the body compulsory although by making it Pure Virtual. The class containing Pure Virtual Destructor is called the Abstract Class(hence not called by object).</a:t>
            </a:r>
          </a:p>
        </p:txBody>
      </p:sp>
    </p:spTree>
    <p:extLst>
      <p:ext uri="{BB962C8B-B14F-4D97-AF65-F5344CB8AC3E}">
        <p14:creationId xmlns:p14="http://schemas.microsoft.com/office/powerpoint/2010/main" val="36798254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E35062-3D8D-4253-881F-EF547BCEBB3B}"/>
              </a:ext>
            </a:extLst>
          </p:cNvPr>
          <p:cNvSpPr>
            <a:spLocks noGrp="1"/>
          </p:cNvSpPr>
          <p:nvPr>
            <p:ph type="title"/>
          </p:nvPr>
        </p:nvSpPr>
        <p:spPr>
          <a:xfrm>
            <a:off x="0" y="89919"/>
            <a:ext cx="11353800" cy="833360"/>
          </a:xfrm>
        </p:spPr>
        <p:txBody>
          <a:bodyPr>
            <a:normAutofit/>
          </a:bodyPr>
          <a:lstStyle/>
          <a:p>
            <a:pPr marL="742950" indent="-742950">
              <a:buFont typeface="+mj-lt"/>
              <a:buAutoNum type="arabicPeriod"/>
            </a:pPr>
            <a:r>
              <a:rPr lang="en-US" sz="4000" dirty="0">
                <a:solidFill>
                  <a:srgbClr val="00B0F0"/>
                </a:solidFill>
              </a:rPr>
              <a:t>Manipulators without argument</a:t>
            </a:r>
            <a:endParaRPr lang="en-IN" sz="4000" dirty="0">
              <a:solidFill>
                <a:srgbClr val="00B0F0"/>
              </a:solidFill>
            </a:endParaRPr>
          </a:p>
        </p:txBody>
      </p:sp>
      <p:sp>
        <p:nvSpPr>
          <p:cNvPr id="3" name="Content Placeholder 2">
            <a:extLst>
              <a:ext uri="{FF2B5EF4-FFF2-40B4-BE49-F238E27FC236}">
                <a16:creationId xmlns:a16="http://schemas.microsoft.com/office/drawing/2014/main" id="{FD9F8B44-A19E-424B-9C6C-0FFF8EAC912D}"/>
              </a:ext>
            </a:extLst>
          </p:cNvPr>
          <p:cNvSpPr>
            <a:spLocks noGrp="1"/>
          </p:cNvSpPr>
          <p:nvPr>
            <p:ph idx="1"/>
          </p:nvPr>
        </p:nvSpPr>
        <p:spPr>
          <a:xfrm>
            <a:off x="0" y="923278"/>
            <a:ext cx="12192000" cy="5934721"/>
          </a:xfrm>
        </p:spPr>
        <p:txBody>
          <a:bodyPr>
            <a:normAutofit fontScale="92500" lnSpcReduction="10000"/>
          </a:bodyPr>
          <a:lstStyle/>
          <a:p>
            <a:r>
              <a:rPr lang="en-US" dirty="0">
                <a:solidFill>
                  <a:srgbClr val="FF3399"/>
                </a:solidFill>
              </a:rPr>
              <a:t>&lt;&lt; </a:t>
            </a:r>
            <a:r>
              <a:rPr lang="en-US" dirty="0" err="1">
                <a:solidFill>
                  <a:srgbClr val="FF3399"/>
                </a:solidFill>
              </a:rPr>
              <a:t>endl</a:t>
            </a:r>
            <a:r>
              <a:rPr lang="en-US" dirty="0">
                <a:solidFill>
                  <a:srgbClr val="FF3399"/>
                </a:solidFill>
              </a:rPr>
              <a:t> </a:t>
            </a:r>
            <a:r>
              <a:rPr lang="en-US" dirty="0"/>
              <a:t>: </a:t>
            </a:r>
            <a:r>
              <a:rPr lang="en-US" dirty="0" err="1"/>
              <a:t>ostream</a:t>
            </a:r>
            <a:r>
              <a:rPr lang="en-US" dirty="0"/>
              <a:t> library, It is defined also in </a:t>
            </a:r>
            <a:r>
              <a:rPr lang="en-US" i="1" u="sng" dirty="0"/>
              <a:t>std</a:t>
            </a:r>
            <a:r>
              <a:rPr lang="en-US" dirty="0"/>
              <a:t> namespace. It provides a new line and flushes the output written on screen.</a:t>
            </a:r>
          </a:p>
          <a:p>
            <a:endParaRPr lang="en-US" dirty="0"/>
          </a:p>
          <a:p>
            <a:r>
              <a:rPr lang="en-US" dirty="0">
                <a:solidFill>
                  <a:srgbClr val="FF3399"/>
                </a:solidFill>
              </a:rPr>
              <a:t>&gt;&gt; </a:t>
            </a:r>
            <a:r>
              <a:rPr lang="en-US" dirty="0" err="1">
                <a:solidFill>
                  <a:srgbClr val="FF3399"/>
                </a:solidFill>
              </a:rPr>
              <a:t>ws</a:t>
            </a:r>
            <a:r>
              <a:rPr lang="en-US" dirty="0">
                <a:solidFill>
                  <a:srgbClr val="FF3399"/>
                </a:solidFill>
              </a:rPr>
              <a:t> </a:t>
            </a:r>
            <a:r>
              <a:rPr lang="en-US" dirty="0"/>
              <a:t>: </a:t>
            </a:r>
            <a:r>
              <a:rPr lang="en-US" dirty="0" err="1"/>
              <a:t>istream</a:t>
            </a:r>
            <a:r>
              <a:rPr lang="en-US" dirty="0"/>
              <a:t> library, ignore whitespace in string sequence and it stops when non-</a:t>
            </a:r>
            <a:r>
              <a:rPr lang="en-US" dirty="0" err="1"/>
              <a:t>ws</a:t>
            </a:r>
            <a:r>
              <a:rPr lang="en-US" dirty="0"/>
              <a:t> character is found.</a:t>
            </a:r>
          </a:p>
          <a:p>
            <a:endParaRPr lang="en-US" dirty="0"/>
          </a:p>
          <a:p>
            <a:r>
              <a:rPr lang="en-US" dirty="0">
                <a:solidFill>
                  <a:srgbClr val="FF3399"/>
                </a:solidFill>
              </a:rPr>
              <a:t>&lt;&lt; ends </a:t>
            </a:r>
            <a:r>
              <a:rPr lang="en-US" dirty="0"/>
              <a:t>: </a:t>
            </a:r>
            <a:r>
              <a:rPr lang="en-US" dirty="0" err="1"/>
              <a:t>ostream</a:t>
            </a:r>
            <a:r>
              <a:rPr lang="en-US" dirty="0"/>
              <a:t>, inserts a null character at end of the string or output stream</a:t>
            </a:r>
          </a:p>
          <a:p>
            <a:pPr marL="0" indent="0">
              <a:buNone/>
            </a:pPr>
            <a:r>
              <a:rPr lang="en-US" dirty="0">
                <a:solidFill>
                  <a:schemeClr val="accent6"/>
                </a:solidFill>
              </a:rPr>
              <a:t>    </a:t>
            </a:r>
            <a:r>
              <a:rPr lang="en-US" dirty="0" err="1">
                <a:solidFill>
                  <a:schemeClr val="accent6"/>
                </a:solidFill>
              </a:rPr>
              <a:t>Eg.</a:t>
            </a:r>
            <a:endParaRPr lang="en-US" dirty="0">
              <a:solidFill>
                <a:schemeClr val="accent6"/>
              </a:solidFill>
            </a:endParaRPr>
          </a:p>
          <a:p>
            <a:pPr marL="0" indent="0">
              <a:buNone/>
            </a:pPr>
            <a:r>
              <a:rPr lang="en-US" dirty="0">
                <a:solidFill>
                  <a:schemeClr val="accent6"/>
                </a:solidFill>
              </a:rPr>
              <a:t>	</a:t>
            </a:r>
            <a:r>
              <a:rPr lang="en-US" dirty="0" err="1">
                <a:solidFill>
                  <a:schemeClr val="accent6"/>
                </a:solidFill>
              </a:rPr>
              <a:t>cout</a:t>
            </a:r>
            <a:r>
              <a:rPr lang="en-US" dirty="0">
                <a:solidFill>
                  <a:schemeClr val="accent6"/>
                </a:solidFill>
              </a:rPr>
              <a:t>&lt;&lt;“a”;</a:t>
            </a:r>
          </a:p>
          <a:p>
            <a:pPr marL="0" indent="0">
              <a:buNone/>
            </a:pPr>
            <a:r>
              <a:rPr lang="en-US" dirty="0">
                <a:solidFill>
                  <a:schemeClr val="accent6"/>
                </a:solidFill>
              </a:rPr>
              <a:t>	</a:t>
            </a:r>
            <a:r>
              <a:rPr lang="en-US" dirty="0" err="1">
                <a:solidFill>
                  <a:schemeClr val="accent6"/>
                </a:solidFill>
              </a:rPr>
              <a:t>cout</a:t>
            </a:r>
            <a:r>
              <a:rPr lang="en-US" dirty="0">
                <a:solidFill>
                  <a:schemeClr val="accent6"/>
                </a:solidFill>
              </a:rPr>
              <a:t>&lt;&lt;“b”&lt;&lt;ends;</a:t>
            </a:r>
          </a:p>
          <a:p>
            <a:pPr marL="0" indent="0">
              <a:buNone/>
            </a:pPr>
            <a:r>
              <a:rPr lang="en-US" dirty="0">
                <a:solidFill>
                  <a:schemeClr val="accent6"/>
                </a:solidFill>
              </a:rPr>
              <a:t>	</a:t>
            </a:r>
            <a:r>
              <a:rPr lang="en-US" dirty="0" err="1">
                <a:solidFill>
                  <a:schemeClr val="accent6"/>
                </a:solidFill>
              </a:rPr>
              <a:t>cout</a:t>
            </a:r>
            <a:r>
              <a:rPr lang="en-US" dirty="0">
                <a:solidFill>
                  <a:schemeClr val="accent6"/>
                </a:solidFill>
              </a:rPr>
              <a:t>&lt;&lt;“c”;</a:t>
            </a:r>
          </a:p>
          <a:p>
            <a:pPr marL="0" indent="0">
              <a:buNone/>
            </a:pPr>
            <a:r>
              <a:rPr lang="en-US" dirty="0">
                <a:solidFill>
                  <a:schemeClr val="accent6"/>
                </a:solidFill>
              </a:rPr>
              <a:t>   output :- ab  c</a:t>
            </a:r>
          </a:p>
          <a:p>
            <a:pPr marL="0" indent="0">
              <a:buNone/>
            </a:pPr>
            <a:endParaRPr lang="en-US" dirty="0"/>
          </a:p>
          <a:p>
            <a:r>
              <a:rPr lang="en-US" dirty="0">
                <a:solidFill>
                  <a:srgbClr val="FF3399"/>
                </a:solidFill>
              </a:rPr>
              <a:t>&lt;&lt; </a:t>
            </a:r>
            <a:r>
              <a:rPr lang="en-US" dirty="0" err="1">
                <a:solidFill>
                  <a:srgbClr val="FF3399"/>
                </a:solidFill>
              </a:rPr>
              <a:t>fflush</a:t>
            </a:r>
            <a:r>
              <a:rPr lang="en-US" dirty="0"/>
              <a:t> : </a:t>
            </a:r>
            <a:r>
              <a:rPr lang="en-US" dirty="0" err="1"/>
              <a:t>ostream</a:t>
            </a:r>
            <a:r>
              <a:rPr lang="en-US" dirty="0"/>
              <a:t>, used to synchronized the output by flushing unwanted buffer.</a:t>
            </a:r>
            <a:endParaRPr lang="en-IN" dirty="0"/>
          </a:p>
        </p:txBody>
      </p:sp>
    </p:spTree>
    <p:extLst>
      <p:ext uri="{BB962C8B-B14F-4D97-AF65-F5344CB8AC3E}">
        <p14:creationId xmlns:p14="http://schemas.microsoft.com/office/powerpoint/2010/main" val="12964479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E35062-3D8D-4253-881F-EF547BCEBB3B}"/>
              </a:ext>
            </a:extLst>
          </p:cNvPr>
          <p:cNvSpPr>
            <a:spLocks noGrp="1"/>
          </p:cNvSpPr>
          <p:nvPr>
            <p:ph type="title"/>
          </p:nvPr>
        </p:nvSpPr>
        <p:spPr>
          <a:xfrm>
            <a:off x="0" y="89919"/>
            <a:ext cx="11353800" cy="833360"/>
          </a:xfrm>
        </p:spPr>
        <p:txBody>
          <a:bodyPr>
            <a:normAutofit/>
          </a:bodyPr>
          <a:lstStyle/>
          <a:p>
            <a:r>
              <a:rPr lang="en-US" sz="4000" dirty="0">
                <a:solidFill>
                  <a:srgbClr val="00B0F0"/>
                </a:solidFill>
              </a:rPr>
              <a:t>2.	Manipulators with argument</a:t>
            </a:r>
            <a:endParaRPr lang="en-IN" sz="4000" dirty="0">
              <a:solidFill>
                <a:srgbClr val="00B0F0"/>
              </a:solidFill>
            </a:endParaRPr>
          </a:p>
        </p:txBody>
      </p:sp>
      <p:sp>
        <p:nvSpPr>
          <p:cNvPr id="3" name="Content Placeholder 2">
            <a:extLst>
              <a:ext uri="{FF2B5EF4-FFF2-40B4-BE49-F238E27FC236}">
                <a16:creationId xmlns:a16="http://schemas.microsoft.com/office/drawing/2014/main" id="{FD9F8B44-A19E-424B-9C6C-0FFF8EAC912D}"/>
              </a:ext>
            </a:extLst>
          </p:cNvPr>
          <p:cNvSpPr>
            <a:spLocks noGrp="1"/>
          </p:cNvSpPr>
          <p:nvPr>
            <p:ph idx="1"/>
          </p:nvPr>
        </p:nvSpPr>
        <p:spPr>
          <a:xfrm>
            <a:off x="0" y="923279"/>
            <a:ext cx="12192000" cy="5844802"/>
          </a:xfrm>
        </p:spPr>
        <p:txBody>
          <a:bodyPr>
            <a:normAutofit/>
          </a:bodyPr>
          <a:lstStyle/>
          <a:p>
            <a:r>
              <a:rPr lang="en-US" dirty="0" err="1">
                <a:solidFill>
                  <a:srgbClr val="FF3399"/>
                </a:solidFill>
              </a:rPr>
              <a:t>setw</a:t>
            </a:r>
            <a:r>
              <a:rPr lang="en-US" dirty="0">
                <a:solidFill>
                  <a:srgbClr val="FF3399"/>
                </a:solidFill>
              </a:rPr>
              <a:t>(</a:t>
            </a:r>
            <a:r>
              <a:rPr lang="en-US" dirty="0" err="1">
                <a:solidFill>
                  <a:srgbClr val="FF3399"/>
                </a:solidFill>
              </a:rPr>
              <a:t>val</a:t>
            </a:r>
            <a:r>
              <a:rPr lang="en-US" dirty="0">
                <a:solidFill>
                  <a:srgbClr val="FF3399"/>
                </a:solidFill>
              </a:rPr>
              <a:t>) </a:t>
            </a:r>
            <a:r>
              <a:rPr lang="en-US" dirty="0"/>
              <a:t>: set field width in output operations (just like alignment), It leaves spaces. It is defined in </a:t>
            </a:r>
            <a:r>
              <a:rPr lang="en-US" i="1" u="sng" dirty="0"/>
              <a:t>&lt;</a:t>
            </a:r>
            <a:r>
              <a:rPr lang="en-US" i="1" u="sng" dirty="0" err="1"/>
              <a:t>iomanip</a:t>
            </a:r>
            <a:r>
              <a:rPr lang="en-US" i="1" u="sng" dirty="0"/>
              <a:t>&gt; </a:t>
            </a:r>
            <a:r>
              <a:rPr lang="en-US" dirty="0"/>
              <a:t>and </a:t>
            </a:r>
            <a:r>
              <a:rPr lang="en-US" i="1" u="sng" dirty="0"/>
              <a:t>std</a:t>
            </a:r>
            <a:r>
              <a:rPr lang="en-US" dirty="0"/>
              <a:t> namespace.</a:t>
            </a:r>
          </a:p>
          <a:p>
            <a:endParaRPr lang="en-US" dirty="0"/>
          </a:p>
          <a:p>
            <a:r>
              <a:rPr lang="en-US" dirty="0" err="1">
                <a:solidFill>
                  <a:srgbClr val="FF3399"/>
                </a:solidFill>
              </a:rPr>
              <a:t>setfill</a:t>
            </a:r>
            <a:r>
              <a:rPr lang="en-US" dirty="0">
                <a:solidFill>
                  <a:srgbClr val="FF3399"/>
                </a:solidFill>
              </a:rPr>
              <a:t>(c)</a:t>
            </a:r>
            <a:r>
              <a:rPr lang="en-US" dirty="0"/>
              <a:t> : used to fill character on output .</a:t>
            </a:r>
          </a:p>
          <a:p>
            <a:pPr marL="0" indent="0">
              <a:buNone/>
            </a:pPr>
            <a:r>
              <a:rPr lang="en-US" dirty="0"/>
              <a:t>	</a:t>
            </a:r>
            <a:r>
              <a:rPr lang="en-US" dirty="0" err="1">
                <a:solidFill>
                  <a:schemeClr val="accent6"/>
                </a:solidFill>
              </a:rPr>
              <a:t>Eg.</a:t>
            </a:r>
            <a:r>
              <a:rPr lang="en-US" dirty="0">
                <a:solidFill>
                  <a:schemeClr val="accent6"/>
                </a:solidFill>
              </a:rPr>
              <a:t> </a:t>
            </a:r>
            <a:r>
              <a:rPr lang="en-US" dirty="0" err="1">
                <a:solidFill>
                  <a:schemeClr val="accent6"/>
                </a:solidFill>
              </a:rPr>
              <a:t>cout</a:t>
            </a:r>
            <a:r>
              <a:rPr lang="en-US" dirty="0">
                <a:solidFill>
                  <a:schemeClr val="accent6"/>
                </a:solidFill>
              </a:rPr>
              <a:t>&lt;&lt;</a:t>
            </a:r>
            <a:r>
              <a:rPr lang="en-US" dirty="0" err="1">
                <a:solidFill>
                  <a:schemeClr val="accent6"/>
                </a:solidFill>
              </a:rPr>
              <a:t>setfill</a:t>
            </a:r>
            <a:r>
              <a:rPr lang="en-US" dirty="0">
                <a:solidFill>
                  <a:schemeClr val="accent6"/>
                </a:solidFill>
              </a:rPr>
              <a:t>(‘x’)&lt;&lt;</a:t>
            </a:r>
            <a:r>
              <a:rPr lang="en-US" dirty="0" err="1">
                <a:solidFill>
                  <a:schemeClr val="accent6"/>
                </a:solidFill>
              </a:rPr>
              <a:t>setw</a:t>
            </a:r>
            <a:r>
              <a:rPr lang="en-US" dirty="0">
                <a:solidFill>
                  <a:schemeClr val="accent6"/>
                </a:solidFill>
              </a:rPr>
              <a:t>(10)&lt;&lt;24&lt;&lt;</a:t>
            </a:r>
            <a:r>
              <a:rPr lang="en-US" dirty="0" err="1">
                <a:solidFill>
                  <a:schemeClr val="accent6"/>
                </a:solidFill>
              </a:rPr>
              <a:t>endl</a:t>
            </a:r>
            <a:r>
              <a:rPr lang="en-US" dirty="0">
                <a:solidFill>
                  <a:schemeClr val="accent6"/>
                </a:solidFill>
              </a:rPr>
              <a:t>;</a:t>
            </a:r>
          </a:p>
          <a:p>
            <a:pPr marL="0" indent="0">
              <a:buNone/>
            </a:pPr>
            <a:r>
              <a:rPr lang="en-US" dirty="0">
                <a:solidFill>
                  <a:schemeClr val="accent6"/>
                </a:solidFill>
              </a:rPr>
              <a:t>	output:- xxxxxxxx24</a:t>
            </a:r>
            <a:r>
              <a:rPr lang="en-US" dirty="0"/>
              <a:t>		- also can be used with many functions.</a:t>
            </a:r>
          </a:p>
          <a:p>
            <a:pPr marL="0" indent="0">
              <a:buNone/>
            </a:pPr>
            <a:endParaRPr lang="en-US" dirty="0"/>
          </a:p>
          <a:p>
            <a:r>
              <a:rPr lang="en-IN" dirty="0" err="1">
                <a:solidFill>
                  <a:srgbClr val="FF3399"/>
                </a:solidFill>
              </a:rPr>
              <a:t>setprecision</a:t>
            </a:r>
            <a:r>
              <a:rPr lang="en-IN" dirty="0">
                <a:solidFill>
                  <a:srgbClr val="FF3399"/>
                </a:solidFill>
              </a:rPr>
              <a:t>(</a:t>
            </a:r>
            <a:r>
              <a:rPr lang="en-IN" dirty="0" err="1">
                <a:solidFill>
                  <a:srgbClr val="FF3399"/>
                </a:solidFill>
              </a:rPr>
              <a:t>val</a:t>
            </a:r>
            <a:r>
              <a:rPr lang="en-IN" dirty="0">
                <a:solidFill>
                  <a:srgbClr val="FF3399"/>
                </a:solidFill>
              </a:rPr>
              <a:t>)</a:t>
            </a:r>
            <a:r>
              <a:rPr lang="en-IN" dirty="0"/>
              <a:t> : It sets value of precision given in floating point values. It is defined in both </a:t>
            </a:r>
            <a:r>
              <a:rPr lang="en-IN" i="1" u="sng" dirty="0"/>
              <a:t>std</a:t>
            </a:r>
            <a:r>
              <a:rPr lang="en-IN" dirty="0"/>
              <a:t> namespace and </a:t>
            </a:r>
            <a:r>
              <a:rPr lang="en-IN" i="1" u="sng" dirty="0"/>
              <a:t>&lt;</a:t>
            </a:r>
            <a:r>
              <a:rPr lang="en-IN" i="1" u="sng" dirty="0" err="1"/>
              <a:t>iomanip</a:t>
            </a:r>
            <a:r>
              <a:rPr lang="en-IN" i="1" u="sng" dirty="0"/>
              <a:t>&gt; </a:t>
            </a:r>
            <a:r>
              <a:rPr lang="en-IN" dirty="0"/>
              <a:t>header files. It prints the value after rounding off. By default it sets precision according to datatype.</a:t>
            </a:r>
          </a:p>
          <a:p>
            <a:pPr marL="0" indent="0">
              <a:buNone/>
            </a:pPr>
            <a:r>
              <a:rPr lang="en-IN" dirty="0"/>
              <a:t>	</a:t>
            </a:r>
            <a:r>
              <a:rPr lang="en-IN" dirty="0" err="1">
                <a:solidFill>
                  <a:schemeClr val="accent6"/>
                </a:solidFill>
              </a:rPr>
              <a:t>cout</a:t>
            </a:r>
            <a:r>
              <a:rPr lang="en-IN" dirty="0">
                <a:solidFill>
                  <a:schemeClr val="accent6"/>
                </a:solidFill>
              </a:rPr>
              <a:t>&lt;&lt;</a:t>
            </a:r>
            <a:r>
              <a:rPr lang="en-IN" dirty="0" err="1">
                <a:solidFill>
                  <a:schemeClr val="accent6"/>
                </a:solidFill>
              </a:rPr>
              <a:t>setprecision</a:t>
            </a:r>
            <a:r>
              <a:rPr lang="en-IN" dirty="0">
                <a:solidFill>
                  <a:schemeClr val="accent6"/>
                </a:solidFill>
              </a:rPr>
              <a:t>(10)&lt;&lt;pi&lt;&lt;</a:t>
            </a:r>
            <a:r>
              <a:rPr lang="en-IN" dirty="0" err="1">
                <a:solidFill>
                  <a:schemeClr val="accent6"/>
                </a:solidFill>
              </a:rPr>
              <a:t>endl</a:t>
            </a:r>
            <a:r>
              <a:rPr lang="en-IN" dirty="0">
                <a:solidFill>
                  <a:schemeClr val="accent6"/>
                </a:solidFill>
              </a:rPr>
              <a:t>;</a:t>
            </a:r>
          </a:p>
          <a:p>
            <a:pPr marL="0" indent="0">
              <a:buNone/>
            </a:pPr>
            <a:r>
              <a:rPr lang="en-IN" dirty="0">
                <a:solidFill>
                  <a:schemeClr val="accent6"/>
                </a:solidFill>
              </a:rPr>
              <a:t>    output: 3.14592654</a:t>
            </a:r>
          </a:p>
        </p:txBody>
      </p:sp>
    </p:spTree>
    <p:extLst>
      <p:ext uri="{BB962C8B-B14F-4D97-AF65-F5344CB8AC3E}">
        <p14:creationId xmlns:p14="http://schemas.microsoft.com/office/powerpoint/2010/main" val="362866124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3E4F19A7-A959-40BB-972C-4880BAF8EB09}"/>
    </a:ext>
  </a:extLst>
</a:theme>
</file>

<file path=docProps/app.xml><?xml version="1.0" encoding="utf-8"?>
<Properties xmlns="http://schemas.openxmlformats.org/officeDocument/2006/extended-properties" xmlns:vt="http://schemas.openxmlformats.org/officeDocument/2006/docPropsVTypes">
  <Template>Office Theme</Template>
  <TotalTime>2575</TotalTime>
  <Words>8215</Words>
  <Application>Microsoft Office PowerPoint</Application>
  <PresentationFormat>Widescreen</PresentationFormat>
  <Paragraphs>1056</Paragraphs>
  <Slides>72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72</vt:i4>
      </vt:variant>
    </vt:vector>
  </HeadingPairs>
  <TitlesOfParts>
    <vt:vector size="78" baseType="lpstr">
      <vt:lpstr>Arial</vt:lpstr>
      <vt:lpstr>Calibri</vt:lpstr>
      <vt:lpstr>Calibri Light</vt:lpstr>
      <vt:lpstr>Consolas</vt:lpstr>
      <vt:lpstr>Wingdings</vt:lpstr>
      <vt:lpstr>Office Theme</vt:lpstr>
      <vt:lpstr>C++        -Bjarne Stroustrup</vt:lpstr>
      <vt:lpstr>C++ Standard Library</vt:lpstr>
      <vt:lpstr>PowerPoint Presentation</vt:lpstr>
      <vt:lpstr> I/O Header flies </vt:lpstr>
      <vt:lpstr>&lt;iostream&gt; functions</vt:lpstr>
      <vt:lpstr>Namespaces</vt:lpstr>
      <vt:lpstr>Manipulators</vt:lpstr>
      <vt:lpstr>Manipulators without argument</vt:lpstr>
      <vt:lpstr>2. Manipulators with argument</vt:lpstr>
      <vt:lpstr>PowerPoint Presentation</vt:lpstr>
      <vt:lpstr>PowerPoint Presentation</vt:lpstr>
      <vt:lpstr>Macros</vt:lpstr>
      <vt:lpstr>Macros Example</vt:lpstr>
      <vt:lpstr>PowerPoint Presentation</vt:lpstr>
      <vt:lpstr>Access Specifier</vt:lpstr>
      <vt:lpstr>I. Public</vt:lpstr>
      <vt:lpstr>Encapsulation</vt:lpstr>
      <vt:lpstr>Class</vt:lpstr>
      <vt:lpstr>Object</vt:lpstr>
      <vt:lpstr>How to initialize the public members outside class using objects.</vt:lpstr>
      <vt:lpstr>Constructors</vt:lpstr>
      <vt:lpstr>Syntax of Constructors</vt:lpstr>
      <vt:lpstr>How constructors are different from a normal member function ?</vt:lpstr>
      <vt:lpstr>How to access member function when constructor are also called in programs.</vt:lpstr>
      <vt:lpstr>1. Default constructor </vt:lpstr>
      <vt:lpstr>3. Copy constructor </vt:lpstr>
      <vt:lpstr>Which two statement call copy constructor and assignment operator ? Myclass  t1, t2; Myclass t3 = t1;  ____________ t2 = t1;    __________________ </vt:lpstr>
      <vt:lpstr>Why argument to a copy constructor must be passed as a reference ?</vt:lpstr>
      <vt:lpstr> Constructor Overloading</vt:lpstr>
      <vt:lpstr>Destructor</vt:lpstr>
      <vt:lpstr>When is destructor called?</vt:lpstr>
      <vt:lpstr> Static Variable</vt:lpstr>
      <vt:lpstr> Static Function</vt:lpstr>
      <vt:lpstr> Static Object</vt:lpstr>
      <vt:lpstr>Inline Functions</vt:lpstr>
      <vt:lpstr>    Inline function</vt:lpstr>
      <vt:lpstr>The difference between macros and inline function</vt:lpstr>
      <vt:lpstr>Default Argument</vt:lpstr>
      <vt:lpstr>Function Overloading</vt:lpstr>
      <vt:lpstr>Function Overloading</vt:lpstr>
      <vt:lpstr>How function overloading works ?</vt:lpstr>
      <vt:lpstr>PowerPoint Presentation</vt:lpstr>
      <vt:lpstr>Function Overloading and Ambiguity</vt:lpstr>
      <vt:lpstr>GET and SET method</vt:lpstr>
      <vt:lpstr>Friend function</vt:lpstr>
      <vt:lpstr>Characteristics of the friend function</vt:lpstr>
      <vt:lpstr>‘this’ Pointer</vt:lpstr>
      <vt:lpstr>Example : </vt:lpstr>
      <vt:lpstr>‘new’ keyword</vt:lpstr>
      <vt:lpstr>‘delete’ keyword</vt:lpstr>
      <vt:lpstr>Eg.</vt:lpstr>
      <vt:lpstr>POLYMORPHISM</vt:lpstr>
      <vt:lpstr>Operator Overloading</vt:lpstr>
      <vt:lpstr>Unary Operator Overloading</vt:lpstr>
      <vt:lpstr>Binary Operator Overloading</vt:lpstr>
      <vt:lpstr>Initialization List</vt:lpstr>
      <vt:lpstr>Inheritance</vt:lpstr>
      <vt:lpstr>Single Level Inheritance</vt:lpstr>
      <vt:lpstr>Multi-Level Inheritance</vt:lpstr>
      <vt:lpstr>Multiple Inheritance</vt:lpstr>
      <vt:lpstr>Hierarchical Inheritance</vt:lpstr>
      <vt:lpstr>Hybrid(Virtual) Inheritance</vt:lpstr>
      <vt:lpstr>Override Indentifiers</vt:lpstr>
      <vt:lpstr>Function Overriding</vt:lpstr>
      <vt:lpstr>Function overriding</vt:lpstr>
      <vt:lpstr>Virtual Function </vt:lpstr>
      <vt:lpstr>Rules for Virtual     Function</vt:lpstr>
      <vt:lpstr>Pure Virtual Function</vt:lpstr>
      <vt:lpstr>Eg.</vt:lpstr>
      <vt:lpstr>PowerPoint Presentation</vt:lpstr>
      <vt:lpstr>Virtual Destructor</vt:lpstr>
      <vt:lpstr>Pure Virtual Destructor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-Bjarne Stroustrup</dc:title>
  <dc:creator>Yash Dhuliya</dc:creator>
  <cp:lastModifiedBy>Yash Dhuliya</cp:lastModifiedBy>
  <cp:revision>148</cp:revision>
  <dcterms:created xsi:type="dcterms:W3CDTF">2021-05-10T10:41:33Z</dcterms:created>
  <dcterms:modified xsi:type="dcterms:W3CDTF">2021-06-21T02:13:02Z</dcterms:modified>
</cp:coreProperties>
</file>