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aleway"/>
      <p:regular r:id="rId21"/>
      <p:bold r:id="rId22"/>
      <p:italic r:id="rId23"/>
      <p:boldItalic r:id="rId24"/>
    </p:embeddedFont>
    <p:embeddedFont>
      <p:font typeface="Cairo"/>
      <p:regular r:id="rId25"/>
      <p:bold r:id="rId26"/>
    </p:embeddedFont>
    <p:embeddedFont>
      <p:font typeface="Space Grotesk Medium"/>
      <p:regular r:id="rId27"/>
      <p:bold r:id="rId28"/>
    </p:embeddedFont>
    <p:embeddedFont>
      <p:font typeface="PT Sans"/>
      <p:regular r:id="rId29"/>
      <p:bold r:id="rId30"/>
      <p:italic r:id="rId31"/>
      <p:boldItalic r:id="rId32"/>
    </p:embeddedFont>
    <p:embeddedFont>
      <p:font typeface="Space Grotesk"/>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airo-bold.fntdata"/><Relationship Id="rId25" Type="http://schemas.openxmlformats.org/officeDocument/2006/relationships/font" Target="fonts/Cairo-regular.fntdata"/><Relationship Id="rId28" Type="http://schemas.openxmlformats.org/officeDocument/2006/relationships/font" Target="fonts/SpaceGroteskMedium-bold.fntdata"/><Relationship Id="rId27" Type="http://schemas.openxmlformats.org/officeDocument/2006/relationships/font" Target="fonts/SpaceGroteskMedium-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TSans-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TSans-italic.fntdata"/><Relationship Id="rId30" Type="http://schemas.openxmlformats.org/officeDocument/2006/relationships/font" Target="fonts/PTSans-bold.fntdata"/><Relationship Id="rId11" Type="http://schemas.openxmlformats.org/officeDocument/2006/relationships/slide" Target="slides/slide7.xml"/><Relationship Id="rId33" Type="http://schemas.openxmlformats.org/officeDocument/2006/relationships/font" Target="fonts/SpaceGrotesk-regular.fntdata"/><Relationship Id="rId10" Type="http://schemas.openxmlformats.org/officeDocument/2006/relationships/slide" Target="slides/slide6.xml"/><Relationship Id="rId32" Type="http://schemas.openxmlformats.org/officeDocument/2006/relationships/font" Target="fonts/PTSans-boldItalic.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SpaceGrotesk-bold.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speaker notes on this slide.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73c215f4aa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73c215f4aa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we formulated our hypothesis, we were then ready to test it. We collected </a:t>
            </a:r>
            <a:r>
              <a:rPr lang="en"/>
              <a:t>actual production data from our three lines in order to provide the evidence necessary for o</a:t>
            </a:r>
            <a:r>
              <a:rPr lang="en"/>
              <a:t>ur </a:t>
            </a:r>
            <a:r>
              <a:rPr lang="en"/>
              <a:t>analysis. We then performed a One-Way ANOVA. This test is ideal for comparing the means of three or more groups to determine if there is a difference among them, ANOVA evaluates the null hypothesis that all group means are equal against the alternative hypothesis that at least one group mean is different (Statistics Solutions, 2024). Since we needed to compare defect percentages across three production lines, ANOVA was the appropriate method to identify any statistically significant differences in defect rates between the groups.</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54dda1946d_4_2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54dda1946d_4_2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slide shows the results of the One-Way ANOVA test we used to compare defect percentages across the three production lines. As previously mentioned, the goal of the ANOVA test is to see if there are significant differences in defect rates between the lines.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the output above, we focus on two key values: the F-statistic (circled in blue) and the p-value (circled in red). The F-statistic tells us how much the defect rates vary between the production lines compared to within each line. A higher F-statistic means bigger differences between the lines. The p-value, helps us decide if these differences are statistically significant. Since the p-value is less than 0.05, we reject the null hypothesis. This means there are significant differences in defect rates among the production lines, which helps us know where to focus our quality improvement efforts.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73c215f4a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73c215f4a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To provide a visual representation of the analyzed production data and to make it easier to understand differences in defect percentages, we created a </a:t>
            </a:r>
            <a:r>
              <a:rPr lang="en">
                <a:solidFill>
                  <a:schemeClr val="dk1"/>
                </a:solidFill>
              </a:rPr>
              <a:t>boxplot</a:t>
            </a:r>
            <a:r>
              <a:rPr lang="en">
                <a:solidFill>
                  <a:schemeClr val="dk1"/>
                </a:solidFill>
              </a:rPr>
              <a:t>. This Boxplot shows the distribution, central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tendency, and variability of the data across the three production lines (Atlassian, n.d.). In this visualization, we can see that Model1 has a significantly higher defect percentage over Model2 and Model3.</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73c215f4aa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73c215f4aa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speaker notes on this slide.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84d99d1a7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84d99d1a7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summary, our Pareto analysis pinpointed issues with solder bridges and excessive solder as the predominant causes of defects, responsible for a majority of the issues observed. These findings indicate systemic challenges in soldering processes across all assembly lines. Lifted components and missing components are also significant contributors, pointing to potential issues in component handling and placement. While pin damage and damaged components contribute to a smaller proportion of defects, they still warrant attention due to their impact on overall product quality. Addressing these key areas will be necessary to improve manufacturing quality and minimize defects across the entire facility.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Regarding our hypothesis test results, we found a significant difference in defect percentages among the three production lines. The p-value of 0.0226, which is less than the significance level of 0.05, led us to reject the null hypothesis. This indicates that the mean defect percentages vary significantly across the production lines: Model1 has the highest at 13.7%, while Model2 and Model3 have 3.046% and 3.3%, respectively.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These findings can help us begin targeted interventions, particularly on the production line for Model1, to improve its defect rates. We can also expand our investigation into the root causes of manufacturing defects related to solder and component issues, as they are the prominent defect issues across the entire facility. By utilizing these findings and implementing  targeted solutions, we can reduce defects and improve overall product quality for our organization.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54dda1946d_4_2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54dda1946d_4_2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your attention. At this stage, I welcome any questions or feedback you may have regarding our analysis and findings. We've identified key areas for improvement in our manufacturing processes, particularly focusing on addressing soldering and component issues to enhance product quality and reduce defects. Our next steps involve implementing targeted measures, particularly on the production line for Model1, where defect rates are highest. I'm open to discussing our approach, the statistical methods used, or any specific recommendations you may need. Let's open the floor to your questions.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51b1a71d3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51b1a71d3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speaker notes on this slide.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73c215f4a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73c215f4a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Good morning everyone. I’m Don Zeller, and today I'll be presenting our analysis on improving our manufacturing process by addressing defects in the welding process of our electronic boards.</a:t>
            </a:r>
            <a:endParaRPr/>
          </a:p>
          <a:p>
            <a:pPr indent="0" lvl="0" marL="0" rtl="0" algn="l">
              <a:spcBef>
                <a:spcPts val="0"/>
              </a:spcBef>
              <a:spcAft>
                <a:spcPts val="0"/>
              </a:spcAft>
              <a:buClr>
                <a:schemeClr val="dk1"/>
              </a:buClr>
              <a:buSzPts val="1100"/>
              <a:buFont typeface="Arial"/>
              <a:buNone/>
            </a:pPr>
            <a:r>
              <a:rPr lang="en"/>
              <a:t>This analysis is important for maintaining product quality, compliance with standards, enhancing customer satisfaction, and optimizing operational costs.</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Speaker notes on this slide.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objective will be to</a:t>
            </a:r>
            <a:r>
              <a:rPr lang="en"/>
              <a:t> review the analysis we performed to address the defect issues in our manufacturing process. The primary goal is to reduce defects by 20% while increasing production capacity by the same percentage without raising the defect rate. W</a:t>
            </a:r>
            <a:r>
              <a:rPr lang="en"/>
              <a:t>elding defects, such as solder bridges, excessive solder, lifted components, and missing components, are adversely impacting our product quality, compliance with IPC-A-610E standards, customer satisfaction, and operational efficiency.</a:t>
            </a:r>
            <a:endParaRPr/>
          </a:p>
          <a:p>
            <a:pPr indent="0" lvl="0" marL="0" rtl="0" algn="l">
              <a:spcBef>
                <a:spcPts val="0"/>
              </a:spcBef>
              <a:spcAft>
                <a:spcPts val="0"/>
              </a:spcAft>
              <a:buClr>
                <a:schemeClr val="dk1"/>
              </a:buClr>
              <a:buSzPts val="1100"/>
              <a:buFont typeface="Arial"/>
              <a:buNone/>
            </a:pPr>
            <a:r>
              <a:rPr lang="en"/>
              <a:t>It is imperative that we identify the root causes and implement effective solutions to mitigate these issues promptly.</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73c215f4a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73c215f4a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Our initial analysis utilized Pareto charts to identify the most significant defects across the entire facility and for specific models (595407-XXX-00, 595481-00X-00, 595310-001-00). Pareto charts display the frequency of values sorted by different levels of a categorical variable. These charts illustrate the "80/20" rule, which suggests that roughly 80% of problems stem from 20% of the causes (JMP, n.d.).</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84d99d1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84d99d1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the use of pareto analysis, we were able to </a:t>
            </a:r>
            <a:r>
              <a:rPr lang="en"/>
              <a:t>identify</a:t>
            </a:r>
            <a:r>
              <a:rPr lang="en"/>
              <a:t> the root cause of the defects. We conducted the analysis on the entire facility as well as each individual model’s assembly line to find out which defect types were most prevalent. </a:t>
            </a:r>
            <a:r>
              <a:rPr lang="en"/>
              <a:t>The defect types seen in the charts represent the primary issues affecting the quality of the electronic boards during the welding process. Contributing to over 60% of the total defects, solder bridge and excessive solder defects indicate critical areas that need attention. Lifted components and missing components </a:t>
            </a:r>
            <a:r>
              <a:rPr lang="en"/>
              <a:t>are</a:t>
            </a:r>
            <a:r>
              <a:rPr lang="en"/>
              <a:t> also significant contributors to the overall defect count. Addressing these key issues will significantly improve our defect rates.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73c215f4a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73c215f4a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t>
            </a:r>
            <a:r>
              <a:rPr lang="en"/>
              <a:t>next</a:t>
            </a:r>
            <a:r>
              <a:rPr lang="en"/>
              <a:t> approach was to conduct hypothesis testing. </a:t>
            </a:r>
            <a:r>
              <a:rPr lang="en"/>
              <a:t>Hypothesis testing (as you may know) is a statistical method that allows us to evaluate the reliability of our findings. By formulating a clear hypothesis and conducting appropriate statistical tests, we can draw meaningful conclusions about the defect rates in our production lines and determine if the observed differences are statistically significant (Majasaki, 2024.).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73c215f4a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73c215f4a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our initial analysis, we identified root causes of our problem by examining both the entire facility and individual production lines. During the analysis, defects were discovered within specific production lines. Our next step consisted of conducting a hypothesis test to determine if there is a statistically significant difference in the defect percentages among the three production lines. The test will help us identify if the production line with the highest defect percentage is significantly different from the others, thereby justifying the need for corrective actions on that line.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73c215f4a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73c215f4a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conducted any actual testing, we first had to outline our hypothesis statements to guide our analysis. The null hypothesis assumes that all production lines have the same defect rate, indicating no significant differences. The alternative hypothesis suggests that at least one production line has a different defect rate, which indicates a significant difference in performance. We then set a significance level of 0.05, this signifies a 5% chance of rejecting the null hypothesis when it is actually true, which is a standard risk level in statistical testing </a:t>
            </a:r>
            <a:r>
              <a:rPr lang="en"/>
              <a:t>(e </a:t>
            </a:r>
            <a:r>
              <a:rPr lang="en"/>
              <a:t>(Laerd Statistics, n.d.).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2205375"/>
            <a:ext cx="5257800" cy="16140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4800">
                <a:solidFill>
                  <a:srgbClr val="241160"/>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225" y="3885650"/>
            <a:ext cx="3690600" cy="468600"/>
          </a:xfrm>
          <a:prstGeom prst="rect">
            <a:avLst/>
          </a:prstGeom>
          <a:solidFill>
            <a:schemeClr val="dk2"/>
          </a:solidFill>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pic>
        <p:nvPicPr>
          <p:cNvPr id="11" name="Google Shape;11;p2"/>
          <p:cNvPicPr preferRelativeResize="0"/>
          <p:nvPr/>
        </p:nvPicPr>
        <p:blipFill>
          <a:blip r:embed="rId2">
            <a:alphaModFix/>
          </a:blip>
          <a:stretch>
            <a:fillRect/>
          </a:stretch>
        </p:blipFill>
        <p:spPr>
          <a:xfrm flipH="1" rot="10800000">
            <a:off x="0" y="0"/>
            <a:ext cx="4727801" cy="22568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5" name="Shape 85"/>
        <p:cNvGrpSpPr/>
        <p:nvPr/>
      </p:nvGrpSpPr>
      <p:grpSpPr>
        <a:xfrm>
          <a:off x="0" y="0"/>
          <a:ext cx="0" cy="0"/>
          <a:chOff x="0" y="0"/>
          <a:chExt cx="0" cy="0"/>
        </a:xfrm>
      </p:grpSpPr>
      <p:sp>
        <p:nvSpPr>
          <p:cNvPr id="86" name="Google Shape;86;p11"/>
          <p:cNvSpPr txBox="1"/>
          <p:nvPr>
            <p:ph hasCustomPrompt="1" type="title"/>
          </p:nvPr>
        </p:nvSpPr>
        <p:spPr>
          <a:xfrm>
            <a:off x="4076350" y="2296400"/>
            <a:ext cx="3843300" cy="1085100"/>
          </a:xfrm>
          <a:prstGeom prst="rect">
            <a:avLst/>
          </a:prstGeom>
          <a:solidFill>
            <a:schemeClr val="dk2"/>
          </a:solidFill>
        </p:spPr>
        <p:txBody>
          <a:bodyPr anchorCtr="0" anchor="ctr" bIns="91425" lIns="91425" spcFirstLastPara="1" rIns="91425" wrap="square" tIns="91425">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7" name="Google Shape;87;p11"/>
          <p:cNvSpPr txBox="1"/>
          <p:nvPr>
            <p:ph idx="1" type="subTitle"/>
          </p:nvPr>
        </p:nvSpPr>
        <p:spPr>
          <a:xfrm>
            <a:off x="4076350" y="3426700"/>
            <a:ext cx="3843300" cy="49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pic>
        <p:nvPicPr>
          <p:cNvPr id="88" name="Google Shape;88;p11"/>
          <p:cNvPicPr preferRelativeResize="0"/>
          <p:nvPr/>
        </p:nvPicPr>
        <p:blipFill>
          <a:blip r:embed="rId2">
            <a:alphaModFix/>
          </a:blip>
          <a:stretch>
            <a:fillRect/>
          </a:stretch>
        </p:blipFill>
        <p:spPr>
          <a:xfrm flipH="1">
            <a:off x="4416200" y="2886625"/>
            <a:ext cx="4727801" cy="2256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9" name="Shape 8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90" name="Shape 90"/>
        <p:cNvGrpSpPr/>
        <p:nvPr/>
      </p:nvGrpSpPr>
      <p:grpSpPr>
        <a:xfrm>
          <a:off x="0" y="0"/>
          <a:ext cx="0" cy="0"/>
          <a:chOff x="0" y="0"/>
          <a:chExt cx="0" cy="0"/>
        </a:xfrm>
      </p:grpSpPr>
      <p:sp>
        <p:nvSpPr>
          <p:cNvPr id="91" name="Google Shape;91;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2" name="Google Shape;92;p13"/>
          <p:cNvSpPr txBox="1"/>
          <p:nvPr>
            <p:ph hasCustomPrompt="1" idx="2" type="title"/>
          </p:nvPr>
        </p:nvSpPr>
        <p:spPr>
          <a:xfrm>
            <a:off x="720000" y="1480883"/>
            <a:ext cx="734700" cy="447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p:nvPr>
            <p:ph hasCustomPrompt="1" idx="3" type="title"/>
          </p:nvPr>
        </p:nvSpPr>
        <p:spPr>
          <a:xfrm>
            <a:off x="720000" y="2990491"/>
            <a:ext cx="734700" cy="447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p:nvPr>
            <p:ph hasCustomPrompt="1" idx="4" type="title"/>
          </p:nvPr>
        </p:nvSpPr>
        <p:spPr>
          <a:xfrm>
            <a:off x="3306000" y="1480883"/>
            <a:ext cx="734700" cy="447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3"/>
          <p:cNvSpPr txBox="1"/>
          <p:nvPr>
            <p:ph hasCustomPrompt="1" idx="5" type="title"/>
          </p:nvPr>
        </p:nvSpPr>
        <p:spPr>
          <a:xfrm>
            <a:off x="3306000" y="2990491"/>
            <a:ext cx="734700" cy="447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13"/>
          <p:cNvSpPr txBox="1"/>
          <p:nvPr>
            <p:ph hasCustomPrompt="1" idx="6" type="title"/>
          </p:nvPr>
        </p:nvSpPr>
        <p:spPr>
          <a:xfrm>
            <a:off x="5892000" y="1480883"/>
            <a:ext cx="734700" cy="447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p:nvPr>
            <p:ph hasCustomPrompt="1" idx="7" type="title"/>
          </p:nvPr>
        </p:nvSpPr>
        <p:spPr>
          <a:xfrm>
            <a:off x="5892000" y="2990491"/>
            <a:ext cx="734700" cy="447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p:nvPr>
            <p:ph idx="1" type="subTitle"/>
          </p:nvPr>
        </p:nvSpPr>
        <p:spPr>
          <a:xfrm>
            <a:off x="720000" y="2026450"/>
            <a:ext cx="2532000" cy="50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99" name="Google Shape;99;p13"/>
          <p:cNvSpPr txBox="1"/>
          <p:nvPr>
            <p:ph idx="8" type="subTitle"/>
          </p:nvPr>
        </p:nvSpPr>
        <p:spPr>
          <a:xfrm>
            <a:off x="3306000" y="2026450"/>
            <a:ext cx="2532000" cy="50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00" name="Google Shape;100;p13"/>
          <p:cNvSpPr txBox="1"/>
          <p:nvPr>
            <p:ph idx="9" type="subTitle"/>
          </p:nvPr>
        </p:nvSpPr>
        <p:spPr>
          <a:xfrm>
            <a:off x="5892000" y="2026450"/>
            <a:ext cx="2532000" cy="50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01" name="Google Shape;101;p13"/>
          <p:cNvSpPr txBox="1"/>
          <p:nvPr>
            <p:ph idx="13" type="subTitle"/>
          </p:nvPr>
        </p:nvSpPr>
        <p:spPr>
          <a:xfrm>
            <a:off x="720000" y="3544900"/>
            <a:ext cx="2532000" cy="49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02" name="Google Shape;102;p13"/>
          <p:cNvSpPr txBox="1"/>
          <p:nvPr>
            <p:ph idx="14" type="subTitle"/>
          </p:nvPr>
        </p:nvSpPr>
        <p:spPr>
          <a:xfrm>
            <a:off x="3306000" y="3544900"/>
            <a:ext cx="2532000" cy="49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03" name="Google Shape;103;p13"/>
          <p:cNvSpPr txBox="1"/>
          <p:nvPr>
            <p:ph idx="15" type="subTitle"/>
          </p:nvPr>
        </p:nvSpPr>
        <p:spPr>
          <a:xfrm>
            <a:off x="5892000" y="3544900"/>
            <a:ext cx="2532000" cy="49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104" name="Google Shape;104;p13"/>
          <p:cNvGrpSpPr/>
          <p:nvPr/>
        </p:nvGrpSpPr>
        <p:grpSpPr>
          <a:xfrm>
            <a:off x="0" y="4"/>
            <a:ext cx="9144004" cy="5143496"/>
            <a:chOff x="0" y="4"/>
            <a:chExt cx="9144004" cy="5143496"/>
          </a:xfrm>
        </p:grpSpPr>
        <p:pic>
          <p:nvPicPr>
            <p:cNvPr id="105" name="Google Shape;105;p13"/>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106" name="Google Shape;106;p13"/>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107" name="Google Shape;107;p13"/>
          <p:cNvGrpSpPr/>
          <p:nvPr/>
        </p:nvGrpSpPr>
        <p:grpSpPr>
          <a:xfrm flipH="1" rot="-10539848">
            <a:off x="6108563" y="4049075"/>
            <a:ext cx="4573901" cy="3479217"/>
            <a:chOff x="1522650" y="1117750"/>
            <a:chExt cx="4574075" cy="3479350"/>
          </a:xfrm>
        </p:grpSpPr>
        <p:sp>
          <p:nvSpPr>
            <p:cNvPr id="108" name="Google Shape;108;p13"/>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10" name="Shape 110"/>
        <p:cNvGrpSpPr/>
        <p:nvPr/>
      </p:nvGrpSpPr>
      <p:grpSpPr>
        <a:xfrm>
          <a:off x="0" y="0"/>
          <a:ext cx="0" cy="0"/>
          <a:chOff x="0" y="0"/>
          <a:chExt cx="0" cy="0"/>
        </a:xfrm>
      </p:grpSpPr>
      <p:grpSp>
        <p:nvGrpSpPr>
          <p:cNvPr id="111" name="Google Shape;111;p14"/>
          <p:cNvGrpSpPr/>
          <p:nvPr/>
        </p:nvGrpSpPr>
        <p:grpSpPr>
          <a:xfrm>
            <a:off x="0" y="0"/>
            <a:ext cx="9144001" cy="5143500"/>
            <a:chOff x="0" y="0"/>
            <a:chExt cx="9144001" cy="5143500"/>
          </a:xfrm>
        </p:grpSpPr>
        <p:pic>
          <p:nvPicPr>
            <p:cNvPr id="112" name="Google Shape;112;p14"/>
            <p:cNvPicPr preferRelativeResize="0"/>
            <p:nvPr/>
          </p:nvPicPr>
          <p:blipFill>
            <a:blip r:embed="rId2">
              <a:alphaModFix/>
            </a:blip>
            <a:stretch>
              <a:fillRect/>
            </a:stretch>
          </p:blipFill>
          <p:spPr>
            <a:xfrm flipH="1" rot="10800000">
              <a:off x="0" y="2052950"/>
              <a:ext cx="4220500" cy="3090550"/>
            </a:xfrm>
            <a:prstGeom prst="rect">
              <a:avLst/>
            </a:prstGeom>
            <a:noFill/>
            <a:ln>
              <a:noFill/>
            </a:ln>
          </p:spPr>
        </p:pic>
        <p:pic>
          <p:nvPicPr>
            <p:cNvPr id="113" name="Google Shape;113;p14"/>
            <p:cNvPicPr preferRelativeResize="0"/>
            <p:nvPr/>
          </p:nvPicPr>
          <p:blipFill>
            <a:blip r:embed="rId3">
              <a:alphaModFix/>
            </a:blip>
            <a:stretch>
              <a:fillRect/>
            </a:stretch>
          </p:blipFill>
          <p:spPr>
            <a:xfrm flipH="1" rot="10800000">
              <a:off x="6764924" y="0"/>
              <a:ext cx="2379077" cy="3237334"/>
            </a:xfrm>
            <a:prstGeom prst="rect">
              <a:avLst/>
            </a:prstGeom>
            <a:noFill/>
            <a:ln>
              <a:noFill/>
            </a:ln>
          </p:spPr>
        </p:pic>
      </p:grpSp>
      <p:grpSp>
        <p:nvGrpSpPr>
          <p:cNvPr id="114" name="Google Shape;114;p14"/>
          <p:cNvGrpSpPr/>
          <p:nvPr/>
        </p:nvGrpSpPr>
        <p:grpSpPr>
          <a:xfrm rot="10800000">
            <a:off x="6704226" y="3811697"/>
            <a:ext cx="4574075" cy="3479350"/>
            <a:chOff x="1522650" y="1117750"/>
            <a:chExt cx="4574075" cy="3479350"/>
          </a:xfrm>
        </p:grpSpPr>
        <p:sp>
          <p:nvSpPr>
            <p:cNvPr id="115" name="Google Shape;115;p14"/>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18" name="Shape 118"/>
        <p:cNvGrpSpPr/>
        <p:nvPr/>
      </p:nvGrpSpPr>
      <p:grpSpPr>
        <a:xfrm>
          <a:off x="0" y="0"/>
          <a:ext cx="0" cy="0"/>
          <a:chOff x="0" y="0"/>
          <a:chExt cx="0" cy="0"/>
        </a:xfrm>
      </p:grpSpPr>
      <p:grpSp>
        <p:nvGrpSpPr>
          <p:cNvPr id="119" name="Google Shape;119;p15"/>
          <p:cNvGrpSpPr/>
          <p:nvPr/>
        </p:nvGrpSpPr>
        <p:grpSpPr>
          <a:xfrm>
            <a:off x="0" y="4"/>
            <a:ext cx="9144004" cy="5143496"/>
            <a:chOff x="0" y="4"/>
            <a:chExt cx="9144004" cy="5143496"/>
          </a:xfrm>
        </p:grpSpPr>
        <p:pic>
          <p:nvPicPr>
            <p:cNvPr id="120" name="Google Shape;120;p15"/>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121" name="Google Shape;121;p15"/>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122" name="Google Shape;122;p15"/>
          <p:cNvGrpSpPr/>
          <p:nvPr/>
        </p:nvGrpSpPr>
        <p:grpSpPr>
          <a:xfrm flipH="1" rot="-10539848">
            <a:off x="6108563" y="4049075"/>
            <a:ext cx="4573901" cy="3479217"/>
            <a:chOff x="1522650" y="1117750"/>
            <a:chExt cx="4574075" cy="3479350"/>
          </a:xfrm>
        </p:grpSpPr>
        <p:sp>
          <p:nvSpPr>
            <p:cNvPr id="123" name="Google Shape;123;p15"/>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5"/>
          <p:cNvSpPr txBox="1"/>
          <p:nvPr>
            <p:ph type="title"/>
          </p:nvPr>
        </p:nvSpPr>
        <p:spPr>
          <a:xfrm>
            <a:off x="3889175" y="1000050"/>
            <a:ext cx="3205500" cy="105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6" name="Google Shape;126;p15"/>
          <p:cNvSpPr txBox="1"/>
          <p:nvPr>
            <p:ph idx="1" type="subTitle"/>
          </p:nvPr>
        </p:nvSpPr>
        <p:spPr>
          <a:xfrm>
            <a:off x="3889175" y="2131950"/>
            <a:ext cx="4185300" cy="201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AutoNum type="arabicPeriod"/>
              <a:defRPr/>
            </a:lvl1pPr>
            <a:lvl2pPr lvl="1" rtl="0" algn="ctr">
              <a:lnSpc>
                <a:spcPct val="100000"/>
              </a:lnSpc>
              <a:spcBef>
                <a:spcPts val="0"/>
              </a:spcBef>
              <a:spcAft>
                <a:spcPts val="0"/>
              </a:spcAft>
              <a:buSzPts val="1200"/>
              <a:buAutoNum type="alphaLcPeriod"/>
              <a:defRPr/>
            </a:lvl2pPr>
            <a:lvl3pPr lvl="2" rtl="0" algn="ctr">
              <a:lnSpc>
                <a:spcPct val="100000"/>
              </a:lnSpc>
              <a:spcBef>
                <a:spcPts val="0"/>
              </a:spcBef>
              <a:spcAft>
                <a:spcPts val="0"/>
              </a:spcAft>
              <a:buSzPts val="1200"/>
              <a:buAutoNum type="romanLcPeriod"/>
              <a:defRPr/>
            </a:lvl3pPr>
            <a:lvl4pPr lvl="3" rtl="0" algn="ctr">
              <a:lnSpc>
                <a:spcPct val="100000"/>
              </a:lnSpc>
              <a:spcBef>
                <a:spcPts val="0"/>
              </a:spcBef>
              <a:spcAft>
                <a:spcPts val="0"/>
              </a:spcAft>
              <a:buSzPts val="1200"/>
              <a:buAutoNum type="arabicPeriod"/>
              <a:defRPr/>
            </a:lvl4pPr>
            <a:lvl5pPr lvl="4" rtl="0" algn="ctr">
              <a:lnSpc>
                <a:spcPct val="100000"/>
              </a:lnSpc>
              <a:spcBef>
                <a:spcPts val="0"/>
              </a:spcBef>
              <a:spcAft>
                <a:spcPts val="0"/>
              </a:spcAft>
              <a:buSzPts val="1200"/>
              <a:buAutoNum type="alphaLcPeriod"/>
              <a:defRPr/>
            </a:lvl5pPr>
            <a:lvl6pPr lvl="5" rtl="0" algn="ctr">
              <a:lnSpc>
                <a:spcPct val="100000"/>
              </a:lnSpc>
              <a:spcBef>
                <a:spcPts val="0"/>
              </a:spcBef>
              <a:spcAft>
                <a:spcPts val="0"/>
              </a:spcAft>
              <a:buSzPts val="1200"/>
              <a:buAutoNum type="romanLcPeriod"/>
              <a:defRPr/>
            </a:lvl6pPr>
            <a:lvl7pPr lvl="6" rtl="0" algn="ctr">
              <a:lnSpc>
                <a:spcPct val="100000"/>
              </a:lnSpc>
              <a:spcBef>
                <a:spcPts val="0"/>
              </a:spcBef>
              <a:spcAft>
                <a:spcPts val="0"/>
              </a:spcAft>
              <a:buSzPts val="1200"/>
              <a:buAutoNum type="arabicPeriod"/>
              <a:defRPr/>
            </a:lvl7pPr>
            <a:lvl8pPr lvl="7" rtl="0" algn="ctr">
              <a:lnSpc>
                <a:spcPct val="100000"/>
              </a:lnSpc>
              <a:spcBef>
                <a:spcPts val="0"/>
              </a:spcBef>
              <a:spcAft>
                <a:spcPts val="0"/>
              </a:spcAft>
              <a:buSzPts val="1200"/>
              <a:buAutoNum type="alphaLcPeriod"/>
              <a:defRPr/>
            </a:lvl8pPr>
            <a:lvl9pPr lvl="8" rtl="0" algn="ctr">
              <a:lnSpc>
                <a:spcPct val="100000"/>
              </a:lnSpc>
              <a:spcBef>
                <a:spcPts val="0"/>
              </a:spcBef>
              <a:spcAft>
                <a:spcPts val="0"/>
              </a:spcAft>
              <a:buSzPts val="1200"/>
              <a:buAutoNum type="romanLcPerio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127" name="Shape 127"/>
        <p:cNvGrpSpPr/>
        <p:nvPr/>
      </p:nvGrpSpPr>
      <p:grpSpPr>
        <a:xfrm>
          <a:off x="0" y="0"/>
          <a:ext cx="0" cy="0"/>
          <a:chOff x="0" y="0"/>
          <a:chExt cx="0" cy="0"/>
        </a:xfrm>
      </p:grpSpPr>
      <p:grpSp>
        <p:nvGrpSpPr>
          <p:cNvPr id="128" name="Google Shape;128;p16"/>
          <p:cNvGrpSpPr/>
          <p:nvPr/>
        </p:nvGrpSpPr>
        <p:grpSpPr>
          <a:xfrm>
            <a:off x="0" y="0"/>
            <a:ext cx="9144001" cy="5143500"/>
            <a:chOff x="0" y="0"/>
            <a:chExt cx="9144001" cy="5143500"/>
          </a:xfrm>
        </p:grpSpPr>
        <p:pic>
          <p:nvPicPr>
            <p:cNvPr id="129" name="Google Shape;129;p16"/>
            <p:cNvPicPr preferRelativeResize="0"/>
            <p:nvPr/>
          </p:nvPicPr>
          <p:blipFill>
            <a:blip r:embed="rId2">
              <a:alphaModFix/>
            </a:blip>
            <a:stretch>
              <a:fillRect/>
            </a:stretch>
          </p:blipFill>
          <p:spPr>
            <a:xfrm flipH="1" rot="10800000">
              <a:off x="0" y="2052950"/>
              <a:ext cx="4220500" cy="3090550"/>
            </a:xfrm>
            <a:prstGeom prst="rect">
              <a:avLst/>
            </a:prstGeom>
            <a:noFill/>
            <a:ln>
              <a:noFill/>
            </a:ln>
          </p:spPr>
        </p:pic>
        <p:pic>
          <p:nvPicPr>
            <p:cNvPr id="130" name="Google Shape;130;p16"/>
            <p:cNvPicPr preferRelativeResize="0"/>
            <p:nvPr/>
          </p:nvPicPr>
          <p:blipFill>
            <a:blip r:embed="rId3">
              <a:alphaModFix/>
            </a:blip>
            <a:stretch>
              <a:fillRect/>
            </a:stretch>
          </p:blipFill>
          <p:spPr>
            <a:xfrm flipH="1" rot="10800000">
              <a:off x="6764924" y="0"/>
              <a:ext cx="2379077" cy="3237334"/>
            </a:xfrm>
            <a:prstGeom prst="rect">
              <a:avLst/>
            </a:prstGeom>
            <a:noFill/>
            <a:ln>
              <a:noFill/>
            </a:ln>
          </p:spPr>
        </p:pic>
      </p:grpSp>
      <p:grpSp>
        <p:nvGrpSpPr>
          <p:cNvPr id="131" name="Google Shape;131;p16"/>
          <p:cNvGrpSpPr/>
          <p:nvPr/>
        </p:nvGrpSpPr>
        <p:grpSpPr>
          <a:xfrm rot="10800000">
            <a:off x="6704226" y="3811697"/>
            <a:ext cx="4574075" cy="3479350"/>
            <a:chOff x="1522650" y="1117750"/>
            <a:chExt cx="4574075" cy="3479350"/>
          </a:xfrm>
        </p:grpSpPr>
        <p:sp>
          <p:nvSpPr>
            <p:cNvPr id="132" name="Google Shape;132;p16"/>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16"/>
          <p:cNvSpPr txBox="1"/>
          <p:nvPr>
            <p:ph type="title"/>
          </p:nvPr>
        </p:nvSpPr>
        <p:spPr>
          <a:xfrm>
            <a:off x="713225" y="707075"/>
            <a:ext cx="2345400" cy="974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5" name="Google Shape;135;p16"/>
          <p:cNvSpPr txBox="1"/>
          <p:nvPr>
            <p:ph idx="1" type="subTitle"/>
          </p:nvPr>
        </p:nvSpPr>
        <p:spPr>
          <a:xfrm>
            <a:off x="713225" y="1606775"/>
            <a:ext cx="2345400" cy="112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6" name="Google Shape;136;p16"/>
          <p:cNvSpPr/>
          <p:nvPr>
            <p:ph idx="2" type="pic"/>
          </p:nvPr>
        </p:nvSpPr>
        <p:spPr>
          <a:xfrm>
            <a:off x="5588500" y="539500"/>
            <a:ext cx="2801100" cy="4064700"/>
          </a:xfrm>
          <a:prstGeom prst="roundRect">
            <a:avLst>
              <a:gd fmla="val 16667" name="adj"/>
            </a:avLst>
          </a:prstGeom>
          <a:noFill/>
          <a:ln>
            <a:noFill/>
          </a:ln>
        </p:spPr>
      </p:sp>
      <p:sp>
        <p:nvSpPr>
          <p:cNvPr id="137" name="Google Shape;137;p16"/>
          <p:cNvSpPr/>
          <p:nvPr>
            <p:ph idx="3" type="pic"/>
          </p:nvPr>
        </p:nvSpPr>
        <p:spPr>
          <a:xfrm>
            <a:off x="3171450" y="539500"/>
            <a:ext cx="2304300" cy="2285700"/>
          </a:xfrm>
          <a:prstGeom prst="roundRect">
            <a:avLst>
              <a:gd fmla="val 16667" name="adj"/>
            </a:avLst>
          </a:prstGeom>
          <a:noFill/>
          <a:ln>
            <a:noFill/>
          </a:ln>
        </p:spPr>
      </p:sp>
      <p:sp>
        <p:nvSpPr>
          <p:cNvPr id="138" name="Google Shape;138;p16"/>
          <p:cNvSpPr/>
          <p:nvPr>
            <p:ph idx="4" type="pic"/>
          </p:nvPr>
        </p:nvSpPr>
        <p:spPr>
          <a:xfrm>
            <a:off x="3171450" y="2953775"/>
            <a:ext cx="2304300" cy="1650300"/>
          </a:xfrm>
          <a:prstGeom prst="roundRect">
            <a:avLst>
              <a:gd fmla="val 16667" name="adj"/>
            </a:avLst>
          </a:prstGeom>
          <a:noFill/>
          <a:ln>
            <a:noFill/>
          </a:ln>
        </p:spPr>
      </p:sp>
      <p:sp>
        <p:nvSpPr>
          <p:cNvPr id="139" name="Google Shape;139;p16"/>
          <p:cNvSpPr/>
          <p:nvPr>
            <p:ph idx="5" type="pic"/>
          </p:nvPr>
        </p:nvSpPr>
        <p:spPr>
          <a:xfrm>
            <a:off x="754400" y="2953775"/>
            <a:ext cx="2304300" cy="1650300"/>
          </a:xfrm>
          <a:prstGeom prst="roundRect">
            <a:avLst>
              <a:gd fmla="val 16667" name="adj"/>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2">
    <p:spTree>
      <p:nvGrpSpPr>
        <p:cNvPr id="140" name="Shape 140"/>
        <p:cNvGrpSpPr/>
        <p:nvPr/>
      </p:nvGrpSpPr>
      <p:grpSpPr>
        <a:xfrm>
          <a:off x="0" y="0"/>
          <a:ext cx="0" cy="0"/>
          <a:chOff x="0" y="0"/>
          <a:chExt cx="0" cy="0"/>
        </a:xfrm>
      </p:grpSpPr>
      <p:grpSp>
        <p:nvGrpSpPr>
          <p:cNvPr id="141" name="Google Shape;141;p17"/>
          <p:cNvGrpSpPr/>
          <p:nvPr/>
        </p:nvGrpSpPr>
        <p:grpSpPr>
          <a:xfrm>
            <a:off x="0" y="4"/>
            <a:ext cx="9144004" cy="5143496"/>
            <a:chOff x="0" y="4"/>
            <a:chExt cx="9144004" cy="5143496"/>
          </a:xfrm>
        </p:grpSpPr>
        <p:pic>
          <p:nvPicPr>
            <p:cNvPr id="142" name="Google Shape;142;p17"/>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143" name="Google Shape;143;p17"/>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144" name="Google Shape;144;p17"/>
          <p:cNvGrpSpPr/>
          <p:nvPr/>
        </p:nvGrpSpPr>
        <p:grpSpPr>
          <a:xfrm flipH="1" rot="-10539848">
            <a:off x="6108563" y="4049075"/>
            <a:ext cx="4573901" cy="3479217"/>
            <a:chOff x="1522650" y="1117750"/>
            <a:chExt cx="4574075" cy="3479350"/>
          </a:xfrm>
        </p:grpSpPr>
        <p:sp>
          <p:nvSpPr>
            <p:cNvPr id="145" name="Google Shape;145;p17"/>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8" name="Google Shape;148;p17"/>
          <p:cNvSpPr txBox="1"/>
          <p:nvPr>
            <p:ph idx="1" type="subTitle"/>
          </p:nvPr>
        </p:nvSpPr>
        <p:spPr>
          <a:xfrm>
            <a:off x="719975" y="1164450"/>
            <a:ext cx="3748800" cy="1188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200"/>
              <a:buChar char="●"/>
              <a:defRPr/>
            </a:lvl1pPr>
            <a:lvl2pPr lvl="1">
              <a:spcBef>
                <a:spcPts val="0"/>
              </a:spcBef>
              <a:spcAft>
                <a:spcPts val="0"/>
              </a:spcAft>
              <a:buSzPts val="1200"/>
              <a:buChar char="○"/>
              <a:defRPr/>
            </a:lvl2pPr>
            <a:lvl3pPr lvl="2">
              <a:spcBef>
                <a:spcPts val="0"/>
              </a:spcBef>
              <a:spcAft>
                <a:spcPts val="0"/>
              </a:spcAft>
              <a:buSzPts val="1200"/>
              <a:buChar char="■"/>
              <a:defRPr/>
            </a:lvl3pPr>
            <a:lvl4pPr lvl="3">
              <a:spcBef>
                <a:spcPts val="0"/>
              </a:spcBef>
              <a:spcAft>
                <a:spcPts val="0"/>
              </a:spcAft>
              <a:buSzPts val="1200"/>
              <a:buChar char="●"/>
              <a:defRPr/>
            </a:lvl4pPr>
            <a:lvl5pPr lvl="4">
              <a:spcBef>
                <a:spcPts val="0"/>
              </a:spcBef>
              <a:spcAft>
                <a:spcPts val="0"/>
              </a:spcAft>
              <a:buSzPts val="1200"/>
              <a:buChar char="○"/>
              <a:defRPr/>
            </a:lvl5pPr>
            <a:lvl6pPr lvl="5">
              <a:spcBef>
                <a:spcPts val="0"/>
              </a:spcBef>
              <a:spcAft>
                <a:spcPts val="0"/>
              </a:spcAft>
              <a:buSzPts val="1200"/>
              <a:buChar char="■"/>
              <a:defRPr/>
            </a:lvl6pPr>
            <a:lvl7pPr lvl="6">
              <a:spcBef>
                <a:spcPts val="0"/>
              </a:spcBef>
              <a:spcAft>
                <a:spcPts val="0"/>
              </a:spcAft>
              <a:buSzPts val="1200"/>
              <a:buChar char="●"/>
              <a:defRPr/>
            </a:lvl7pPr>
            <a:lvl8pPr lvl="7">
              <a:spcBef>
                <a:spcPts val="0"/>
              </a:spcBef>
              <a:spcAft>
                <a:spcPts val="0"/>
              </a:spcAft>
              <a:buSzPts val="1200"/>
              <a:buChar char="○"/>
              <a:defRPr/>
            </a:lvl8pPr>
            <a:lvl9pPr lvl="8">
              <a:spcBef>
                <a:spcPts val="0"/>
              </a:spcBef>
              <a:spcAft>
                <a:spcPts val="0"/>
              </a:spcAft>
              <a:buSzPts val="12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3">
    <p:spTree>
      <p:nvGrpSpPr>
        <p:cNvPr id="149" name="Shape 149"/>
        <p:cNvGrpSpPr/>
        <p:nvPr/>
      </p:nvGrpSpPr>
      <p:grpSpPr>
        <a:xfrm>
          <a:off x="0" y="0"/>
          <a:ext cx="0" cy="0"/>
          <a:chOff x="0" y="0"/>
          <a:chExt cx="0" cy="0"/>
        </a:xfrm>
      </p:grpSpPr>
      <p:grpSp>
        <p:nvGrpSpPr>
          <p:cNvPr id="150" name="Google Shape;150;p18"/>
          <p:cNvGrpSpPr/>
          <p:nvPr/>
        </p:nvGrpSpPr>
        <p:grpSpPr>
          <a:xfrm>
            <a:off x="0" y="0"/>
            <a:ext cx="9144001" cy="5143500"/>
            <a:chOff x="0" y="0"/>
            <a:chExt cx="9144001" cy="5143500"/>
          </a:xfrm>
        </p:grpSpPr>
        <p:pic>
          <p:nvPicPr>
            <p:cNvPr id="151" name="Google Shape;151;p18"/>
            <p:cNvPicPr preferRelativeResize="0"/>
            <p:nvPr/>
          </p:nvPicPr>
          <p:blipFill>
            <a:blip r:embed="rId2">
              <a:alphaModFix/>
            </a:blip>
            <a:stretch>
              <a:fillRect/>
            </a:stretch>
          </p:blipFill>
          <p:spPr>
            <a:xfrm flipH="1" rot="10800000">
              <a:off x="0" y="2052950"/>
              <a:ext cx="4220500" cy="3090550"/>
            </a:xfrm>
            <a:prstGeom prst="rect">
              <a:avLst/>
            </a:prstGeom>
            <a:noFill/>
            <a:ln>
              <a:noFill/>
            </a:ln>
          </p:spPr>
        </p:pic>
        <p:pic>
          <p:nvPicPr>
            <p:cNvPr id="152" name="Google Shape;152;p18"/>
            <p:cNvPicPr preferRelativeResize="0"/>
            <p:nvPr/>
          </p:nvPicPr>
          <p:blipFill>
            <a:blip r:embed="rId3">
              <a:alphaModFix/>
            </a:blip>
            <a:stretch>
              <a:fillRect/>
            </a:stretch>
          </p:blipFill>
          <p:spPr>
            <a:xfrm flipH="1" rot="10800000">
              <a:off x="6764924" y="0"/>
              <a:ext cx="2379077" cy="3237334"/>
            </a:xfrm>
            <a:prstGeom prst="rect">
              <a:avLst/>
            </a:prstGeom>
            <a:noFill/>
            <a:ln>
              <a:noFill/>
            </a:ln>
          </p:spPr>
        </p:pic>
      </p:grpSp>
      <p:grpSp>
        <p:nvGrpSpPr>
          <p:cNvPr id="153" name="Google Shape;153;p18"/>
          <p:cNvGrpSpPr/>
          <p:nvPr/>
        </p:nvGrpSpPr>
        <p:grpSpPr>
          <a:xfrm rot="10800000">
            <a:off x="6704226" y="3811697"/>
            <a:ext cx="4574075" cy="3479350"/>
            <a:chOff x="1522650" y="1117750"/>
            <a:chExt cx="4574075" cy="3479350"/>
          </a:xfrm>
        </p:grpSpPr>
        <p:sp>
          <p:nvSpPr>
            <p:cNvPr id="154" name="Google Shape;154;p18"/>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18"/>
          <p:cNvSpPr txBox="1"/>
          <p:nvPr>
            <p:ph idx="1" type="subTitle"/>
          </p:nvPr>
        </p:nvSpPr>
        <p:spPr>
          <a:xfrm>
            <a:off x="719975" y="1393800"/>
            <a:ext cx="5015400" cy="2203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200"/>
              <a:buChar char="●"/>
              <a:defRPr/>
            </a:lvl1pPr>
            <a:lvl2pPr lvl="1" rtl="0">
              <a:spcBef>
                <a:spcPts val="0"/>
              </a:spcBef>
              <a:spcAft>
                <a:spcPts val="0"/>
              </a:spcAft>
              <a:buSzPts val="1200"/>
              <a:buChar char="○"/>
              <a:defRPr/>
            </a:lvl2pPr>
            <a:lvl3pPr lvl="2" rtl="0">
              <a:spcBef>
                <a:spcPts val="0"/>
              </a:spcBef>
              <a:spcAft>
                <a:spcPts val="0"/>
              </a:spcAft>
              <a:buSzPts val="1200"/>
              <a:buChar char="■"/>
              <a:defRPr/>
            </a:lvl3pPr>
            <a:lvl4pPr lvl="3" rtl="0">
              <a:spcBef>
                <a:spcPts val="0"/>
              </a:spcBef>
              <a:spcAft>
                <a:spcPts val="0"/>
              </a:spcAft>
              <a:buSzPts val="1200"/>
              <a:buChar char="●"/>
              <a:defRPr/>
            </a:lvl4pPr>
            <a:lvl5pPr lvl="4" rtl="0">
              <a:spcBef>
                <a:spcPts val="0"/>
              </a:spcBef>
              <a:spcAft>
                <a:spcPts val="0"/>
              </a:spcAft>
              <a:buSzPts val="1200"/>
              <a:buChar char="○"/>
              <a:defRPr/>
            </a:lvl5pPr>
            <a:lvl6pPr lvl="5" rtl="0">
              <a:spcBef>
                <a:spcPts val="0"/>
              </a:spcBef>
              <a:spcAft>
                <a:spcPts val="0"/>
              </a:spcAft>
              <a:buSzPts val="1200"/>
              <a:buChar char="■"/>
              <a:defRPr/>
            </a:lvl6pPr>
            <a:lvl7pPr lvl="6" rtl="0">
              <a:spcBef>
                <a:spcPts val="0"/>
              </a:spcBef>
              <a:spcAft>
                <a:spcPts val="0"/>
              </a:spcAft>
              <a:buSzPts val="1200"/>
              <a:buChar char="●"/>
              <a:defRPr/>
            </a:lvl7pPr>
            <a:lvl8pPr lvl="7" rtl="0">
              <a:spcBef>
                <a:spcPts val="0"/>
              </a:spcBef>
              <a:spcAft>
                <a:spcPts val="0"/>
              </a:spcAft>
              <a:buSzPts val="1200"/>
              <a:buChar char="○"/>
              <a:defRPr/>
            </a:lvl8pPr>
            <a:lvl9pPr lvl="8" rtl="0">
              <a:spcBef>
                <a:spcPts val="0"/>
              </a:spcBef>
              <a:spcAft>
                <a:spcPts val="0"/>
              </a:spcAft>
              <a:buSzPts val="1200"/>
              <a:buChar char="■"/>
              <a:defRPr/>
            </a:lvl9pPr>
          </a:lstStyle>
          <a:p/>
        </p:txBody>
      </p:sp>
      <p:sp>
        <p:nvSpPr>
          <p:cNvPr id="157" name="Google Shape;157;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58" name="Shape 158"/>
        <p:cNvGrpSpPr/>
        <p:nvPr/>
      </p:nvGrpSpPr>
      <p:grpSpPr>
        <a:xfrm>
          <a:off x="0" y="0"/>
          <a:ext cx="0" cy="0"/>
          <a:chOff x="0" y="0"/>
          <a:chExt cx="0" cy="0"/>
        </a:xfrm>
      </p:grpSpPr>
      <p:grpSp>
        <p:nvGrpSpPr>
          <p:cNvPr id="159" name="Google Shape;159;p19"/>
          <p:cNvGrpSpPr/>
          <p:nvPr/>
        </p:nvGrpSpPr>
        <p:grpSpPr>
          <a:xfrm>
            <a:off x="0" y="0"/>
            <a:ext cx="9144001" cy="5143500"/>
            <a:chOff x="0" y="0"/>
            <a:chExt cx="9144001" cy="5143500"/>
          </a:xfrm>
        </p:grpSpPr>
        <p:pic>
          <p:nvPicPr>
            <p:cNvPr id="160" name="Google Shape;160;p19"/>
            <p:cNvPicPr preferRelativeResize="0"/>
            <p:nvPr/>
          </p:nvPicPr>
          <p:blipFill>
            <a:blip r:embed="rId2">
              <a:alphaModFix/>
            </a:blip>
            <a:stretch>
              <a:fillRect/>
            </a:stretch>
          </p:blipFill>
          <p:spPr>
            <a:xfrm flipH="1" rot="10800000">
              <a:off x="0" y="2052950"/>
              <a:ext cx="4220500" cy="3090550"/>
            </a:xfrm>
            <a:prstGeom prst="rect">
              <a:avLst/>
            </a:prstGeom>
            <a:noFill/>
            <a:ln>
              <a:noFill/>
            </a:ln>
          </p:spPr>
        </p:pic>
        <p:pic>
          <p:nvPicPr>
            <p:cNvPr id="161" name="Google Shape;161;p19"/>
            <p:cNvPicPr preferRelativeResize="0"/>
            <p:nvPr/>
          </p:nvPicPr>
          <p:blipFill>
            <a:blip r:embed="rId3">
              <a:alphaModFix/>
            </a:blip>
            <a:stretch>
              <a:fillRect/>
            </a:stretch>
          </p:blipFill>
          <p:spPr>
            <a:xfrm flipH="1" rot="10800000">
              <a:off x="6764924" y="0"/>
              <a:ext cx="2379077" cy="3237334"/>
            </a:xfrm>
            <a:prstGeom prst="rect">
              <a:avLst/>
            </a:prstGeom>
            <a:noFill/>
            <a:ln>
              <a:noFill/>
            </a:ln>
          </p:spPr>
        </p:pic>
      </p:grpSp>
      <p:grpSp>
        <p:nvGrpSpPr>
          <p:cNvPr id="162" name="Google Shape;162;p19"/>
          <p:cNvGrpSpPr/>
          <p:nvPr/>
        </p:nvGrpSpPr>
        <p:grpSpPr>
          <a:xfrm rot="10800000">
            <a:off x="6704226" y="3811697"/>
            <a:ext cx="4574075" cy="3479350"/>
            <a:chOff x="1522650" y="1117750"/>
            <a:chExt cx="4574075" cy="3479350"/>
          </a:xfrm>
        </p:grpSpPr>
        <p:sp>
          <p:nvSpPr>
            <p:cNvPr id="163" name="Google Shape;163;p19"/>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 name="Google Shape;165;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6" name="Google Shape;166;p19"/>
          <p:cNvSpPr txBox="1"/>
          <p:nvPr>
            <p:ph idx="1" type="subTitle"/>
          </p:nvPr>
        </p:nvSpPr>
        <p:spPr>
          <a:xfrm>
            <a:off x="865525" y="2741725"/>
            <a:ext cx="2189400" cy="186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7" name="Google Shape;167;p19"/>
          <p:cNvSpPr txBox="1"/>
          <p:nvPr>
            <p:ph idx="2" type="subTitle"/>
          </p:nvPr>
        </p:nvSpPr>
        <p:spPr>
          <a:xfrm>
            <a:off x="3433873" y="2741725"/>
            <a:ext cx="2189400" cy="186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8" name="Google Shape;168;p19"/>
          <p:cNvSpPr txBox="1"/>
          <p:nvPr>
            <p:ph idx="3" type="subTitle"/>
          </p:nvPr>
        </p:nvSpPr>
        <p:spPr>
          <a:xfrm>
            <a:off x="6002228" y="2741725"/>
            <a:ext cx="2189400" cy="186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9" name="Google Shape;169;p19"/>
          <p:cNvSpPr txBox="1"/>
          <p:nvPr>
            <p:ph idx="4" type="subTitle"/>
          </p:nvPr>
        </p:nvSpPr>
        <p:spPr>
          <a:xfrm>
            <a:off x="865525" y="2046500"/>
            <a:ext cx="2189400" cy="708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70" name="Google Shape;170;p19"/>
          <p:cNvSpPr txBox="1"/>
          <p:nvPr>
            <p:ph idx="5" type="subTitle"/>
          </p:nvPr>
        </p:nvSpPr>
        <p:spPr>
          <a:xfrm>
            <a:off x="3433878" y="2046500"/>
            <a:ext cx="2189400" cy="708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71" name="Google Shape;171;p19"/>
          <p:cNvSpPr txBox="1"/>
          <p:nvPr>
            <p:ph idx="6" type="subTitle"/>
          </p:nvPr>
        </p:nvSpPr>
        <p:spPr>
          <a:xfrm>
            <a:off x="6002231" y="2046500"/>
            <a:ext cx="2189400" cy="708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72" name="Shape 172"/>
        <p:cNvGrpSpPr/>
        <p:nvPr/>
      </p:nvGrpSpPr>
      <p:grpSpPr>
        <a:xfrm>
          <a:off x="0" y="0"/>
          <a:ext cx="0" cy="0"/>
          <a:chOff x="0" y="0"/>
          <a:chExt cx="0" cy="0"/>
        </a:xfrm>
      </p:grpSpPr>
      <p:grpSp>
        <p:nvGrpSpPr>
          <p:cNvPr id="173" name="Google Shape;173;p20"/>
          <p:cNvGrpSpPr/>
          <p:nvPr/>
        </p:nvGrpSpPr>
        <p:grpSpPr>
          <a:xfrm>
            <a:off x="0" y="4"/>
            <a:ext cx="9144004" cy="5143496"/>
            <a:chOff x="0" y="4"/>
            <a:chExt cx="9144004" cy="5143496"/>
          </a:xfrm>
        </p:grpSpPr>
        <p:pic>
          <p:nvPicPr>
            <p:cNvPr id="174" name="Google Shape;174;p20"/>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175" name="Google Shape;175;p20"/>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176" name="Google Shape;176;p20"/>
          <p:cNvGrpSpPr/>
          <p:nvPr/>
        </p:nvGrpSpPr>
        <p:grpSpPr>
          <a:xfrm flipH="1" rot="-10539848">
            <a:off x="6108563" y="4049075"/>
            <a:ext cx="4573901" cy="3479217"/>
            <a:chOff x="1522650" y="1117750"/>
            <a:chExt cx="4574075" cy="3479350"/>
          </a:xfrm>
        </p:grpSpPr>
        <p:sp>
          <p:nvSpPr>
            <p:cNvPr id="177" name="Google Shape;177;p20"/>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0"/>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 name="Google Shape;179;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0" name="Google Shape;180;p20"/>
          <p:cNvSpPr txBox="1"/>
          <p:nvPr>
            <p:ph idx="1" type="subTitle"/>
          </p:nvPr>
        </p:nvSpPr>
        <p:spPr>
          <a:xfrm>
            <a:off x="1225674" y="1659425"/>
            <a:ext cx="32187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1" name="Google Shape;181;p20"/>
          <p:cNvSpPr txBox="1"/>
          <p:nvPr>
            <p:ph idx="2" type="subTitle"/>
          </p:nvPr>
        </p:nvSpPr>
        <p:spPr>
          <a:xfrm>
            <a:off x="5052125" y="1659425"/>
            <a:ext cx="32187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2" name="Google Shape;182;p20"/>
          <p:cNvSpPr txBox="1"/>
          <p:nvPr>
            <p:ph idx="3" type="subTitle"/>
          </p:nvPr>
        </p:nvSpPr>
        <p:spPr>
          <a:xfrm>
            <a:off x="1225674" y="3320000"/>
            <a:ext cx="32187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3" name="Google Shape;183;p20"/>
          <p:cNvSpPr txBox="1"/>
          <p:nvPr>
            <p:ph idx="4" type="subTitle"/>
          </p:nvPr>
        </p:nvSpPr>
        <p:spPr>
          <a:xfrm>
            <a:off x="5052125" y="3320000"/>
            <a:ext cx="32187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4" name="Google Shape;184;p20"/>
          <p:cNvSpPr txBox="1"/>
          <p:nvPr>
            <p:ph idx="5" type="subTitle"/>
          </p:nvPr>
        </p:nvSpPr>
        <p:spPr>
          <a:xfrm>
            <a:off x="1225675" y="1331675"/>
            <a:ext cx="3218700" cy="41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85" name="Google Shape;185;p20"/>
          <p:cNvSpPr txBox="1"/>
          <p:nvPr>
            <p:ph idx="6" type="subTitle"/>
          </p:nvPr>
        </p:nvSpPr>
        <p:spPr>
          <a:xfrm>
            <a:off x="1225675" y="2992275"/>
            <a:ext cx="3218700" cy="41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86" name="Google Shape;186;p20"/>
          <p:cNvSpPr txBox="1"/>
          <p:nvPr>
            <p:ph idx="7" type="subTitle"/>
          </p:nvPr>
        </p:nvSpPr>
        <p:spPr>
          <a:xfrm>
            <a:off x="5052099" y="1331675"/>
            <a:ext cx="3218700" cy="41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87" name="Google Shape;187;p20"/>
          <p:cNvSpPr txBox="1"/>
          <p:nvPr>
            <p:ph idx="8" type="subTitle"/>
          </p:nvPr>
        </p:nvSpPr>
        <p:spPr>
          <a:xfrm>
            <a:off x="5052099" y="2992275"/>
            <a:ext cx="3218700" cy="41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4047175" y="2388500"/>
            <a:ext cx="4383600" cy="16266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hasCustomPrompt="1" idx="2" type="title"/>
          </p:nvPr>
        </p:nvSpPr>
        <p:spPr>
          <a:xfrm>
            <a:off x="4047175" y="1438750"/>
            <a:ext cx="1230300" cy="8814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pic>
        <p:nvPicPr>
          <p:cNvPr id="15" name="Google Shape;15;p3"/>
          <p:cNvPicPr preferRelativeResize="0"/>
          <p:nvPr/>
        </p:nvPicPr>
        <p:blipFill>
          <a:blip r:embed="rId2">
            <a:alphaModFix/>
          </a:blip>
          <a:stretch>
            <a:fillRect/>
          </a:stretch>
        </p:blipFill>
        <p:spPr>
          <a:xfrm flipH="1">
            <a:off x="4416200" y="2886625"/>
            <a:ext cx="4727801" cy="225687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88" name="Shape 188"/>
        <p:cNvGrpSpPr/>
        <p:nvPr/>
      </p:nvGrpSpPr>
      <p:grpSpPr>
        <a:xfrm>
          <a:off x="0" y="0"/>
          <a:ext cx="0" cy="0"/>
          <a:chOff x="0" y="0"/>
          <a:chExt cx="0" cy="0"/>
        </a:xfrm>
      </p:grpSpPr>
      <p:grpSp>
        <p:nvGrpSpPr>
          <p:cNvPr id="189" name="Google Shape;189;p21"/>
          <p:cNvGrpSpPr/>
          <p:nvPr/>
        </p:nvGrpSpPr>
        <p:grpSpPr>
          <a:xfrm>
            <a:off x="0" y="0"/>
            <a:ext cx="9144001" cy="5143500"/>
            <a:chOff x="0" y="0"/>
            <a:chExt cx="9144001" cy="5143500"/>
          </a:xfrm>
        </p:grpSpPr>
        <p:pic>
          <p:nvPicPr>
            <p:cNvPr id="190" name="Google Shape;190;p21"/>
            <p:cNvPicPr preferRelativeResize="0"/>
            <p:nvPr/>
          </p:nvPicPr>
          <p:blipFill>
            <a:blip r:embed="rId2">
              <a:alphaModFix/>
            </a:blip>
            <a:stretch>
              <a:fillRect/>
            </a:stretch>
          </p:blipFill>
          <p:spPr>
            <a:xfrm flipH="1" rot="10800000">
              <a:off x="0" y="2052950"/>
              <a:ext cx="4220500" cy="3090550"/>
            </a:xfrm>
            <a:prstGeom prst="rect">
              <a:avLst/>
            </a:prstGeom>
            <a:noFill/>
            <a:ln>
              <a:noFill/>
            </a:ln>
          </p:spPr>
        </p:pic>
        <p:pic>
          <p:nvPicPr>
            <p:cNvPr id="191" name="Google Shape;191;p21"/>
            <p:cNvPicPr preferRelativeResize="0"/>
            <p:nvPr/>
          </p:nvPicPr>
          <p:blipFill>
            <a:blip r:embed="rId3">
              <a:alphaModFix/>
            </a:blip>
            <a:stretch>
              <a:fillRect/>
            </a:stretch>
          </p:blipFill>
          <p:spPr>
            <a:xfrm flipH="1" rot="10800000">
              <a:off x="6764924" y="0"/>
              <a:ext cx="2379077" cy="3237334"/>
            </a:xfrm>
            <a:prstGeom prst="rect">
              <a:avLst/>
            </a:prstGeom>
            <a:noFill/>
            <a:ln>
              <a:noFill/>
            </a:ln>
          </p:spPr>
        </p:pic>
      </p:grpSp>
      <p:grpSp>
        <p:nvGrpSpPr>
          <p:cNvPr id="192" name="Google Shape;192;p21"/>
          <p:cNvGrpSpPr/>
          <p:nvPr/>
        </p:nvGrpSpPr>
        <p:grpSpPr>
          <a:xfrm rot="10800000">
            <a:off x="6704226" y="3811697"/>
            <a:ext cx="4574075" cy="3479350"/>
            <a:chOff x="1522650" y="1117750"/>
            <a:chExt cx="4574075" cy="3479350"/>
          </a:xfrm>
        </p:grpSpPr>
        <p:sp>
          <p:nvSpPr>
            <p:cNvPr id="193" name="Google Shape;193;p21"/>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1"/>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6" name="Google Shape;196;p21"/>
          <p:cNvSpPr txBox="1"/>
          <p:nvPr>
            <p:ph idx="1" type="subTitle"/>
          </p:nvPr>
        </p:nvSpPr>
        <p:spPr>
          <a:xfrm>
            <a:off x="1162025" y="1656927"/>
            <a:ext cx="1975200" cy="118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7" name="Google Shape;197;p21"/>
          <p:cNvSpPr txBox="1"/>
          <p:nvPr>
            <p:ph idx="2" type="subTitle"/>
          </p:nvPr>
        </p:nvSpPr>
        <p:spPr>
          <a:xfrm>
            <a:off x="3782975" y="1656925"/>
            <a:ext cx="1972200" cy="118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8" name="Google Shape;198;p21"/>
          <p:cNvSpPr txBox="1"/>
          <p:nvPr>
            <p:ph idx="3" type="subTitle"/>
          </p:nvPr>
        </p:nvSpPr>
        <p:spPr>
          <a:xfrm>
            <a:off x="1162025" y="3387221"/>
            <a:ext cx="1975200" cy="118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9" name="Google Shape;199;p21"/>
          <p:cNvSpPr txBox="1"/>
          <p:nvPr>
            <p:ph idx="4" type="subTitle"/>
          </p:nvPr>
        </p:nvSpPr>
        <p:spPr>
          <a:xfrm>
            <a:off x="3782975" y="3387221"/>
            <a:ext cx="1975200" cy="118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0" name="Google Shape;200;p21"/>
          <p:cNvSpPr txBox="1"/>
          <p:nvPr>
            <p:ph idx="5" type="subTitle"/>
          </p:nvPr>
        </p:nvSpPr>
        <p:spPr>
          <a:xfrm>
            <a:off x="6403925" y="1656927"/>
            <a:ext cx="1975200" cy="118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1" name="Google Shape;201;p21"/>
          <p:cNvSpPr txBox="1"/>
          <p:nvPr>
            <p:ph idx="6" type="subTitle"/>
          </p:nvPr>
        </p:nvSpPr>
        <p:spPr>
          <a:xfrm>
            <a:off x="6403925" y="3387221"/>
            <a:ext cx="1975200" cy="118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2" name="Google Shape;202;p21"/>
          <p:cNvSpPr txBox="1"/>
          <p:nvPr>
            <p:ph idx="7" type="subTitle"/>
          </p:nvPr>
        </p:nvSpPr>
        <p:spPr>
          <a:xfrm>
            <a:off x="1162025" y="1359241"/>
            <a:ext cx="1975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03" name="Google Shape;203;p21"/>
          <p:cNvSpPr txBox="1"/>
          <p:nvPr>
            <p:ph idx="8" type="subTitle"/>
          </p:nvPr>
        </p:nvSpPr>
        <p:spPr>
          <a:xfrm>
            <a:off x="3782975" y="1359241"/>
            <a:ext cx="1972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04" name="Google Shape;204;p21"/>
          <p:cNvSpPr txBox="1"/>
          <p:nvPr>
            <p:ph idx="9" type="subTitle"/>
          </p:nvPr>
        </p:nvSpPr>
        <p:spPr>
          <a:xfrm>
            <a:off x="6403925" y="1359241"/>
            <a:ext cx="19728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05" name="Google Shape;205;p21"/>
          <p:cNvSpPr txBox="1"/>
          <p:nvPr>
            <p:ph idx="13" type="subTitle"/>
          </p:nvPr>
        </p:nvSpPr>
        <p:spPr>
          <a:xfrm>
            <a:off x="1162025" y="3086317"/>
            <a:ext cx="1975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06" name="Google Shape;206;p21"/>
          <p:cNvSpPr txBox="1"/>
          <p:nvPr>
            <p:ph idx="14" type="subTitle"/>
          </p:nvPr>
        </p:nvSpPr>
        <p:spPr>
          <a:xfrm>
            <a:off x="3782975" y="3086317"/>
            <a:ext cx="1972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07" name="Google Shape;207;p21"/>
          <p:cNvSpPr txBox="1"/>
          <p:nvPr>
            <p:ph idx="15" type="subTitle"/>
          </p:nvPr>
        </p:nvSpPr>
        <p:spPr>
          <a:xfrm>
            <a:off x="6403925" y="3086317"/>
            <a:ext cx="19728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08" name="Shape 208"/>
        <p:cNvGrpSpPr/>
        <p:nvPr/>
      </p:nvGrpSpPr>
      <p:grpSpPr>
        <a:xfrm>
          <a:off x="0" y="0"/>
          <a:ext cx="0" cy="0"/>
          <a:chOff x="0" y="0"/>
          <a:chExt cx="0" cy="0"/>
        </a:xfrm>
      </p:grpSpPr>
      <p:sp>
        <p:nvSpPr>
          <p:cNvPr id="209" name="Google Shape;209;p22"/>
          <p:cNvSpPr txBox="1"/>
          <p:nvPr>
            <p:ph hasCustomPrompt="1" type="title"/>
          </p:nvPr>
        </p:nvSpPr>
        <p:spPr>
          <a:xfrm>
            <a:off x="1200575" y="2266166"/>
            <a:ext cx="2739300" cy="6675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1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10" name="Google Shape;210;p22"/>
          <p:cNvSpPr txBox="1"/>
          <p:nvPr>
            <p:ph idx="1" type="subTitle"/>
          </p:nvPr>
        </p:nvSpPr>
        <p:spPr>
          <a:xfrm>
            <a:off x="1200575" y="2948884"/>
            <a:ext cx="2739300" cy="36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sz="16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211" name="Google Shape;211;p22"/>
          <p:cNvSpPr txBox="1"/>
          <p:nvPr>
            <p:ph hasCustomPrompt="1" idx="2" type="title"/>
          </p:nvPr>
        </p:nvSpPr>
        <p:spPr>
          <a:xfrm>
            <a:off x="1200575" y="977950"/>
            <a:ext cx="2739300" cy="6663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1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12" name="Google Shape;212;p22"/>
          <p:cNvSpPr txBox="1"/>
          <p:nvPr>
            <p:ph idx="3" type="subTitle"/>
          </p:nvPr>
        </p:nvSpPr>
        <p:spPr>
          <a:xfrm>
            <a:off x="1200575" y="1669422"/>
            <a:ext cx="2739300" cy="36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sz="16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213" name="Google Shape;213;p22"/>
          <p:cNvSpPr txBox="1"/>
          <p:nvPr>
            <p:ph hasCustomPrompt="1" idx="4" type="title"/>
          </p:nvPr>
        </p:nvSpPr>
        <p:spPr>
          <a:xfrm>
            <a:off x="1200575" y="3555582"/>
            <a:ext cx="2739300" cy="6675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1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14" name="Google Shape;214;p22"/>
          <p:cNvSpPr txBox="1"/>
          <p:nvPr>
            <p:ph idx="5" type="subTitle"/>
          </p:nvPr>
        </p:nvSpPr>
        <p:spPr>
          <a:xfrm>
            <a:off x="1200575" y="4238300"/>
            <a:ext cx="2739300" cy="36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sz="16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pic>
        <p:nvPicPr>
          <p:cNvPr id="215" name="Google Shape;215;p22"/>
          <p:cNvPicPr preferRelativeResize="0"/>
          <p:nvPr/>
        </p:nvPicPr>
        <p:blipFill>
          <a:blip r:embed="rId2">
            <a:alphaModFix/>
          </a:blip>
          <a:stretch>
            <a:fillRect/>
          </a:stretch>
        </p:blipFill>
        <p:spPr>
          <a:xfrm flipH="1" rot="10800000">
            <a:off x="0" y="0"/>
            <a:ext cx="4727801" cy="225687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16" name="Shape 216"/>
        <p:cNvGrpSpPr/>
        <p:nvPr/>
      </p:nvGrpSpPr>
      <p:grpSpPr>
        <a:xfrm>
          <a:off x="0" y="0"/>
          <a:ext cx="0" cy="0"/>
          <a:chOff x="0" y="0"/>
          <a:chExt cx="0" cy="0"/>
        </a:xfrm>
      </p:grpSpPr>
      <p:sp>
        <p:nvSpPr>
          <p:cNvPr id="217" name="Google Shape;217;p23"/>
          <p:cNvSpPr txBox="1"/>
          <p:nvPr>
            <p:ph type="title"/>
          </p:nvPr>
        </p:nvSpPr>
        <p:spPr>
          <a:xfrm>
            <a:off x="713225" y="747263"/>
            <a:ext cx="3281700" cy="953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8" name="Google Shape;218;p23"/>
          <p:cNvSpPr txBox="1"/>
          <p:nvPr>
            <p:ph idx="1" type="subTitle"/>
          </p:nvPr>
        </p:nvSpPr>
        <p:spPr>
          <a:xfrm>
            <a:off x="713225" y="1584449"/>
            <a:ext cx="3281700" cy="89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pic>
        <p:nvPicPr>
          <p:cNvPr id="219" name="Google Shape;219;p23"/>
          <p:cNvPicPr preferRelativeResize="0"/>
          <p:nvPr/>
        </p:nvPicPr>
        <p:blipFill>
          <a:blip r:embed="rId2">
            <a:alphaModFix/>
          </a:blip>
          <a:stretch>
            <a:fillRect/>
          </a:stretch>
        </p:blipFill>
        <p:spPr>
          <a:xfrm flipH="1" rot="10800000">
            <a:off x="0" y="0"/>
            <a:ext cx="4727801" cy="2256875"/>
          </a:xfrm>
          <a:prstGeom prst="rect">
            <a:avLst/>
          </a:prstGeom>
          <a:noFill/>
          <a:ln>
            <a:noFill/>
          </a:ln>
        </p:spPr>
      </p:pic>
      <p:sp>
        <p:nvSpPr>
          <p:cNvPr id="220" name="Google Shape;220;p23"/>
          <p:cNvSpPr txBox="1"/>
          <p:nvPr/>
        </p:nvSpPr>
        <p:spPr>
          <a:xfrm>
            <a:off x="713225" y="3410538"/>
            <a:ext cx="3278700" cy="7254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chemeClr val="dk1"/>
                </a:solidFill>
                <a:latin typeface="Cairo"/>
                <a:ea typeface="Cairo"/>
                <a:cs typeface="Cairo"/>
                <a:sym typeface="Cairo"/>
              </a:rPr>
              <a:t>CREDITS:</a:t>
            </a:r>
            <a:r>
              <a:rPr lang="en" sz="1000">
                <a:solidFill>
                  <a:schemeClr val="dk1"/>
                </a:solidFill>
                <a:latin typeface="Cairo"/>
                <a:ea typeface="Cairo"/>
                <a:cs typeface="Cairo"/>
                <a:sym typeface="Cairo"/>
              </a:rPr>
              <a:t> This presentation template was created by </a:t>
            </a:r>
            <a:r>
              <a:rPr b="1" lang="en" sz="1000" u="sng">
                <a:solidFill>
                  <a:schemeClr val="dk1"/>
                </a:solidFill>
                <a:latin typeface="Cairo"/>
                <a:ea typeface="Cairo"/>
                <a:cs typeface="Cairo"/>
                <a:sym typeface="Cairo"/>
                <a:hlinkClick r:id="rId3">
                  <a:extLst>
                    <a:ext uri="{A12FA001-AC4F-418D-AE19-62706E023703}">
                      <ahyp:hlinkClr val="tx"/>
                    </a:ext>
                  </a:extLst>
                </a:hlinkClick>
              </a:rPr>
              <a:t>Slidesgo</a:t>
            </a:r>
            <a:r>
              <a:rPr lang="en" sz="1000">
                <a:solidFill>
                  <a:schemeClr val="dk1"/>
                </a:solidFill>
                <a:latin typeface="Cairo"/>
                <a:ea typeface="Cairo"/>
                <a:cs typeface="Cairo"/>
                <a:sym typeface="Cairo"/>
              </a:rPr>
              <a:t>, and includes icons by </a:t>
            </a:r>
            <a:r>
              <a:rPr b="1" lang="en" sz="1000" u="sng">
                <a:solidFill>
                  <a:schemeClr val="dk1"/>
                </a:solidFill>
                <a:latin typeface="Cairo"/>
                <a:ea typeface="Cairo"/>
                <a:cs typeface="Cairo"/>
                <a:sym typeface="Cairo"/>
                <a:hlinkClick r:id="rId4">
                  <a:extLst>
                    <a:ext uri="{A12FA001-AC4F-418D-AE19-62706E023703}">
                      <ahyp:hlinkClr val="tx"/>
                    </a:ext>
                  </a:extLst>
                </a:hlinkClick>
              </a:rPr>
              <a:t>Flaticon</a:t>
            </a:r>
            <a:r>
              <a:rPr lang="en" sz="1000">
                <a:solidFill>
                  <a:schemeClr val="dk1"/>
                </a:solidFill>
                <a:latin typeface="Cairo"/>
                <a:ea typeface="Cairo"/>
                <a:cs typeface="Cairo"/>
                <a:sym typeface="Cairo"/>
              </a:rPr>
              <a:t>, and infographics &amp; images by </a:t>
            </a:r>
            <a:r>
              <a:rPr b="1" lang="en" sz="1000" u="sng">
                <a:solidFill>
                  <a:schemeClr val="dk1"/>
                </a:solidFill>
                <a:latin typeface="Cairo"/>
                <a:ea typeface="Cairo"/>
                <a:cs typeface="Cairo"/>
                <a:sym typeface="Cairo"/>
                <a:hlinkClick r:id="rId5">
                  <a:extLst>
                    <a:ext uri="{A12FA001-AC4F-418D-AE19-62706E023703}">
                      <ahyp:hlinkClr val="tx"/>
                    </a:ext>
                  </a:extLst>
                </a:hlinkClick>
              </a:rPr>
              <a:t>Freepik</a:t>
            </a:r>
            <a:r>
              <a:rPr b="1" lang="en" sz="1000" u="sng">
                <a:solidFill>
                  <a:schemeClr val="dk1"/>
                </a:solidFill>
                <a:latin typeface="Cairo"/>
                <a:ea typeface="Cairo"/>
                <a:cs typeface="Cairo"/>
                <a:sym typeface="Cairo"/>
              </a:rPr>
              <a:t> </a:t>
            </a:r>
            <a:endParaRPr b="1" sz="1000" u="sng">
              <a:solidFill>
                <a:schemeClr val="dk1"/>
              </a:solidFill>
              <a:latin typeface="Cairo"/>
              <a:ea typeface="Cairo"/>
              <a:cs typeface="Cairo"/>
              <a:sym typeface="Cair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21" name="Shape 221"/>
        <p:cNvGrpSpPr/>
        <p:nvPr/>
      </p:nvGrpSpPr>
      <p:grpSpPr>
        <a:xfrm>
          <a:off x="0" y="0"/>
          <a:ext cx="0" cy="0"/>
          <a:chOff x="0" y="0"/>
          <a:chExt cx="0" cy="0"/>
        </a:xfrm>
      </p:grpSpPr>
      <p:grpSp>
        <p:nvGrpSpPr>
          <p:cNvPr id="222" name="Google Shape;222;p24"/>
          <p:cNvGrpSpPr/>
          <p:nvPr/>
        </p:nvGrpSpPr>
        <p:grpSpPr>
          <a:xfrm>
            <a:off x="0" y="0"/>
            <a:ext cx="9144001" cy="5143500"/>
            <a:chOff x="0" y="0"/>
            <a:chExt cx="9144001" cy="5143500"/>
          </a:xfrm>
        </p:grpSpPr>
        <p:pic>
          <p:nvPicPr>
            <p:cNvPr id="223" name="Google Shape;223;p24"/>
            <p:cNvPicPr preferRelativeResize="0"/>
            <p:nvPr/>
          </p:nvPicPr>
          <p:blipFill>
            <a:blip r:embed="rId2">
              <a:alphaModFix/>
            </a:blip>
            <a:stretch>
              <a:fillRect/>
            </a:stretch>
          </p:blipFill>
          <p:spPr>
            <a:xfrm flipH="1" rot="10800000">
              <a:off x="0" y="0"/>
              <a:ext cx="4727801" cy="2256875"/>
            </a:xfrm>
            <a:prstGeom prst="rect">
              <a:avLst/>
            </a:prstGeom>
            <a:noFill/>
            <a:ln>
              <a:noFill/>
            </a:ln>
          </p:spPr>
        </p:pic>
        <p:pic>
          <p:nvPicPr>
            <p:cNvPr id="224" name="Google Shape;224;p24"/>
            <p:cNvPicPr preferRelativeResize="0"/>
            <p:nvPr/>
          </p:nvPicPr>
          <p:blipFill>
            <a:blip r:embed="rId3">
              <a:alphaModFix/>
            </a:blip>
            <a:stretch>
              <a:fillRect/>
            </a:stretch>
          </p:blipFill>
          <p:spPr>
            <a:xfrm flipH="1" rot="10800000">
              <a:off x="5738810" y="0"/>
              <a:ext cx="3405191" cy="5143500"/>
            </a:xfrm>
            <a:prstGeom prst="rect">
              <a:avLst/>
            </a:prstGeom>
            <a:noFill/>
            <a:ln>
              <a:noFill/>
            </a:ln>
          </p:spPr>
        </p:pic>
      </p:grpSp>
      <p:grpSp>
        <p:nvGrpSpPr>
          <p:cNvPr id="225" name="Google Shape;225;p24"/>
          <p:cNvGrpSpPr/>
          <p:nvPr/>
        </p:nvGrpSpPr>
        <p:grpSpPr>
          <a:xfrm rot="756538">
            <a:off x="-1069833" y="-1842572"/>
            <a:ext cx="4574157" cy="3479412"/>
            <a:chOff x="1522650" y="1117750"/>
            <a:chExt cx="4574075" cy="3479350"/>
          </a:xfrm>
        </p:grpSpPr>
        <p:sp>
          <p:nvSpPr>
            <p:cNvPr id="226" name="Google Shape;226;p24"/>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28" name="Shape 228"/>
        <p:cNvGrpSpPr/>
        <p:nvPr/>
      </p:nvGrpSpPr>
      <p:grpSpPr>
        <a:xfrm>
          <a:off x="0" y="0"/>
          <a:ext cx="0" cy="0"/>
          <a:chOff x="0" y="0"/>
          <a:chExt cx="0" cy="0"/>
        </a:xfrm>
      </p:grpSpPr>
      <p:grpSp>
        <p:nvGrpSpPr>
          <p:cNvPr id="229" name="Google Shape;229;p25"/>
          <p:cNvGrpSpPr/>
          <p:nvPr/>
        </p:nvGrpSpPr>
        <p:grpSpPr>
          <a:xfrm>
            <a:off x="0" y="0"/>
            <a:ext cx="9144001" cy="5143500"/>
            <a:chOff x="0" y="0"/>
            <a:chExt cx="9144001" cy="5143500"/>
          </a:xfrm>
        </p:grpSpPr>
        <p:pic>
          <p:nvPicPr>
            <p:cNvPr id="230" name="Google Shape;230;p25"/>
            <p:cNvPicPr preferRelativeResize="0"/>
            <p:nvPr/>
          </p:nvPicPr>
          <p:blipFill>
            <a:blip r:embed="rId2">
              <a:alphaModFix/>
            </a:blip>
            <a:stretch>
              <a:fillRect/>
            </a:stretch>
          </p:blipFill>
          <p:spPr>
            <a:xfrm flipH="1" rot="10800000">
              <a:off x="0" y="2052950"/>
              <a:ext cx="4220500" cy="3090550"/>
            </a:xfrm>
            <a:prstGeom prst="rect">
              <a:avLst/>
            </a:prstGeom>
            <a:noFill/>
            <a:ln>
              <a:noFill/>
            </a:ln>
          </p:spPr>
        </p:pic>
        <p:pic>
          <p:nvPicPr>
            <p:cNvPr id="231" name="Google Shape;231;p25"/>
            <p:cNvPicPr preferRelativeResize="0"/>
            <p:nvPr/>
          </p:nvPicPr>
          <p:blipFill>
            <a:blip r:embed="rId3">
              <a:alphaModFix/>
            </a:blip>
            <a:stretch>
              <a:fillRect/>
            </a:stretch>
          </p:blipFill>
          <p:spPr>
            <a:xfrm flipH="1" rot="10800000">
              <a:off x="6764924" y="0"/>
              <a:ext cx="2379077" cy="3237334"/>
            </a:xfrm>
            <a:prstGeom prst="rect">
              <a:avLst/>
            </a:prstGeom>
            <a:noFill/>
            <a:ln>
              <a:noFill/>
            </a:ln>
          </p:spPr>
        </p:pic>
      </p:grpSp>
      <p:grpSp>
        <p:nvGrpSpPr>
          <p:cNvPr id="232" name="Google Shape;232;p25"/>
          <p:cNvGrpSpPr/>
          <p:nvPr/>
        </p:nvGrpSpPr>
        <p:grpSpPr>
          <a:xfrm>
            <a:off x="-1845124" y="-2180828"/>
            <a:ext cx="12652562" cy="9877041"/>
            <a:chOff x="-1845124" y="-2180828"/>
            <a:chExt cx="12652562" cy="9877041"/>
          </a:xfrm>
        </p:grpSpPr>
        <p:grpSp>
          <p:nvGrpSpPr>
            <p:cNvPr id="233" name="Google Shape;233;p25"/>
            <p:cNvGrpSpPr/>
            <p:nvPr/>
          </p:nvGrpSpPr>
          <p:grpSpPr>
            <a:xfrm>
              <a:off x="-1845124" y="-2180828"/>
              <a:ext cx="4574075" cy="3479350"/>
              <a:chOff x="1522650" y="1117750"/>
              <a:chExt cx="4574075" cy="3479350"/>
            </a:xfrm>
          </p:grpSpPr>
          <p:sp>
            <p:nvSpPr>
              <p:cNvPr id="234" name="Google Shape;234;p25"/>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25"/>
            <p:cNvGrpSpPr/>
            <p:nvPr/>
          </p:nvGrpSpPr>
          <p:grpSpPr>
            <a:xfrm flipH="1" rot="-10539848">
              <a:off x="6108563" y="4049075"/>
              <a:ext cx="4573901" cy="3479217"/>
              <a:chOff x="1522650" y="1117750"/>
              <a:chExt cx="4574075" cy="3479350"/>
            </a:xfrm>
          </p:grpSpPr>
          <p:sp>
            <p:nvSpPr>
              <p:cNvPr id="237" name="Google Shape;237;p25"/>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grpSp>
        <p:nvGrpSpPr>
          <p:cNvPr id="17" name="Google Shape;17;p4"/>
          <p:cNvGrpSpPr/>
          <p:nvPr/>
        </p:nvGrpSpPr>
        <p:grpSpPr>
          <a:xfrm>
            <a:off x="0" y="0"/>
            <a:ext cx="9144001" cy="5143500"/>
            <a:chOff x="0" y="0"/>
            <a:chExt cx="9144001" cy="5143500"/>
          </a:xfrm>
        </p:grpSpPr>
        <p:pic>
          <p:nvPicPr>
            <p:cNvPr id="18" name="Google Shape;18;p4"/>
            <p:cNvPicPr preferRelativeResize="0"/>
            <p:nvPr/>
          </p:nvPicPr>
          <p:blipFill>
            <a:blip r:embed="rId2">
              <a:alphaModFix/>
            </a:blip>
            <a:stretch>
              <a:fillRect/>
            </a:stretch>
          </p:blipFill>
          <p:spPr>
            <a:xfrm flipH="1" rot="10800000">
              <a:off x="0" y="2052950"/>
              <a:ext cx="4220500" cy="3090550"/>
            </a:xfrm>
            <a:prstGeom prst="rect">
              <a:avLst/>
            </a:prstGeom>
            <a:noFill/>
            <a:ln>
              <a:noFill/>
            </a:ln>
          </p:spPr>
        </p:pic>
        <p:pic>
          <p:nvPicPr>
            <p:cNvPr id="19" name="Google Shape;19;p4"/>
            <p:cNvPicPr preferRelativeResize="0"/>
            <p:nvPr/>
          </p:nvPicPr>
          <p:blipFill>
            <a:blip r:embed="rId3">
              <a:alphaModFix/>
            </a:blip>
            <a:stretch>
              <a:fillRect/>
            </a:stretch>
          </p:blipFill>
          <p:spPr>
            <a:xfrm flipH="1" rot="10800000">
              <a:off x="6764924" y="0"/>
              <a:ext cx="2379077" cy="3237334"/>
            </a:xfrm>
            <a:prstGeom prst="rect">
              <a:avLst/>
            </a:prstGeom>
            <a:noFill/>
            <a:ln>
              <a:noFill/>
            </a:ln>
          </p:spPr>
        </p:pic>
      </p:grpSp>
      <p:sp>
        <p:nvSpPr>
          <p:cNvPr id="20" name="Google Shape;20;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 name="Google Shape;21;p4"/>
          <p:cNvSpPr txBox="1"/>
          <p:nvPr>
            <p:ph idx="1" type="body"/>
          </p:nvPr>
        </p:nvSpPr>
        <p:spPr>
          <a:xfrm>
            <a:off x="720000" y="1090229"/>
            <a:ext cx="7704000" cy="3486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22" name="Google Shape;22;p4"/>
          <p:cNvGrpSpPr/>
          <p:nvPr/>
        </p:nvGrpSpPr>
        <p:grpSpPr>
          <a:xfrm rot="10800000">
            <a:off x="6704226" y="3811697"/>
            <a:ext cx="4574075" cy="3479350"/>
            <a:chOff x="1522650" y="1117750"/>
            <a:chExt cx="4574075" cy="3479350"/>
          </a:xfrm>
        </p:grpSpPr>
        <p:sp>
          <p:nvSpPr>
            <p:cNvPr id="23" name="Google Shape;23;p4"/>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 name="Google Shape;27;p5"/>
          <p:cNvSpPr txBox="1"/>
          <p:nvPr>
            <p:ph idx="1" type="subTitle"/>
          </p:nvPr>
        </p:nvSpPr>
        <p:spPr>
          <a:xfrm>
            <a:off x="4911639" y="2679824"/>
            <a:ext cx="2424300" cy="152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 name="Google Shape;28;p5"/>
          <p:cNvSpPr txBox="1"/>
          <p:nvPr>
            <p:ph idx="2" type="subTitle"/>
          </p:nvPr>
        </p:nvSpPr>
        <p:spPr>
          <a:xfrm>
            <a:off x="1808050" y="2679824"/>
            <a:ext cx="2424300" cy="152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9" name="Google Shape;29;p5"/>
          <p:cNvSpPr txBox="1"/>
          <p:nvPr>
            <p:ph idx="3" type="subTitle"/>
          </p:nvPr>
        </p:nvSpPr>
        <p:spPr>
          <a:xfrm>
            <a:off x="1808050" y="2244217"/>
            <a:ext cx="2424300" cy="449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0" name="Google Shape;30;p5"/>
          <p:cNvSpPr txBox="1"/>
          <p:nvPr>
            <p:ph idx="4" type="subTitle"/>
          </p:nvPr>
        </p:nvSpPr>
        <p:spPr>
          <a:xfrm>
            <a:off x="4911639" y="2244217"/>
            <a:ext cx="2424300" cy="449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31" name="Google Shape;31;p5"/>
          <p:cNvGrpSpPr/>
          <p:nvPr/>
        </p:nvGrpSpPr>
        <p:grpSpPr>
          <a:xfrm>
            <a:off x="0" y="4"/>
            <a:ext cx="9144004" cy="5143496"/>
            <a:chOff x="0" y="4"/>
            <a:chExt cx="9144004" cy="5143496"/>
          </a:xfrm>
        </p:grpSpPr>
        <p:pic>
          <p:nvPicPr>
            <p:cNvPr id="32" name="Google Shape;32;p5"/>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33" name="Google Shape;33;p5"/>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34" name="Google Shape;34;p5"/>
          <p:cNvGrpSpPr/>
          <p:nvPr/>
        </p:nvGrpSpPr>
        <p:grpSpPr>
          <a:xfrm flipH="1" rot="-10539848">
            <a:off x="6108563" y="4049075"/>
            <a:ext cx="4573901" cy="3479217"/>
            <a:chOff x="1522650" y="1117750"/>
            <a:chExt cx="4574075" cy="3479350"/>
          </a:xfrm>
        </p:grpSpPr>
        <p:sp>
          <p:nvSpPr>
            <p:cNvPr id="35" name="Google Shape;35;p5"/>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9" name="Google Shape;39;p6"/>
          <p:cNvGrpSpPr/>
          <p:nvPr/>
        </p:nvGrpSpPr>
        <p:grpSpPr>
          <a:xfrm>
            <a:off x="0" y="4"/>
            <a:ext cx="9144004" cy="5143496"/>
            <a:chOff x="0" y="4"/>
            <a:chExt cx="9144004" cy="5143496"/>
          </a:xfrm>
        </p:grpSpPr>
        <p:pic>
          <p:nvPicPr>
            <p:cNvPr id="40" name="Google Shape;40;p6"/>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41" name="Google Shape;41;p6"/>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42" name="Google Shape;42;p6"/>
          <p:cNvGrpSpPr/>
          <p:nvPr/>
        </p:nvGrpSpPr>
        <p:grpSpPr>
          <a:xfrm flipH="1" rot="-10539848">
            <a:off x="6108563" y="4049075"/>
            <a:ext cx="4573901" cy="3479217"/>
            <a:chOff x="1522650" y="1117750"/>
            <a:chExt cx="4574075" cy="3479350"/>
          </a:xfrm>
        </p:grpSpPr>
        <p:sp>
          <p:nvSpPr>
            <p:cNvPr id="43" name="Google Shape;43;p6"/>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7"/>
          <p:cNvSpPr txBox="1"/>
          <p:nvPr>
            <p:ph type="title"/>
          </p:nvPr>
        </p:nvSpPr>
        <p:spPr>
          <a:xfrm>
            <a:off x="811975" y="829350"/>
            <a:ext cx="3993300" cy="989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7" name="Google Shape;47;p7"/>
          <p:cNvSpPr txBox="1"/>
          <p:nvPr>
            <p:ph idx="1" type="subTitle"/>
          </p:nvPr>
        </p:nvSpPr>
        <p:spPr>
          <a:xfrm>
            <a:off x="811975" y="1878550"/>
            <a:ext cx="3993300" cy="229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Open Sans"/>
              <a:buAutoNum type="arabicPeriod"/>
              <a:defRPr/>
            </a:lvl1pPr>
            <a:lvl2pPr lvl="1" rtl="0" algn="ctr">
              <a:lnSpc>
                <a:spcPct val="100000"/>
              </a:lnSpc>
              <a:spcBef>
                <a:spcPts val="1000"/>
              </a:spcBef>
              <a:spcAft>
                <a:spcPts val="0"/>
              </a:spcAft>
              <a:buClr>
                <a:srgbClr val="E76A28"/>
              </a:buClr>
              <a:buSzPts val="1200"/>
              <a:buFont typeface="Nunito Light"/>
              <a:buAutoNum type="alphaLcPeriod"/>
              <a:defRPr/>
            </a:lvl2pPr>
            <a:lvl3pPr lvl="2" rtl="0" algn="ctr">
              <a:lnSpc>
                <a:spcPct val="100000"/>
              </a:lnSpc>
              <a:spcBef>
                <a:spcPts val="0"/>
              </a:spcBef>
              <a:spcAft>
                <a:spcPts val="0"/>
              </a:spcAft>
              <a:buClr>
                <a:srgbClr val="E76A28"/>
              </a:buClr>
              <a:buSzPts val="1200"/>
              <a:buFont typeface="Nunito Light"/>
              <a:buAutoNum type="romanLcPeriod"/>
              <a:defRPr/>
            </a:lvl3pPr>
            <a:lvl4pPr lvl="3" rtl="0" algn="ctr">
              <a:lnSpc>
                <a:spcPct val="100000"/>
              </a:lnSpc>
              <a:spcBef>
                <a:spcPts val="0"/>
              </a:spcBef>
              <a:spcAft>
                <a:spcPts val="0"/>
              </a:spcAft>
              <a:buClr>
                <a:srgbClr val="E76A28"/>
              </a:buClr>
              <a:buSzPts val="1200"/>
              <a:buFont typeface="Nunito Light"/>
              <a:buAutoNum type="arabicPeriod"/>
              <a:defRPr/>
            </a:lvl4pPr>
            <a:lvl5pPr lvl="4" rtl="0" algn="ctr">
              <a:lnSpc>
                <a:spcPct val="100000"/>
              </a:lnSpc>
              <a:spcBef>
                <a:spcPts val="0"/>
              </a:spcBef>
              <a:spcAft>
                <a:spcPts val="0"/>
              </a:spcAft>
              <a:buClr>
                <a:srgbClr val="E76A28"/>
              </a:buClr>
              <a:buSzPts val="1200"/>
              <a:buFont typeface="Nunito Light"/>
              <a:buAutoNum type="alphaLcPeriod"/>
              <a:defRPr/>
            </a:lvl5pPr>
            <a:lvl6pPr lvl="5" rtl="0" algn="ctr">
              <a:lnSpc>
                <a:spcPct val="100000"/>
              </a:lnSpc>
              <a:spcBef>
                <a:spcPts val="0"/>
              </a:spcBef>
              <a:spcAft>
                <a:spcPts val="0"/>
              </a:spcAft>
              <a:buClr>
                <a:srgbClr val="999999"/>
              </a:buClr>
              <a:buSzPts val="1200"/>
              <a:buFont typeface="Nunito Light"/>
              <a:buAutoNum type="romanLcPeriod"/>
              <a:defRPr/>
            </a:lvl6pPr>
            <a:lvl7pPr lvl="6" rtl="0" algn="ctr">
              <a:lnSpc>
                <a:spcPct val="100000"/>
              </a:lnSpc>
              <a:spcBef>
                <a:spcPts val="0"/>
              </a:spcBef>
              <a:spcAft>
                <a:spcPts val="0"/>
              </a:spcAft>
              <a:buClr>
                <a:srgbClr val="999999"/>
              </a:buClr>
              <a:buSzPts val="1200"/>
              <a:buFont typeface="Nunito Light"/>
              <a:buAutoNum type="arabicPeriod"/>
              <a:defRPr/>
            </a:lvl7pPr>
            <a:lvl8pPr lvl="7" rtl="0" algn="ctr">
              <a:lnSpc>
                <a:spcPct val="100000"/>
              </a:lnSpc>
              <a:spcBef>
                <a:spcPts val="0"/>
              </a:spcBef>
              <a:spcAft>
                <a:spcPts val="0"/>
              </a:spcAft>
              <a:buClr>
                <a:srgbClr val="999999"/>
              </a:buClr>
              <a:buSzPts val="1200"/>
              <a:buFont typeface="Nunito Light"/>
              <a:buAutoNum type="alphaLcPeriod"/>
              <a:defRPr/>
            </a:lvl8pPr>
            <a:lvl9pPr lvl="8" rtl="0" algn="ctr">
              <a:lnSpc>
                <a:spcPct val="100000"/>
              </a:lnSpc>
              <a:spcBef>
                <a:spcPts val="0"/>
              </a:spcBef>
              <a:spcAft>
                <a:spcPts val="0"/>
              </a:spcAft>
              <a:buClr>
                <a:srgbClr val="999999"/>
              </a:buClr>
              <a:buSzPts val="1200"/>
              <a:buFont typeface="Nunito Light"/>
              <a:buAutoNum type="romanLcPeriod"/>
              <a:defRPr/>
            </a:lvl9pPr>
          </a:lstStyle>
          <a:p/>
        </p:txBody>
      </p:sp>
      <p:sp>
        <p:nvSpPr>
          <p:cNvPr id="48" name="Google Shape;48;p7"/>
          <p:cNvSpPr/>
          <p:nvPr>
            <p:ph idx="2" type="pic"/>
          </p:nvPr>
        </p:nvSpPr>
        <p:spPr>
          <a:xfrm>
            <a:off x="5088475" y="770400"/>
            <a:ext cx="3081600" cy="3602700"/>
          </a:xfrm>
          <a:prstGeom prst="roundRect">
            <a:avLst>
              <a:gd fmla="val 16667" name="adj"/>
            </a:avLst>
          </a:prstGeom>
          <a:noFill/>
          <a:ln>
            <a:noFill/>
          </a:ln>
        </p:spPr>
      </p:sp>
      <p:grpSp>
        <p:nvGrpSpPr>
          <p:cNvPr id="49" name="Google Shape;49;p7"/>
          <p:cNvGrpSpPr/>
          <p:nvPr/>
        </p:nvGrpSpPr>
        <p:grpSpPr>
          <a:xfrm>
            <a:off x="0" y="0"/>
            <a:ext cx="9144001" cy="5143500"/>
            <a:chOff x="0" y="0"/>
            <a:chExt cx="9144001" cy="5143500"/>
          </a:xfrm>
        </p:grpSpPr>
        <p:pic>
          <p:nvPicPr>
            <p:cNvPr id="50" name="Google Shape;50;p7"/>
            <p:cNvPicPr preferRelativeResize="0"/>
            <p:nvPr/>
          </p:nvPicPr>
          <p:blipFill>
            <a:blip r:embed="rId2">
              <a:alphaModFix/>
            </a:blip>
            <a:stretch>
              <a:fillRect/>
            </a:stretch>
          </p:blipFill>
          <p:spPr>
            <a:xfrm flipH="1" rot="10800000">
              <a:off x="0" y="2052950"/>
              <a:ext cx="4220500" cy="3090550"/>
            </a:xfrm>
            <a:prstGeom prst="rect">
              <a:avLst/>
            </a:prstGeom>
            <a:noFill/>
            <a:ln>
              <a:noFill/>
            </a:ln>
          </p:spPr>
        </p:pic>
        <p:pic>
          <p:nvPicPr>
            <p:cNvPr id="51" name="Google Shape;51;p7"/>
            <p:cNvPicPr preferRelativeResize="0"/>
            <p:nvPr/>
          </p:nvPicPr>
          <p:blipFill>
            <a:blip r:embed="rId3">
              <a:alphaModFix/>
            </a:blip>
            <a:stretch>
              <a:fillRect/>
            </a:stretch>
          </p:blipFill>
          <p:spPr>
            <a:xfrm flipH="1" rot="10800000">
              <a:off x="6764924" y="0"/>
              <a:ext cx="2379077" cy="3237334"/>
            </a:xfrm>
            <a:prstGeom prst="rect">
              <a:avLst/>
            </a:prstGeom>
            <a:noFill/>
            <a:ln>
              <a:noFill/>
            </a:ln>
          </p:spPr>
        </p:pic>
      </p:grpSp>
      <p:grpSp>
        <p:nvGrpSpPr>
          <p:cNvPr id="52" name="Google Shape;52;p7"/>
          <p:cNvGrpSpPr/>
          <p:nvPr/>
        </p:nvGrpSpPr>
        <p:grpSpPr>
          <a:xfrm rot="10800000">
            <a:off x="6704226" y="3811697"/>
            <a:ext cx="4574075" cy="3479350"/>
            <a:chOff x="1522650" y="1117750"/>
            <a:chExt cx="4574075" cy="3479350"/>
          </a:xfrm>
        </p:grpSpPr>
        <p:sp>
          <p:nvSpPr>
            <p:cNvPr id="53" name="Google Shape;53;p7"/>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7"/>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grpSp>
        <p:nvGrpSpPr>
          <p:cNvPr id="56" name="Google Shape;56;p8"/>
          <p:cNvGrpSpPr/>
          <p:nvPr/>
        </p:nvGrpSpPr>
        <p:grpSpPr>
          <a:xfrm>
            <a:off x="10" y="0"/>
            <a:ext cx="9143991" cy="5143500"/>
            <a:chOff x="10" y="0"/>
            <a:chExt cx="9143991" cy="5143500"/>
          </a:xfrm>
        </p:grpSpPr>
        <p:pic>
          <p:nvPicPr>
            <p:cNvPr id="57" name="Google Shape;57;p8"/>
            <p:cNvPicPr preferRelativeResize="0"/>
            <p:nvPr/>
          </p:nvPicPr>
          <p:blipFill>
            <a:blip r:embed="rId2">
              <a:alphaModFix/>
            </a:blip>
            <a:stretch>
              <a:fillRect/>
            </a:stretch>
          </p:blipFill>
          <p:spPr>
            <a:xfrm flipH="1">
              <a:off x="10" y="0"/>
              <a:ext cx="3405191" cy="5143500"/>
            </a:xfrm>
            <a:prstGeom prst="rect">
              <a:avLst/>
            </a:prstGeom>
            <a:noFill/>
            <a:ln>
              <a:noFill/>
            </a:ln>
          </p:spPr>
        </p:pic>
        <p:pic>
          <p:nvPicPr>
            <p:cNvPr id="58" name="Google Shape;58;p8"/>
            <p:cNvPicPr preferRelativeResize="0"/>
            <p:nvPr/>
          </p:nvPicPr>
          <p:blipFill>
            <a:blip r:embed="rId3">
              <a:alphaModFix/>
            </a:blip>
            <a:stretch>
              <a:fillRect/>
            </a:stretch>
          </p:blipFill>
          <p:spPr>
            <a:xfrm flipH="1">
              <a:off x="4416200" y="2886625"/>
              <a:ext cx="4727801" cy="2256875"/>
            </a:xfrm>
            <a:prstGeom prst="rect">
              <a:avLst/>
            </a:prstGeom>
            <a:noFill/>
            <a:ln>
              <a:noFill/>
            </a:ln>
          </p:spPr>
        </p:pic>
      </p:grpSp>
      <p:grpSp>
        <p:nvGrpSpPr>
          <p:cNvPr id="59" name="Google Shape;59;p8"/>
          <p:cNvGrpSpPr/>
          <p:nvPr/>
        </p:nvGrpSpPr>
        <p:grpSpPr>
          <a:xfrm rot="756538">
            <a:off x="5159567" y="-1927047"/>
            <a:ext cx="4574157" cy="3479412"/>
            <a:chOff x="1522650" y="1117750"/>
            <a:chExt cx="4574075" cy="3479350"/>
          </a:xfrm>
        </p:grpSpPr>
        <p:sp>
          <p:nvSpPr>
            <p:cNvPr id="60" name="Google Shape;60;p8"/>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8"/>
          <p:cNvSpPr txBox="1"/>
          <p:nvPr>
            <p:ph type="title"/>
          </p:nvPr>
        </p:nvSpPr>
        <p:spPr>
          <a:xfrm>
            <a:off x="3830000" y="1716400"/>
            <a:ext cx="4508100" cy="25293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grpSp>
        <p:nvGrpSpPr>
          <p:cNvPr id="64" name="Google Shape;64;p9"/>
          <p:cNvGrpSpPr/>
          <p:nvPr/>
        </p:nvGrpSpPr>
        <p:grpSpPr>
          <a:xfrm rot="756538">
            <a:off x="-714808" y="-2409347"/>
            <a:ext cx="4574157" cy="3479412"/>
            <a:chOff x="1522650" y="1117750"/>
            <a:chExt cx="4574075" cy="3479350"/>
          </a:xfrm>
        </p:grpSpPr>
        <p:sp>
          <p:nvSpPr>
            <p:cNvPr id="65" name="Google Shape;65;p9"/>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9"/>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9"/>
          <p:cNvGrpSpPr/>
          <p:nvPr/>
        </p:nvGrpSpPr>
        <p:grpSpPr>
          <a:xfrm>
            <a:off x="0" y="0"/>
            <a:ext cx="9144001" cy="5143500"/>
            <a:chOff x="0" y="0"/>
            <a:chExt cx="9144001" cy="5143500"/>
          </a:xfrm>
        </p:grpSpPr>
        <p:pic>
          <p:nvPicPr>
            <p:cNvPr id="68" name="Google Shape;68;p9"/>
            <p:cNvPicPr preferRelativeResize="0"/>
            <p:nvPr/>
          </p:nvPicPr>
          <p:blipFill>
            <a:blip r:embed="rId2">
              <a:alphaModFix/>
            </a:blip>
            <a:stretch>
              <a:fillRect/>
            </a:stretch>
          </p:blipFill>
          <p:spPr>
            <a:xfrm flipH="1" rot="10800000">
              <a:off x="5738810" y="0"/>
              <a:ext cx="3405191" cy="5143500"/>
            </a:xfrm>
            <a:prstGeom prst="rect">
              <a:avLst/>
            </a:prstGeom>
            <a:noFill/>
            <a:ln>
              <a:noFill/>
            </a:ln>
          </p:spPr>
        </p:pic>
        <p:pic>
          <p:nvPicPr>
            <p:cNvPr id="69" name="Google Shape;69;p9"/>
            <p:cNvPicPr preferRelativeResize="0"/>
            <p:nvPr/>
          </p:nvPicPr>
          <p:blipFill>
            <a:blip r:embed="rId3">
              <a:alphaModFix/>
            </a:blip>
            <a:stretch>
              <a:fillRect/>
            </a:stretch>
          </p:blipFill>
          <p:spPr>
            <a:xfrm flipH="1" rot="10800000">
              <a:off x="0" y="0"/>
              <a:ext cx="4727801" cy="2256875"/>
            </a:xfrm>
            <a:prstGeom prst="rect">
              <a:avLst/>
            </a:prstGeom>
            <a:noFill/>
            <a:ln>
              <a:noFill/>
            </a:ln>
          </p:spPr>
        </p:pic>
      </p:grpSp>
      <p:sp>
        <p:nvSpPr>
          <p:cNvPr id="70" name="Google Shape;70;p9"/>
          <p:cNvSpPr txBox="1"/>
          <p:nvPr>
            <p:ph type="title"/>
          </p:nvPr>
        </p:nvSpPr>
        <p:spPr>
          <a:xfrm>
            <a:off x="713225" y="1528900"/>
            <a:ext cx="4872900" cy="19644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sz="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71" name="Google Shape;71;p9"/>
          <p:cNvSpPr txBox="1"/>
          <p:nvPr>
            <p:ph idx="1" type="subTitle"/>
          </p:nvPr>
        </p:nvSpPr>
        <p:spPr>
          <a:xfrm>
            <a:off x="713225" y="3640050"/>
            <a:ext cx="4872900" cy="45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10"/>
          <p:cNvSpPr/>
          <p:nvPr>
            <p:ph idx="2" type="pic"/>
          </p:nvPr>
        </p:nvSpPr>
        <p:spPr>
          <a:xfrm>
            <a:off x="0" y="0"/>
            <a:ext cx="9144000" cy="5143500"/>
          </a:xfrm>
          <a:prstGeom prst="rect">
            <a:avLst/>
          </a:prstGeom>
          <a:noFill/>
          <a:ln>
            <a:noFill/>
          </a:ln>
        </p:spPr>
      </p:sp>
      <p:sp>
        <p:nvSpPr>
          <p:cNvPr id="74" name="Google Shape;74;p10"/>
          <p:cNvSpPr txBox="1"/>
          <p:nvPr>
            <p:ph type="title"/>
          </p:nvPr>
        </p:nvSpPr>
        <p:spPr>
          <a:xfrm>
            <a:off x="720000" y="4014450"/>
            <a:ext cx="5713200" cy="5727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75" name="Google Shape;75;p10"/>
          <p:cNvGrpSpPr/>
          <p:nvPr/>
        </p:nvGrpSpPr>
        <p:grpSpPr>
          <a:xfrm>
            <a:off x="0" y="4"/>
            <a:ext cx="9144004" cy="5143496"/>
            <a:chOff x="0" y="4"/>
            <a:chExt cx="9144004" cy="5143496"/>
          </a:xfrm>
        </p:grpSpPr>
        <p:pic>
          <p:nvPicPr>
            <p:cNvPr id="76" name="Google Shape;76;p10"/>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77" name="Google Shape;77;p10"/>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78" name="Google Shape;78;p10"/>
          <p:cNvGrpSpPr/>
          <p:nvPr/>
        </p:nvGrpSpPr>
        <p:grpSpPr>
          <a:xfrm>
            <a:off x="-896231" y="-2525369"/>
            <a:ext cx="11703669" cy="10221582"/>
            <a:chOff x="-896231" y="-2525369"/>
            <a:chExt cx="11703669" cy="10221582"/>
          </a:xfrm>
        </p:grpSpPr>
        <p:grpSp>
          <p:nvGrpSpPr>
            <p:cNvPr id="79" name="Google Shape;79;p10"/>
            <p:cNvGrpSpPr/>
            <p:nvPr/>
          </p:nvGrpSpPr>
          <p:grpSpPr>
            <a:xfrm flipH="1" rot="-10539848">
              <a:off x="6108563" y="4049075"/>
              <a:ext cx="4573901" cy="3479217"/>
              <a:chOff x="1522650" y="1117750"/>
              <a:chExt cx="4574075" cy="3479350"/>
            </a:xfrm>
          </p:grpSpPr>
          <p:sp>
            <p:nvSpPr>
              <p:cNvPr id="80" name="Google Shape;80;p10"/>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0"/>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10"/>
            <p:cNvGrpSpPr/>
            <p:nvPr/>
          </p:nvGrpSpPr>
          <p:grpSpPr>
            <a:xfrm>
              <a:off x="-896231" y="-2525369"/>
              <a:ext cx="4573618" cy="3479002"/>
              <a:chOff x="1522650" y="1117750"/>
              <a:chExt cx="4574075" cy="3479350"/>
            </a:xfrm>
          </p:grpSpPr>
          <p:sp>
            <p:nvSpPr>
              <p:cNvPr id="83" name="Google Shape;83;p10"/>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0"/>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pace Grotesk"/>
              <a:buNone/>
              <a:defRPr sz="3000">
                <a:solidFill>
                  <a:schemeClr val="dk1"/>
                </a:solidFill>
                <a:latin typeface="Space Grotesk"/>
                <a:ea typeface="Space Grotesk"/>
                <a:cs typeface="Space Grotesk"/>
                <a:sym typeface="Space Grotesk"/>
              </a:defRPr>
            </a:lvl1pPr>
            <a:lvl2pPr lvl="1" rtl="0">
              <a:spcBef>
                <a:spcPts val="0"/>
              </a:spcBef>
              <a:spcAft>
                <a:spcPts val="0"/>
              </a:spcAft>
              <a:buClr>
                <a:schemeClr val="dk1"/>
              </a:buClr>
              <a:buSzPts val="3000"/>
              <a:buFont typeface="Space Grotesk"/>
              <a:buNone/>
              <a:defRPr b="1" sz="3000">
                <a:solidFill>
                  <a:schemeClr val="dk1"/>
                </a:solidFill>
                <a:latin typeface="Space Grotesk"/>
                <a:ea typeface="Space Grotesk"/>
                <a:cs typeface="Space Grotesk"/>
                <a:sym typeface="Space Grotesk"/>
              </a:defRPr>
            </a:lvl2pPr>
            <a:lvl3pPr lvl="2" rtl="0">
              <a:spcBef>
                <a:spcPts val="0"/>
              </a:spcBef>
              <a:spcAft>
                <a:spcPts val="0"/>
              </a:spcAft>
              <a:buClr>
                <a:schemeClr val="dk1"/>
              </a:buClr>
              <a:buSzPts val="3000"/>
              <a:buFont typeface="Space Grotesk"/>
              <a:buNone/>
              <a:defRPr b="1" sz="3000">
                <a:solidFill>
                  <a:schemeClr val="dk1"/>
                </a:solidFill>
                <a:latin typeface="Space Grotesk"/>
                <a:ea typeface="Space Grotesk"/>
                <a:cs typeface="Space Grotesk"/>
                <a:sym typeface="Space Grotesk"/>
              </a:defRPr>
            </a:lvl3pPr>
            <a:lvl4pPr lvl="3" rtl="0">
              <a:spcBef>
                <a:spcPts val="0"/>
              </a:spcBef>
              <a:spcAft>
                <a:spcPts val="0"/>
              </a:spcAft>
              <a:buClr>
                <a:schemeClr val="dk1"/>
              </a:buClr>
              <a:buSzPts val="3000"/>
              <a:buFont typeface="Space Grotesk"/>
              <a:buNone/>
              <a:defRPr b="1" sz="3000">
                <a:solidFill>
                  <a:schemeClr val="dk1"/>
                </a:solidFill>
                <a:latin typeface="Space Grotesk"/>
                <a:ea typeface="Space Grotesk"/>
                <a:cs typeface="Space Grotesk"/>
                <a:sym typeface="Space Grotesk"/>
              </a:defRPr>
            </a:lvl4pPr>
            <a:lvl5pPr lvl="4" rtl="0">
              <a:spcBef>
                <a:spcPts val="0"/>
              </a:spcBef>
              <a:spcAft>
                <a:spcPts val="0"/>
              </a:spcAft>
              <a:buClr>
                <a:schemeClr val="dk1"/>
              </a:buClr>
              <a:buSzPts val="3000"/>
              <a:buFont typeface="Space Grotesk"/>
              <a:buNone/>
              <a:defRPr b="1" sz="3000">
                <a:solidFill>
                  <a:schemeClr val="dk1"/>
                </a:solidFill>
                <a:latin typeface="Space Grotesk"/>
                <a:ea typeface="Space Grotesk"/>
                <a:cs typeface="Space Grotesk"/>
                <a:sym typeface="Space Grotesk"/>
              </a:defRPr>
            </a:lvl5pPr>
            <a:lvl6pPr lvl="5" rtl="0">
              <a:spcBef>
                <a:spcPts val="0"/>
              </a:spcBef>
              <a:spcAft>
                <a:spcPts val="0"/>
              </a:spcAft>
              <a:buClr>
                <a:schemeClr val="dk1"/>
              </a:buClr>
              <a:buSzPts val="3000"/>
              <a:buFont typeface="Space Grotesk"/>
              <a:buNone/>
              <a:defRPr b="1" sz="3000">
                <a:solidFill>
                  <a:schemeClr val="dk1"/>
                </a:solidFill>
                <a:latin typeface="Space Grotesk"/>
                <a:ea typeface="Space Grotesk"/>
                <a:cs typeface="Space Grotesk"/>
                <a:sym typeface="Space Grotesk"/>
              </a:defRPr>
            </a:lvl6pPr>
            <a:lvl7pPr lvl="6" rtl="0">
              <a:spcBef>
                <a:spcPts val="0"/>
              </a:spcBef>
              <a:spcAft>
                <a:spcPts val="0"/>
              </a:spcAft>
              <a:buClr>
                <a:schemeClr val="dk1"/>
              </a:buClr>
              <a:buSzPts val="3000"/>
              <a:buFont typeface="Space Grotesk"/>
              <a:buNone/>
              <a:defRPr b="1" sz="3000">
                <a:solidFill>
                  <a:schemeClr val="dk1"/>
                </a:solidFill>
                <a:latin typeface="Space Grotesk"/>
                <a:ea typeface="Space Grotesk"/>
                <a:cs typeface="Space Grotesk"/>
                <a:sym typeface="Space Grotesk"/>
              </a:defRPr>
            </a:lvl7pPr>
            <a:lvl8pPr lvl="7" rtl="0">
              <a:spcBef>
                <a:spcPts val="0"/>
              </a:spcBef>
              <a:spcAft>
                <a:spcPts val="0"/>
              </a:spcAft>
              <a:buClr>
                <a:schemeClr val="dk1"/>
              </a:buClr>
              <a:buSzPts val="3000"/>
              <a:buFont typeface="Space Grotesk"/>
              <a:buNone/>
              <a:defRPr b="1" sz="3000">
                <a:solidFill>
                  <a:schemeClr val="dk1"/>
                </a:solidFill>
                <a:latin typeface="Space Grotesk"/>
                <a:ea typeface="Space Grotesk"/>
                <a:cs typeface="Space Grotesk"/>
                <a:sym typeface="Space Grotesk"/>
              </a:defRPr>
            </a:lvl8pPr>
            <a:lvl9pPr lvl="8" rtl="0">
              <a:spcBef>
                <a:spcPts val="0"/>
              </a:spcBef>
              <a:spcAft>
                <a:spcPts val="0"/>
              </a:spcAft>
              <a:buClr>
                <a:schemeClr val="dk1"/>
              </a:buClr>
              <a:buSzPts val="3000"/>
              <a:buFont typeface="Space Grotesk"/>
              <a:buNone/>
              <a:defRPr b="1" sz="3000">
                <a:solidFill>
                  <a:schemeClr val="dk1"/>
                </a:solidFill>
                <a:latin typeface="Space Grotesk"/>
                <a:ea typeface="Space Grotesk"/>
                <a:cs typeface="Space Grotesk"/>
                <a:sym typeface="Space Grotesk"/>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1pPr>
            <a:lvl2pPr indent="-304800" lvl="1" marL="9144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2pPr>
            <a:lvl3pPr indent="-304800" lvl="2" marL="13716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3pPr>
            <a:lvl4pPr indent="-304800" lvl="3" marL="1828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4pPr>
            <a:lvl5pPr indent="-304800" lvl="4" marL="22860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5pPr>
            <a:lvl6pPr indent="-304800" lvl="5" marL="27432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6pPr>
            <a:lvl7pPr indent="-304800" lvl="6" marL="32004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7pPr>
            <a:lvl8pPr indent="-304800" lvl="7" marL="36576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8pPr>
            <a:lvl9pPr indent="-304800" lvl="8" marL="411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hyperlink" Target="https://www.jmp.com/en_us/statistics-knowledge-portal/exploratory-data-analysis/pareto-chart.html" TargetMode="External"/><Relationship Id="rId4" Type="http://schemas.openxmlformats.org/officeDocument/2006/relationships/hyperlink" Target="https://www.investopedia.com/terms/h/hypothesistesting.asp#:~:text=Hypothesis%20testing%20refers%20to%20a,based%20on%20the%20data%20presented" TargetMode="External"/><Relationship Id="rId5" Type="http://schemas.openxmlformats.org/officeDocument/2006/relationships/hyperlink" Target="https://learn.snhu.edu/content/enforced/1610937-DAT-475-12625.202451-1/course_documents/DAT%20475%20Project%20Case%20Study.pdf?ou=1610937" TargetMode="External"/><Relationship Id="rId6" Type="http://schemas.openxmlformats.org/officeDocument/2006/relationships/hyperlink" Target="https://statistics.laerd.com/statistical-guides/hypothesis-testing-3.php" TargetMode="External"/><Relationship Id="rId7" Type="http://schemas.openxmlformats.org/officeDocument/2006/relationships/hyperlink" Target="https://www.statisticssolutions.com/free-resources/directory-of-statistical-analyses/anova/" TargetMode="External"/><Relationship Id="rId8" Type="http://schemas.openxmlformats.org/officeDocument/2006/relationships/hyperlink" Target="https://www.atlassian.com/data/charts/box-plot-complete-gui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grpSp>
        <p:nvGrpSpPr>
          <p:cNvPr id="243" name="Google Shape;243;p26"/>
          <p:cNvGrpSpPr/>
          <p:nvPr/>
        </p:nvGrpSpPr>
        <p:grpSpPr>
          <a:xfrm rot="756538">
            <a:off x="-943408" y="-1494947"/>
            <a:ext cx="4574157" cy="3479412"/>
            <a:chOff x="1522650" y="1117750"/>
            <a:chExt cx="4574075" cy="3479350"/>
          </a:xfrm>
        </p:grpSpPr>
        <p:sp>
          <p:nvSpPr>
            <p:cNvPr id="244" name="Google Shape;244;p26"/>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6"/>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46" name="Google Shape;246;p26"/>
          <p:cNvPicPr preferRelativeResize="0"/>
          <p:nvPr/>
        </p:nvPicPr>
        <p:blipFill>
          <a:blip r:embed="rId3">
            <a:alphaModFix/>
          </a:blip>
          <a:stretch>
            <a:fillRect/>
          </a:stretch>
        </p:blipFill>
        <p:spPr>
          <a:xfrm flipH="1" rot="10800000">
            <a:off x="5738810" y="0"/>
            <a:ext cx="3405191" cy="5143500"/>
          </a:xfrm>
          <a:prstGeom prst="rect">
            <a:avLst/>
          </a:prstGeom>
          <a:noFill/>
          <a:ln>
            <a:noFill/>
          </a:ln>
        </p:spPr>
      </p:pic>
      <p:sp>
        <p:nvSpPr>
          <p:cNvPr id="247" name="Google Shape;247;p26"/>
          <p:cNvSpPr txBox="1"/>
          <p:nvPr>
            <p:ph type="ctrTitle"/>
          </p:nvPr>
        </p:nvSpPr>
        <p:spPr>
          <a:xfrm>
            <a:off x="713225" y="2205375"/>
            <a:ext cx="5257800" cy="16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DAT-475 </a:t>
            </a:r>
            <a:endParaRPr>
              <a:solidFill>
                <a:schemeClr val="dk1"/>
              </a:solidFill>
            </a:endParaRPr>
          </a:p>
          <a:p>
            <a:pPr indent="0" lvl="0" marL="0" rtl="0" algn="l">
              <a:spcBef>
                <a:spcPts val="0"/>
              </a:spcBef>
              <a:spcAft>
                <a:spcPts val="0"/>
              </a:spcAft>
              <a:buNone/>
            </a:pPr>
            <a:r>
              <a:rPr lang="en">
                <a:solidFill>
                  <a:schemeClr val="dk1"/>
                </a:solidFill>
              </a:rPr>
              <a:t>Project 3</a:t>
            </a:r>
            <a:endParaRPr>
              <a:solidFill>
                <a:schemeClr val="dk1"/>
              </a:solidFill>
            </a:endParaRPr>
          </a:p>
        </p:txBody>
      </p:sp>
      <p:sp>
        <p:nvSpPr>
          <p:cNvPr id="248" name="Google Shape;248;p26"/>
          <p:cNvSpPr txBox="1"/>
          <p:nvPr>
            <p:ph idx="1" type="subTitle"/>
          </p:nvPr>
        </p:nvSpPr>
        <p:spPr>
          <a:xfrm>
            <a:off x="799750" y="3854200"/>
            <a:ext cx="3690600" cy="9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 Zeller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6/17/24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35"/>
          <p:cNvPicPr preferRelativeResize="0"/>
          <p:nvPr/>
        </p:nvPicPr>
        <p:blipFill>
          <a:blip r:embed="rId3">
            <a:alphaModFix/>
          </a:blip>
          <a:stretch>
            <a:fillRect/>
          </a:stretch>
        </p:blipFill>
        <p:spPr>
          <a:xfrm flipH="1">
            <a:off x="10" y="0"/>
            <a:ext cx="3405191" cy="5143500"/>
          </a:xfrm>
          <a:prstGeom prst="rect">
            <a:avLst/>
          </a:prstGeom>
          <a:noFill/>
          <a:ln>
            <a:noFill/>
          </a:ln>
        </p:spPr>
      </p:pic>
      <p:sp>
        <p:nvSpPr>
          <p:cNvPr id="345" name="Google Shape;345;p35"/>
          <p:cNvSpPr txBox="1"/>
          <p:nvPr>
            <p:ph type="title"/>
          </p:nvPr>
        </p:nvSpPr>
        <p:spPr>
          <a:xfrm>
            <a:off x="4047175" y="2388500"/>
            <a:ext cx="4383600" cy="16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the Hypothesis</a:t>
            </a:r>
            <a:r>
              <a:rPr lang="en"/>
              <a:t> </a:t>
            </a:r>
            <a:endParaRPr/>
          </a:p>
        </p:txBody>
      </p:sp>
      <p:sp>
        <p:nvSpPr>
          <p:cNvPr id="346" name="Google Shape;346;p35"/>
          <p:cNvSpPr txBox="1"/>
          <p:nvPr>
            <p:ph idx="2" type="title"/>
          </p:nvPr>
        </p:nvSpPr>
        <p:spPr>
          <a:xfrm>
            <a:off x="4047175" y="1438750"/>
            <a:ext cx="1230300" cy="88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grpSp>
        <p:nvGrpSpPr>
          <p:cNvPr id="347" name="Google Shape;347;p35"/>
          <p:cNvGrpSpPr/>
          <p:nvPr/>
        </p:nvGrpSpPr>
        <p:grpSpPr>
          <a:xfrm rot="756538">
            <a:off x="5159567" y="-1610422"/>
            <a:ext cx="4574157" cy="3479412"/>
            <a:chOff x="1522650" y="1117750"/>
            <a:chExt cx="4574075" cy="3479350"/>
          </a:xfrm>
        </p:grpSpPr>
        <p:sp>
          <p:nvSpPr>
            <p:cNvPr id="348" name="Google Shape;348;p35"/>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5"/>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0" name="Google Shape;350;p35"/>
          <p:cNvSpPr txBox="1"/>
          <p:nvPr>
            <p:ph idx="2" type="title"/>
          </p:nvPr>
        </p:nvSpPr>
        <p:spPr>
          <a:xfrm>
            <a:off x="6237324" y="4077300"/>
            <a:ext cx="1482300" cy="49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Cairo"/>
                <a:ea typeface="Cairo"/>
                <a:cs typeface="Cairo"/>
                <a:sym typeface="Cairo"/>
              </a:rPr>
              <a:t>ANOVA Test</a:t>
            </a:r>
            <a:endParaRPr b="1" sz="1600">
              <a:latin typeface="Cairo"/>
              <a:ea typeface="Cairo"/>
              <a:cs typeface="Cairo"/>
              <a:sym typeface="Cai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grpSp>
        <p:nvGrpSpPr>
          <p:cNvPr id="355" name="Google Shape;355;p36"/>
          <p:cNvGrpSpPr/>
          <p:nvPr/>
        </p:nvGrpSpPr>
        <p:grpSpPr>
          <a:xfrm flipH="1" rot="4659980">
            <a:off x="3840892" y="3123036"/>
            <a:ext cx="4573980" cy="3479278"/>
            <a:chOff x="1522650" y="1117750"/>
            <a:chExt cx="4574075" cy="3479350"/>
          </a:xfrm>
        </p:grpSpPr>
        <p:sp>
          <p:nvSpPr>
            <p:cNvPr id="356" name="Google Shape;356;p36"/>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6"/>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8" name="Google Shape;358;p36"/>
          <p:cNvSpPr txBox="1"/>
          <p:nvPr>
            <p:ph idx="2" type="title"/>
          </p:nvPr>
        </p:nvSpPr>
        <p:spPr>
          <a:xfrm>
            <a:off x="738800" y="710375"/>
            <a:ext cx="4671300" cy="66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ANOVA Test</a:t>
            </a:r>
            <a:endParaRPr/>
          </a:p>
        </p:txBody>
      </p:sp>
      <p:pic>
        <p:nvPicPr>
          <p:cNvPr id="359" name="Google Shape;359;p36"/>
          <p:cNvPicPr preferRelativeResize="0"/>
          <p:nvPr/>
        </p:nvPicPr>
        <p:blipFill>
          <a:blip r:embed="rId3">
            <a:alphaModFix/>
          </a:blip>
          <a:stretch>
            <a:fillRect/>
          </a:stretch>
        </p:blipFill>
        <p:spPr>
          <a:xfrm flipH="1" rot="10800000">
            <a:off x="5738810" y="0"/>
            <a:ext cx="3405191" cy="5143500"/>
          </a:xfrm>
          <a:prstGeom prst="rect">
            <a:avLst/>
          </a:prstGeom>
          <a:noFill/>
          <a:ln>
            <a:noFill/>
          </a:ln>
        </p:spPr>
      </p:pic>
      <p:pic>
        <p:nvPicPr>
          <p:cNvPr id="360" name="Google Shape;360;p36"/>
          <p:cNvPicPr preferRelativeResize="0"/>
          <p:nvPr/>
        </p:nvPicPr>
        <p:blipFill>
          <a:blip r:embed="rId4">
            <a:alphaModFix/>
          </a:blip>
          <a:stretch>
            <a:fillRect/>
          </a:stretch>
        </p:blipFill>
        <p:spPr>
          <a:xfrm>
            <a:off x="700288" y="1649675"/>
            <a:ext cx="4924425" cy="2743200"/>
          </a:xfrm>
          <a:prstGeom prst="rect">
            <a:avLst/>
          </a:prstGeom>
          <a:noFill/>
          <a:ln>
            <a:noFill/>
          </a:ln>
        </p:spPr>
      </p:pic>
      <p:sp>
        <p:nvSpPr>
          <p:cNvPr id="361" name="Google Shape;361;p36"/>
          <p:cNvSpPr/>
          <p:nvPr/>
        </p:nvSpPr>
        <p:spPr>
          <a:xfrm>
            <a:off x="3615550" y="3775450"/>
            <a:ext cx="693000" cy="2310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iro"/>
              <a:ea typeface="Cairo"/>
              <a:cs typeface="Cairo"/>
              <a:sym typeface="Cairo"/>
            </a:endParaRPr>
          </a:p>
        </p:txBody>
      </p:sp>
      <p:sp>
        <p:nvSpPr>
          <p:cNvPr id="362" name="Google Shape;362;p36"/>
          <p:cNvSpPr/>
          <p:nvPr/>
        </p:nvSpPr>
        <p:spPr>
          <a:xfrm>
            <a:off x="3162550" y="3811000"/>
            <a:ext cx="453000" cy="159900"/>
          </a:xfrm>
          <a:prstGeom prst="ellipse">
            <a:avLst/>
          </a:prstGeom>
          <a:no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iro"/>
              <a:ea typeface="Cairo"/>
              <a:cs typeface="Cairo"/>
              <a:sym typeface="Cai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grpSp>
        <p:nvGrpSpPr>
          <p:cNvPr id="367" name="Google Shape;367;p37"/>
          <p:cNvGrpSpPr/>
          <p:nvPr/>
        </p:nvGrpSpPr>
        <p:grpSpPr>
          <a:xfrm flipH="1" rot="4659980">
            <a:off x="3840892" y="3123036"/>
            <a:ext cx="4573980" cy="3479278"/>
            <a:chOff x="1522650" y="1117750"/>
            <a:chExt cx="4574075" cy="3479350"/>
          </a:xfrm>
        </p:grpSpPr>
        <p:sp>
          <p:nvSpPr>
            <p:cNvPr id="368" name="Google Shape;368;p37"/>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7"/>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37"/>
          <p:cNvSpPr txBox="1"/>
          <p:nvPr>
            <p:ph idx="2" type="title"/>
          </p:nvPr>
        </p:nvSpPr>
        <p:spPr>
          <a:xfrm>
            <a:off x="738800" y="710375"/>
            <a:ext cx="4671300" cy="66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Boxplot</a:t>
            </a:r>
            <a:endParaRPr/>
          </a:p>
        </p:txBody>
      </p:sp>
      <p:pic>
        <p:nvPicPr>
          <p:cNvPr id="371" name="Google Shape;371;p37"/>
          <p:cNvPicPr preferRelativeResize="0"/>
          <p:nvPr/>
        </p:nvPicPr>
        <p:blipFill>
          <a:blip r:embed="rId3">
            <a:alphaModFix/>
          </a:blip>
          <a:stretch>
            <a:fillRect/>
          </a:stretch>
        </p:blipFill>
        <p:spPr>
          <a:xfrm flipH="1" rot="10800000">
            <a:off x="5738810" y="0"/>
            <a:ext cx="3405191" cy="5143500"/>
          </a:xfrm>
          <a:prstGeom prst="rect">
            <a:avLst/>
          </a:prstGeom>
          <a:noFill/>
          <a:ln>
            <a:noFill/>
          </a:ln>
        </p:spPr>
      </p:pic>
      <p:pic>
        <p:nvPicPr>
          <p:cNvPr id="372" name="Google Shape;372;p37"/>
          <p:cNvPicPr preferRelativeResize="0"/>
          <p:nvPr/>
        </p:nvPicPr>
        <p:blipFill>
          <a:blip r:embed="rId4">
            <a:alphaModFix/>
          </a:blip>
          <a:stretch>
            <a:fillRect/>
          </a:stretch>
        </p:blipFill>
        <p:spPr>
          <a:xfrm>
            <a:off x="537150" y="1565100"/>
            <a:ext cx="5074601" cy="3418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38"/>
          <p:cNvPicPr preferRelativeResize="0"/>
          <p:nvPr/>
        </p:nvPicPr>
        <p:blipFill>
          <a:blip r:embed="rId3">
            <a:alphaModFix/>
          </a:blip>
          <a:stretch>
            <a:fillRect/>
          </a:stretch>
        </p:blipFill>
        <p:spPr>
          <a:xfrm flipH="1">
            <a:off x="10" y="0"/>
            <a:ext cx="3405191" cy="5143500"/>
          </a:xfrm>
          <a:prstGeom prst="rect">
            <a:avLst/>
          </a:prstGeom>
          <a:noFill/>
          <a:ln>
            <a:noFill/>
          </a:ln>
        </p:spPr>
      </p:pic>
      <p:sp>
        <p:nvSpPr>
          <p:cNvPr id="378" name="Google Shape;378;p38"/>
          <p:cNvSpPr txBox="1"/>
          <p:nvPr>
            <p:ph type="title"/>
          </p:nvPr>
        </p:nvSpPr>
        <p:spPr>
          <a:xfrm>
            <a:off x="4047175" y="2388500"/>
            <a:ext cx="4383600" cy="16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Results</a:t>
            </a:r>
            <a:r>
              <a:rPr lang="en"/>
              <a:t> </a:t>
            </a:r>
            <a:endParaRPr/>
          </a:p>
        </p:txBody>
      </p:sp>
      <p:sp>
        <p:nvSpPr>
          <p:cNvPr id="379" name="Google Shape;379;p38"/>
          <p:cNvSpPr txBox="1"/>
          <p:nvPr>
            <p:ph idx="2" type="title"/>
          </p:nvPr>
        </p:nvSpPr>
        <p:spPr>
          <a:xfrm>
            <a:off x="4047175" y="1438750"/>
            <a:ext cx="1230300" cy="88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grpSp>
        <p:nvGrpSpPr>
          <p:cNvPr id="380" name="Google Shape;380;p38"/>
          <p:cNvGrpSpPr/>
          <p:nvPr/>
        </p:nvGrpSpPr>
        <p:grpSpPr>
          <a:xfrm rot="756538">
            <a:off x="5159567" y="-1610422"/>
            <a:ext cx="4574157" cy="3479412"/>
            <a:chOff x="1522650" y="1117750"/>
            <a:chExt cx="4574075" cy="3479350"/>
          </a:xfrm>
        </p:grpSpPr>
        <p:sp>
          <p:nvSpPr>
            <p:cNvPr id="381" name="Google Shape;381;p38"/>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8"/>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9"/>
          <p:cNvSpPr txBox="1"/>
          <p:nvPr>
            <p:ph type="title"/>
          </p:nvPr>
        </p:nvSpPr>
        <p:spPr>
          <a:xfrm>
            <a:off x="683950" y="1313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Findings</a:t>
            </a:r>
            <a:endParaRPr/>
          </a:p>
        </p:txBody>
      </p:sp>
      <p:sp>
        <p:nvSpPr>
          <p:cNvPr id="388" name="Google Shape;388;p39"/>
          <p:cNvSpPr txBox="1"/>
          <p:nvPr>
            <p:ph idx="1" type="subTitle"/>
          </p:nvPr>
        </p:nvSpPr>
        <p:spPr>
          <a:xfrm>
            <a:off x="1063850" y="1736852"/>
            <a:ext cx="1975200" cy="1188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Solder Bridges</a:t>
            </a:r>
            <a:endParaRPr/>
          </a:p>
          <a:p>
            <a:pPr indent="-304800" lvl="0" marL="457200" rtl="0" algn="l">
              <a:spcBef>
                <a:spcPts val="0"/>
              </a:spcBef>
              <a:spcAft>
                <a:spcPts val="0"/>
              </a:spcAft>
              <a:buSzPts val="1200"/>
              <a:buChar char="●"/>
            </a:pPr>
            <a:r>
              <a:rPr lang="en"/>
              <a:t>Excessive Solder</a:t>
            </a:r>
            <a:endParaRPr/>
          </a:p>
          <a:p>
            <a:pPr indent="-304800" lvl="0" marL="457200" rtl="0" algn="l">
              <a:spcBef>
                <a:spcPts val="0"/>
              </a:spcBef>
              <a:spcAft>
                <a:spcPts val="0"/>
              </a:spcAft>
              <a:buSzPts val="1200"/>
              <a:buChar char="●"/>
            </a:pPr>
            <a:r>
              <a:rPr lang="en"/>
              <a:t>Lifted Components</a:t>
            </a:r>
            <a:endParaRPr/>
          </a:p>
          <a:p>
            <a:pPr indent="-304800" lvl="0" marL="457200" rtl="0" algn="l">
              <a:spcBef>
                <a:spcPts val="0"/>
              </a:spcBef>
              <a:spcAft>
                <a:spcPts val="0"/>
              </a:spcAft>
              <a:buSzPts val="1200"/>
              <a:buChar char="●"/>
            </a:pPr>
            <a:r>
              <a:rPr lang="en"/>
              <a:t>Missing Components</a:t>
            </a:r>
            <a:endParaRPr/>
          </a:p>
        </p:txBody>
      </p:sp>
      <p:sp>
        <p:nvSpPr>
          <p:cNvPr id="389" name="Google Shape;389;p39"/>
          <p:cNvSpPr txBox="1"/>
          <p:nvPr>
            <p:ph idx="2" type="subTitle"/>
          </p:nvPr>
        </p:nvSpPr>
        <p:spPr>
          <a:xfrm>
            <a:off x="4770400" y="1816400"/>
            <a:ext cx="1972200" cy="1188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a:t>Model 1</a:t>
            </a:r>
            <a:r>
              <a:rPr lang="en"/>
              <a:t> 13.7%</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b="1" lang="en"/>
              <a:t>Model 2</a:t>
            </a:r>
            <a:r>
              <a:rPr lang="en"/>
              <a:t> 3.046%</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b="1" lang="en"/>
              <a:t>Model 3</a:t>
            </a:r>
            <a:r>
              <a:rPr lang="en"/>
              <a:t> 3.3%</a:t>
            </a:r>
            <a:endParaRPr/>
          </a:p>
        </p:txBody>
      </p:sp>
      <p:sp>
        <p:nvSpPr>
          <p:cNvPr id="390" name="Google Shape;390;p39"/>
          <p:cNvSpPr txBox="1"/>
          <p:nvPr>
            <p:ph idx="7" type="subTitle"/>
          </p:nvPr>
        </p:nvSpPr>
        <p:spPr>
          <a:xfrm>
            <a:off x="1126025" y="1305941"/>
            <a:ext cx="19752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Primary Defects</a:t>
            </a:r>
            <a:endParaRPr/>
          </a:p>
        </p:txBody>
      </p:sp>
      <p:sp>
        <p:nvSpPr>
          <p:cNvPr id="391" name="Google Shape;391;p39"/>
          <p:cNvSpPr txBox="1"/>
          <p:nvPr>
            <p:ph idx="8" type="subTitle"/>
          </p:nvPr>
        </p:nvSpPr>
        <p:spPr>
          <a:xfrm>
            <a:off x="4770400" y="1172600"/>
            <a:ext cx="3669000" cy="64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Production Defect Percentage by Production Line</a:t>
            </a:r>
            <a:endParaRPr/>
          </a:p>
        </p:txBody>
      </p:sp>
      <p:grpSp>
        <p:nvGrpSpPr>
          <p:cNvPr id="392" name="Google Shape;392;p39"/>
          <p:cNvGrpSpPr/>
          <p:nvPr/>
        </p:nvGrpSpPr>
        <p:grpSpPr>
          <a:xfrm>
            <a:off x="4283234" y="1329898"/>
            <a:ext cx="329194" cy="329202"/>
            <a:chOff x="3282325" y="2035675"/>
            <a:chExt cx="459575" cy="454825"/>
          </a:xfrm>
        </p:grpSpPr>
        <p:sp>
          <p:nvSpPr>
            <p:cNvPr id="393" name="Google Shape;393;p39"/>
            <p:cNvSpPr/>
            <p:nvPr/>
          </p:nvSpPr>
          <p:spPr>
            <a:xfrm>
              <a:off x="3337050" y="2234125"/>
              <a:ext cx="85925" cy="206325"/>
            </a:xfrm>
            <a:custGeom>
              <a:rect b="b" l="l" r="r" t="t"/>
              <a:pathLst>
                <a:path extrusionOk="0" h="8253" w="3437">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94" name="Google Shape;394;p39"/>
            <p:cNvSpPr/>
            <p:nvPr/>
          </p:nvSpPr>
          <p:spPr>
            <a:xfrm>
              <a:off x="3451275" y="2175475"/>
              <a:ext cx="84925" cy="264975"/>
            </a:xfrm>
            <a:custGeom>
              <a:rect b="b" l="l" r="r" t="t"/>
              <a:pathLst>
                <a:path extrusionOk="0" h="10599" w="3397">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95" name="Google Shape;395;p39"/>
            <p:cNvSpPr/>
            <p:nvPr/>
          </p:nvSpPr>
          <p:spPr>
            <a:xfrm>
              <a:off x="3564500" y="2116825"/>
              <a:ext cx="84950" cy="323625"/>
            </a:xfrm>
            <a:custGeom>
              <a:rect b="b" l="l" r="r" t="t"/>
              <a:pathLst>
                <a:path extrusionOk="0" h="12945" w="3398">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96" name="Google Shape;396;p39"/>
            <p:cNvSpPr/>
            <p:nvPr/>
          </p:nvSpPr>
          <p:spPr>
            <a:xfrm>
              <a:off x="3282325" y="2035675"/>
              <a:ext cx="459575" cy="454825"/>
            </a:xfrm>
            <a:custGeom>
              <a:rect b="b" l="l" r="r" t="t"/>
              <a:pathLst>
                <a:path extrusionOk="0" h="18193" w="18383">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97" name="Google Shape;397;p39"/>
          <p:cNvGrpSpPr/>
          <p:nvPr/>
        </p:nvGrpSpPr>
        <p:grpSpPr>
          <a:xfrm>
            <a:off x="586347" y="1329909"/>
            <a:ext cx="329185" cy="329185"/>
            <a:chOff x="-44528075" y="1982825"/>
            <a:chExt cx="300900" cy="301700"/>
          </a:xfrm>
        </p:grpSpPr>
        <p:sp>
          <p:nvSpPr>
            <p:cNvPr id="398" name="Google Shape;398;p39"/>
            <p:cNvSpPr/>
            <p:nvPr/>
          </p:nvSpPr>
          <p:spPr>
            <a:xfrm>
              <a:off x="-44528075" y="1982825"/>
              <a:ext cx="300900" cy="301700"/>
            </a:xfrm>
            <a:custGeom>
              <a:rect b="b" l="l" r="r" t="t"/>
              <a:pathLst>
                <a:path extrusionOk="0" h="12068" w="12036">
                  <a:moveTo>
                    <a:pt x="9547" y="2175"/>
                  </a:moveTo>
                  <a:cubicBezTo>
                    <a:pt x="9736" y="2175"/>
                    <a:pt x="9893" y="2332"/>
                    <a:pt x="9893" y="2521"/>
                  </a:cubicBezTo>
                  <a:lnTo>
                    <a:pt x="9893" y="9547"/>
                  </a:lnTo>
                  <a:cubicBezTo>
                    <a:pt x="9893" y="9736"/>
                    <a:pt x="9736" y="9893"/>
                    <a:pt x="9547" y="9893"/>
                  </a:cubicBezTo>
                  <a:lnTo>
                    <a:pt x="2552" y="9893"/>
                  </a:lnTo>
                  <a:cubicBezTo>
                    <a:pt x="2332" y="9893"/>
                    <a:pt x="2206" y="9736"/>
                    <a:pt x="2206" y="9547"/>
                  </a:cubicBezTo>
                  <a:lnTo>
                    <a:pt x="2206" y="2521"/>
                  </a:lnTo>
                  <a:cubicBezTo>
                    <a:pt x="2206" y="2332"/>
                    <a:pt x="2332" y="2175"/>
                    <a:pt x="2552" y="2175"/>
                  </a:cubicBezTo>
                  <a:close/>
                  <a:moveTo>
                    <a:pt x="3183" y="1"/>
                  </a:moveTo>
                  <a:cubicBezTo>
                    <a:pt x="2994" y="1"/>
                    <a:pt x="2836" y="158"/>
                    <a:pt x="2836" y="347"/>
                  </a:cubicBezTo>
                  <a:lnTo>
                    <a:pt x="2836" y="1419"/>
                  </a:lnTo>
                  <a:lnTo>
                    <a:pt x="2458" y="1419"/>
                  </a:lnTo>
                  <a:cubicBezTo>
                    <a:pt x="1891" y="1419"/>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2"/>
                    <a:pt x="1" y="4601"/>
                  </a:cubicBezTo>
                  <a:cubicBezTo>
                    <a:pt x="1" y="4821"/>
                    <a:pt x="158" y="4979"/>
                    <a:pt x="347" y="4979"/>
                  </a:cubicBezTo>
                  <a:lnTo>
                    <a:pt x="1418" y="4979"/>
                  </a:lnTo>
                  <a:lnTo>
                    <a:pt x="1418" y="5672"/>
                  </a:lnTo>
                  <a:lnTo>
                    <a:pt x="347" y="5672"/>
                  </a:lnTo>
                  <a:cubicBezTo>
                    <a:pt x="158" y="5672"/>
                    <a:pt x="1" y="5829"/>
                    <a:pt x="1" y="6018"/>
                  </a:cubicBezTo>
                  <a:cubicBezTo>
                    <a:pt x="1" y="6239"/>
                    <a:pt x="158" y="6396"/>
                    <a:pt x="347" y="6396"/>
                  </a:cubicBezTo>
                  <a:lnTo>
                    <a:pt x="1418" y="6396"/>
                  </a:lnTo>
                  <a:lnTo>
                    <a:pt x="1418" y="7090"/>
                  </a:lnTo>
                  <a:lnTo>
                    <a:pt x="347" y="7090"/>
                  </a:lnTo>
                  <a:cubicBezTo>
                    <a:pt x="158" y="7090"/>
                    <a:pt x="1" y="7247"/>
                    <a:pt x="1" y="7436"/>
                  </a:cubicBezTo>
                  <a:cubicBezTo>
                    <a:pt x="1" y="7657"/>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50"/>
                    <a:pt x="2458" y="10650"/>
                  </a:cubicBezTo>
                  <a:lnTo>
                    <a:pt x="2836" y="10650"/>
                  </a:lnTo>
                  <a:lnTo>
                    <a:pt x="2836" y="11689"/>
                  </a:lnTo>
                  <a:cubicBezTo>
                    <a:pt x="2836" y="11910"/>
                    <a:pt x="2994" y="12067"/>
                    <a:pt x="3183" y="12067"/>
                  </a:cubicBezTo>
                  <a:cubicBezTo>
                    <a:pt x="3372" y="12067"/>
                    <a:pt x="3529" y="11910"/>
                    <a:pt x="3529" y="11689"/>
                  </a:cubicBezTo>
                  <a:lnTo>
                    <a:pt x="3529" y="10555"/>
                  </a:lnTo>
                  <a:lnTo>
                    <a:pt x="4254" y="10555"/>
                  </a:lnTo>
                  <a:lnTo>
                    <a:pt x="4254" y="11626"/>
                  </a:lnTo>
                  <a:cubicBezTo>
                    <a:pt x="4254" y="11815"/>
                    <a:pt x="4411" y="11973"/>
                    <a:pt x="4600" y="11973"/>
                  </a:cubicBezTo>
                  <a:cubicBezTo>
                    <a:pt x="4789" y="11973"/>
                    <a:pt x="4947" y="11815"/>
                    <a:pt x="4947" y="11626"/>
                  </a:cubicBezTo>
                  <a:lnTo>
                    <a:pt x="4947" y="10555"/>
                  </a:lnTo>
                  <a:lnTo>
                    <a:pt x="5671" y="10555"/>
                  </a:lnTo>
                  <a:lnTo>
                    <a:pt x="5671" y="11626"/>
                  </a:lnTo>
                  <a:cubicBezTo>
                    <a:pt x="5671" y="11815"/>
                    <a:pt x="5829" y="11973"/>
                    <a:pt x="6018" y="11973"/>
                  </a:cubicBezTo>
                  <a:cubicBezTo>
                    <a:pt x="6207" y="11973"/>
                    <a:pt x="6365" y="11815"/>
                    <a:pt x="6365" y="11626"/>
                  </a:cubicBezTo>
                  <a:lnTo>
                    <a:pt x="6365" y="10555"/>
                  </a:lnTo>
                  <a:lnTo>
                    <a:pt x="7089" y="10555"/>
                  </a:lnTo>
                  <a:lnTo>
                    <a:pt x="7089" y="11626"/>
                  </a:lnTo>
                  <a:cubicBezTo>
                    <a:pt x="7089" y="11815"/>
                    <a:pt x="7247" y="11973"/>
                    <a:pt x="7436" y="11973"/>
                  </a:cubicBezTo>
                  <a:cubicBezTo>
                    <a:pt x="7625" y="11973"/>
                    <a:pt x="7782" y="11815"/>
                    <a:pt x="7782" y="11626"/>
                  </a:cubicBezTo>
                  <a:lnTo>
                    <a:pt x="7782" y="10555"/>
                  </a:lnTo>
                  <a:lnTo>
                    <a:pt x="8507" y="10555"/>
                  </a:lnTo>
                  <a:lnTo>
                    <a:pt x="8507" y="11626"/>
                  </a:lnTo>
                  <a:cubicBezTo>
                    <a:pt x="8507" y="11815"/>
                    <a:pt x="8664" y="11973"/>
                    <a:pt x="8853" y="11973"/>
                  </a:cubicBezTo>
                  <a:cubicBezTo>
                    <a:pt x="9042" y="11973"/>
                    <a:pt x="9200" y="11815"/>
                    <a:pt x="9200" y="11626"/>
                  </a:cubicBezTo>
                  <a:lnTo>
                    <a:pt x="9200" y="10555"/>
                  </a:lnTo>
                  <a:lnTo>
                    <a:pt x="9547" y="10555"/>
                  </a:lnTo>
                  <a:cubicBezTo>
                    <a:pt x="10145" y="10555"/>
                    <a:pt x="10618" y="10082"/>
                    <a:pt x="10618" y="9484"/>
                  </a:cubicBezTo>
                  <a:lnTo>
                    <a:pt x="10618" y="9137"/>
                  </a:lnTo>
                  <a:lnTo>
                    <a:pt x="11689" y="9137"/>
                  </a:lnTo>
                  <a:cubicBezTo>
                    <a:pt x="11878" y="9137"/>
                    <a:pt x="12035" y="8980"/>
                    <a:pt x="12035" y="8791"/>
                  </a:cubicBezTo>
                  <a:cubicBezTo>
                    <a:pt x="12035" y="8602"/>
                    <a:pt x="11878" y="8444"/>
                    <a:pt x="11689" y="8444"/>
                  </a:cubicBezTo>
                  <a:lnTo>
                    <a:pt x="10618" y="8444"/>
                  </a:lnTo>
                  <a:lnTo>
                    <a:pt x="10618" y="7720"/>
                  </a:lnTo>
                  <a:lnTo>
                    <a:pt x="11689" y="7720"/>
                  </a:lnTo>
                  <a:cubicBezTo>
                    <a:pt x="11878" y="7720"/>
                    <a:pt x="12035" y="7562"/>
                    <a:pt x="12035" y="7373"/>
                  </a:cubicBezTo>
                  <a:cubicBezTo>
                    <a:pt x="12035" y="7153"/>
                    <a:pt x="11878" y="6995"/>
                    <a:pt x="11689" y="6995"/>
                  </a:cubicBezTo>
                  <a:lnTo>
                    <a:pt x="10618" y="6995"/>
                  </a:lnTo>
                  <a:lnTo>
                    <a:pt x="10618" y="6302"/>
                  </a:lnTo>
                  <a:lnTo>
                    <a:pt x="11689" y="6302"/>
                  </a:lnTo>
                  <a:cubicBezTo>
                    <a:pt x="11878" y="6302"/>
                    <a:pt x="12035" y="6144"/>
                    <a:pt x="12035" y="5955"/>
                  </a:cubicBezTo>
                  <a:cubicBezTo>
                    <a:pt x="12035" y="5735"/>
                    <a:pt x="11878" y="5577"/>
                    <a:pt x="11689" y="5577"/>
                  </a:cubicBezTo>
                  <a:lnTo>
                    <a:pt x="10618" y="5577"/>
                  </a:lnTo>
                  <a:lnTo>
                    <a:pt x="10618" y="4884"/>
                  </a:lnTo>
                  <a:lnTo>
                    <a:pt x="11689" y="4884"/>
                  </a:lnTo>
                  <a:lnTo>
                    <a:pt x="11689" y="4979"/>
                  </a:lnTo>
                  <a:cubicBezTo>
                    <a:pt x="11878" y="4979"/>
                    <a:pt x="12035" y="4821"/>
                    <a:pt x="12035" y="4601"/>
                  </a:cubicBezTo>
                  <a:cubicBezTo>
                    <a:pt x="12035" y="4412"/>
                    <a:pt x="11878" y="4254"/>
                    <a:pt x="11689" y="4254"/>
                  </a:cubicBezTo>
                  <a:lnTo>
                    <a:pt x="10618" y="4254"/>
                  </a:lnTo>
                  <a:lnTo>
                    <a:pt x="10618" y="3529"/>
                  </a:lnTo>
                  <a:lnTo>
                    <a:pt x="11689" y="3529"/>
                  </a:lnTo>
                  <a:cubicBezTo>
                    <a:pt x="11878" y="3529"/>
                    <a:pt x="12035" y="3372"/>
                    <a:pt x="12035" y="3183"/>
                  </a:cubicBezTo>
                  <a:cubicBezTo>
                    <a:pt x="12035" y="2994"/>
                    <a:pt x="11878" y="2836"/>
                    <a:pt x="11689" y="2836"/>
                  </a:cubicBezTo>
                  <a:lnTo>
                    <a:pt x="10618" y="2836"/>
                  </a:lnTo>
                  <a:lnTo>
                    <a:pt x="10618" y="2490"/>
                  </a:lnTo>
                  <a:cubicBezTo>
                    <a:pt x="10618" y="1891"/>
                    <a:pt x="10145" y="1419"/>
                    <a:pt x="9547" y="1419"/>
                  </a:cubicBezTo>
                  <a:lnTo>
                    <a:pt x="9200" y="1419"/>
                  </a:lnTo>
                  <a:lnTo>
                    <a:pt x="9200" y="347"/>
                  </a:lnTo>
                  <a:cubicBezTo>
                    <a:pt x="9200" y="158"/>
                    <a:pt x="9042" y="1"/>
                    <a:pt x="8853" y="1"/>
                  </a:cubicBezTo>
                  <a:cubicBezTo>
                    <a:pt x="8664" y="1"/>
                    <a:pt x="8507" y="158"/>
                    <a:pt x="8507" y="347"/>
                  </a:cubicBezTo>
                  <a:lnTo>
                    <a:pt x="8507" y="1419"/>
                  </a:lnTo>
                  <a:lnTo>
                    <a:pt x="7782" y="1419"/>
                  </a:lnTo>
                  <a:lnTo>
                    <a:pt x="7782" y="347"/>
                  </a:lnTo>
                  <a:cubicBezTo>
                    <a:pt x="7782" y="158"/>
                    <a:pt x="7625" y="1"/>
                    <a:pt x="7436" y="1"/>
                  </a:cubicBezTo>
                  <a:cubicBezTo>
                    <a:pt x="7247" y="1"/>
                    <a:pt x="7089" y="158"/>
                    <a:pt x="7089" y="347"/>
                  </a:cubicBezTo>
                  <a:lnTo>
                    <a:pt x="7089" y="1419"/>
                  </a:lnTo>
                  <a:lnTo>
                    <a:pt x="6365" y="1419"/>
                  </a:lnTo>
                  <a:lnTo>
                    <a:pt x="6365" y="347"/>
                  </a:lnTo>
                  <a:cubicBezTo>
                    <a:pt x="6365" y="158"/>
                    <a:pt x="6207" y="1"/>
                    <a:pt x="6018" y="1"/>
                  </a:cubicBezTo>
                  <a:cubicBezTo>
                    <a:pt x="5829" y="1"/>
                    <a:pt x="5671" y="158"/>
                    <a:pt x="5671" y="347"/>
                  </a:cubicBezTo>
                  <a:lnTo>
                    <a:pt x="5671" y="1419"/>
                  </a:lnTo>
                  <a:lnTo>
                    <a:pt x="4947" y="1419"/>
                  </a:lnTo>
                  <a:lnTo>
                    <a:pt x="4947" y="347"/>
                  </a:lnTo>
                  <a:cubicBezTo>
                    <a:pt x="4947" y="158"/>
                    <a:pt x="4789" y="1"/>
                    <a:pt x="4600" y="1"/>
                  </a:cubicBezTo>
                  <a:cubicBezTo>
                    <a:pt x="4411" y="1"/>
                    <a:pt x="4254" y="158"/>
                    <a:pt x="4254" y="347"/>
                  </a:cubicBezTo>
                  <a:lnTo>
                    <a:pt x="4254" y="1419"/>
                  </a:lnTo>
                  <a:lnTo>
                    <a:pt x="3529" y="1419"/>
                  </a:lnTo>
                  <a:lnTo>
                    <a:pt x="3529" y="347"/>
                  </a:lnTo>
                  <a:cubicBezTo>
                    <a:pt x="3529" y="158"/>
                    <a:pt x="3372" y="1"/>
                    <a:pt x="31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9"/>
            <p:cNvSpPr/>
            <p:nvPr/>
          </p:nvSpPr>
          <p:spPr>
            <a:xfrm>
              <a:off x="-44455600" y="2053725"/>
              <a:ext cx="17350" cy="18125"/>
            </a:xfrm>
            <a:custGeom>
              <a:rect b="b" l="l" r="r" t="t"/>
              <a:pathLst>
                <a:path extrusionOk="0" h="725" w="694">
                  <a:moveTo>
                    <a:pt x="347" y="0"/>
                  </a:moveTo>
                  <a:cubicBezTo>
                    <a:pt x="158" y="0"/>
                    <a:pt x="0" y="158"/>
                    <a:pt x="0" y="347"/>
                  </a:cubicBezTo>
                  <a:cubicBezTo>
                    <a:pt x="0" y="567"/>
                    <a:pt x="158" y="725"/>
                    <a:pt x="347" y="725"/>
                  </a:cubicBezTo>
                  <a:cubicBezTo>
                    <a:pt x="536" y="725"/>
                    <a:pt x="693" y="567"/>
                    <a:pt x="693" y="347"/>
                  </a:cubicBezTo>
                  <a:cubicBezTo>
                    <a:pt x="693" y="158"/>
                    <a:pt x="536" y="0"/>
                    <a:pt x="3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9"/>
            <p:cNvSpPr/>
            <p:nvPr/>
          </p:nvSpPr>
          <p:spPr>
            <a:xfrm>
              <a:off x="-44455600" y="21947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9"/>
            <p:cNvSpPr/>
            <p:nvPr/>
          </p:nvSpPr>
          <p:spPr>
            <a:xfrm>
              <a:off x="-44314625" y="21947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4" y="536"/>
                    <a:pt x="694" y="347"/>
                  </a:cubicBezTo>
                  <a:cubicBezTo>
                    <a:pt x="694" y="158"/>
                    <a:pt x="536" y="1"/>
                    <a:pt x="3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9"/>
            <p:cNvSpPr/>
            <p:nvPr/>
          </p:nvSpPr>
          <p:spPr>
            <a:xfrm>
              <a:off x="-44314625" y="2053725"/>
              <a:ext cx="17350" cy="18125"/>
            </a:xfrm>
            <a:custGeom>
              <a:rect b="b" l="l" r="r" t="t"/>
              <a:pathLst>
                <a:path extrusionOk="0" h="725" w="694">
                  <a:moveTo>
                    <a:pt x="347" y="0"/>
                  </a:moveTo>
                  <a:cubicBezTo>
                    <a:pt x="158" y="0"/>
                    <a:pt x="0" y="158"/>
                    <a:pt x="0" y="347"/>
                  </a:cubicBezTo>
                  <a:cubicBezTo>
                    <a:pt x="0" y="536"/>
                    <a:pt x="158" y="725"/>
                    <a:pt x="347" y="725"/>
                  </a:cubicBezTo>
                  <a:cubicBezTo>
                    <a:pt x="536" y="725"/>
                    <a:pt x="694" y="536"/>
                    <a:pt x="694" y="347"/>
                  </a:cubicBezTo>
                  <a:cubicBezTo>
                    <a:pt x="694" y="158"/>
                    <a:pt x="536" y="0"/>
                    <a:pt x="3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9"/>
            <p:cNvSpPr/>
            <p:nvPr/>
          </p:nvSpPr>
          <p:spPr>
            <a:xfrm>
              <a:off x="-44447725" y="2062375"/>
              <a:ext cx="143350" cy="140225"/>
            </a:xfrm>
            <a:custGeom>
              <a:rect b="b" l="l" r="r" t="t"/>
              <a:pathLst>
                <a:path extrusionOk="0" h="5609" w="5734">
                  <a:moveTo>
                    <a:pt x="3182" y="757"/>
                  </a:moveTo>
                  <a:lnTo>
                    <a:pt x="3182" y="883"/>
                  </a:lnTo>
                  <a:cubicBezTo>
                    <a:pt x="3182" y="1041"/>
                    <a:pt x="3277" y="1167"/>
                    <a:pt x="3434" y="1198"/>
                  </a:cubicBezTo>
                  <a:cubicBezTo>
                    <a:pt x="3623" y="1261"/>
                    <a:pt x="3812" y="1387"/>
                    <a:pt x="3970" y="1513"/>
                  </a:cubicBezTo>
                  <a:cubicBezTo>
                    <a:pt x="4049" y="1553"/>
                    <a:pt x="4142" y="1593"/>
                    <a:pt x="4231" y="1593"/>
                  </a:cubicBezTo>
                  <a:cubicBezTo>
                    <a:pt x="4282" y="1593"/>
                    <a:pt x="4333" y="1579"/>
                    <a:pt x="4379" y="1545"/>
                  </a:cubicBezTo>
                  <a:lnTo>
                    <a:pt x="4505" y="1482"/>
                  </a:lnTo>
                  <a:lnTo>
                    <a:pt x="4852" y="2049"/>
                  </a:lnTo>
                  <a:lnTo>
                    <a:pt x="4726" y="2143"/>
                  </a:lnTo>
                  <a:cubicBezTo>
                    <a:pt x="4600" y="2206"/>
                    <a:pt x="4537" y="2364"/>
                    <a:pt x="4568" y="2490"/>
                  </a:cubicBezTo>
                  <a:cubicBezTo>
                    <a:pt x="4600" y="2710"/>
                    <a:pt x="4600" y="2899"/>
                    <a:pt x="4568" y="3120"/>
                  </a:cubicBezTo>
                  <a:cubicBezTo>
                    <a:pt x="4537" y="3277"/>
                    <a:pt x="4600" y="3403"/>
                    <a:pt x="4726" y="3466"/>
                  </a:cubicBezTo>
                  <a:lnTo>
                    <a:pt x="4852" y="3561"/>
                  </a:lnTo>
                  <a:lnTo>
                    <a:pt x="4505" y="4128"/>
                  </a:lnTo>
                  <a:lnTo>
                    <a:pt x="4379" y="4065"/>
                  </a:lnTo>
                  <a:cubicBezTo>
                    <a:pt x="4323" y="4037"/>
                    <a:pt x="4260" y="4021"/>
                    <a:pt x="4196" y="4021"/>
                  </a:cubicBezTo>
                  <a:cubicBezTo>
                    <a:pt x="4118" y="4021"/>
                    <a:pt x="4039" y="4044"/>
                    <a:pt x="3970" y="4097"/>
                  </a:cubicBezTo>
                  <a:cubicBezTo>
                    <a:pt x="3812" y="4254"/>
                    <a:pt x="3623" y="4349"/>
                    <a:pt x="3434" y="4412"/>
                  </a:cubicBezTo>
                  <a:cubicBezTo>
                    <a:pt x="3277" y="4475"/>
                    <a:pt x="3182" y="4632"/>
                    <a:pt x="3182" y="4727"/>
                  </a:cubicBezTo>
                  <a:lnTo>
                    <a:pt x="3182" y="4853"/>
                  </a:lnTo>
                  <a:lnTo>
                    <a:pt x="2489" y="4853"/>
                  </a:lnTo>
                  <a:lnTo>
                    <a:pt x="2489" y="4727"/>
                  </a:lnTo>
                  <a:cubicBezTo>
                    <a:pt x="2489" y="4569"/>
                    <a:pt x="2394" y="4475"/>
                    <a:pt x="2237" y="4412"/>
                  </a:cubicBezTo>
                  <a:cubicBezTo>
                    <a:pt x="2048" y="4349"/>
                    <a:pt x="1859" y="4223"/>
                    <a:pt x="1701" y="4097"/>
                  </a:cubicBezTo>
                  <a:cubicBezTo>
                    <a:pt x="1622" y="4057"/>
                    <a:pt x="1529" y="4017"/>
                    <a:pt x="1440" y="4017"/>
                  </a:cubicBezTo>
                  <a:cubicBezTo>
                    <a:pt x="1389" y="4017"/>
                    <a:pt x="1338" y="4030"/>
                    <a:pt x="1292" y="4065"/>
                  </a:cubicBezTo>
                  <a:lnTo>
                    <a:pt x="1166" y="4128"/>
                  </a:lnTo>
                  <a:lnTo>
                    <a:pt x="819" y="3561"/>
                  </a:lnTo>
                  <a:lnTo>
                    <a:pt x="945" y="3466"/>
                  </a:lnTo>
                  <a:cubicBezTo>
                    <a:pt x="1071" y="3403"/>
                    <a:pt x="1134" y="3246"/>
                    <a:pt x="1103" y="3120"/>
                  </a:cubicBezTo>
                  <a:cubicBezTo>
                    <a:pt x="1071" y="2899"/>
                    <a:pt x="1071" y="2710"/>
                    <a:pt x="1103" y="2490"/>
                  </a:cubicBezTo>
                  <a:cubicBezTo>
                    <a:pt x="1134" y="2332"/>
                    <a:pt x="1071" y="2206"/>
                    <a:pt x="945" y="2143"/>
                  </a:cubicBezTo>
                  <a:lnTo>
                    <a:pt x="819" y="2049"/>
                  </a:lnTo>
                  <a:lnTo>
                    <a:pt x="1166" y="1482"/>
                  </a:lnTo>
                  <a:lnTo>
                    <a:pt x="1292" y="1545"/>
                  </a:lnTo>
                  <a:cubicBezTo>
                    <a:pt x="1350" y="1589"/>
                    <a:pt x="1416" y="1612"/>
                    <a:pt x="1481" y="1612"/>
                  </a:cubicBezTo>
                  <a:cubicBezTo>
                    <a:pt x="1557" y="1612"/>
                    <a:pt x="1634" y="1581"/>
                    <a:pt x="1701" y="1513"/>
                  </a:cubicBezTo>
                  <a:cubicBezTo>
                    <a:pt x="1859" y="1356"/>
                    <a:pt x="2048" y="1261"/>
                    <a:pt x="2237" y="1198"/>
                  </a:cubicBezTo>
                  <a:cubicBezTo>
                    <a:pt x="2394" y="1167"/>
                    <a:pt x="2489" y="1009"/>
                    <a:pt x="2489" y="883"/>
                  </a:cubicBezTo>
                  <a:lnTo>
                    <a:pt x="2489" y="757"/>
                  </a:lnTo>
                  <a:close/>
                  <a:moveTo>
                    <a:pt x="2174" y="1"/>
                  </a:moveTo>
                  <a:cubicBezTo>
                    <a:pt x="1953" y="1"/>
                    <a:pt x="1796" y="158"/>
                    <a:pt x="1796" y="347"/>
                  </a:cubicBezTo>
                  <a:lnTo>
                    <a:pt x="1796" y="599"/>
                  </a:lnTo>
                  <a:cubicBezTo>
                    <a:pt x="1701" y="631"/>
                    <a:pt x="1575" y="726"/>
                    <a:pt x="1481" y="789"/>
                  </a:cubicBezTo>
                  <a:lnTo>
                    <a:pt x="1292" y="663"/>
                  </a:lnTo>
                  <a:cubicBezTo>
                    <a:pt x="1242" y="643"/>
                    <a:pt x="1186" y="632"/>
                    <a:pt x="1129" y="632"/>
                  </a:cubicBezTo>
                  <a:cubicBezTo>
                    <a:pt x="1007" y="632"/>
                    <a:pt x="884" y="681"/>
                    <a:pt x="819" y="789"/>
                  </a:cubicBezTo>
                  <a:lnTo>
                    <a:pt x="126" y="2017"/>
                  </a:lnTo>
                  <a:cubicBezTo>
                    <a:pt x="32" y="2175"/>
                    <a:pt x="63" y="2395"/>
                    <a:pt x="221" y="2490"/>
                  </a:cubicBezTo>
                  <a:lnTo>
                    <a:pt x="441" y="2616"/>
                  </a:lnTo>
                  <a:lnTo>
                    <a:pt x="441" y="2994"/>
                  </a:lnTo>
                  <a:lnTo>
                    <a:pt x="221" y="3120"/>
                  </a:lnTo>
                  <a:cubicBezTo>
                    <a:pt x="95" y="3183"/>
                    <a:pt x="0" y="3435"/>
                    <a:pt x="126" y="3592"/>
                  </a:cubicBezTo>
                  <a:lnTo>
                    <a:pt x="819" y="4821"/>
                  </a:lnTo>
                  <a:cubicBezTo>
                    <a:pt x="879" y="4921"/>
                    <a:pt x="989" y="4983"/>
                    <a:pt x="1102" y="4983"/>
                  </a:cubicBezTo>
                  <a:cubicBezTo>
                    <a:pt x="1168" y="4983"/>
                    <a:pt x="1234" y="4962"/>
                    <a:pt x="1292" y="4916"/>
                  </a:cubicBezTo>
                  <a:lnTo>
                    <a:pt x="1481" y="4821"/>
                  </a:lnTo>
                  <a:cubicBezTo>
                    <a:pt x="1607" y="4884"/>
                    <a:pt x="1733" y="4979"/>
                    <a:pt x="1796" y="5010"/>
                  </a:cubicBezTo>
                  <a:lnTo>
                    <a:pt x="1796" y="5231"/>
                  </a:lnTo>
                  <a:cubicBezTo>
                    <a:pt x="1796" y="5451"/>
                    <a:pt x="1953" y="5609"/>
                    <a:pt x="2174" y="5609"/>
                  </a:cubicBezTo>
                  <a:lnTo>
                    <a:pt x="3592" y="5609"/>
                  </a:lnTo>
                  <a:cubicBezTo>
                    <a:pt x="3781" y="5609"/>
                    <a:pt x="3938" y="5451"/>
                    <a:pt x="3938" y="5231"/>
                  </a:cubicBezTo>
                  <a:lnTo>
                    <a:pt x="3938" y="5010"/>
                  </a:lnTo>
                  <a:cubicBezTo>
                    <a:pt x="4064" y="4979"/>
                    <a:pt x="4159" y="4884"/>
                    <a:pt x="4253" y="4821"/>
                  </a:cubicBezTo>
                  <a:lnTo>
                    <a:pt x="4442" y="4916"/>
                  </a:lnTo>
                  <a:cubicBezTo>
                    <a:pt x="4501" y="4951"/>
                    <a:pt x="4574" y="4969"/>
                    <a:pt x="4644" y="4969"/>
                  </a:cubicBezTo>
                  <a:cubicBezTo>
                    <a:pt x="4762" y="4969"/>
                    <a:pt x="4875" y="4920"/>
                    <a:pt x="4915" y="4821"/>
                  </a:cubicBezTo>
                  <a:lnTo>
                    <a:pt x="5639" y="3592"/>
                  </a:lnTo>
                  <a:cubicBezTo>
                    <a:pt x="5702" y="3435"/>
                    <a:pt x="5671" y="3246"/>
                    <a:pt x="5513" y="3120"/>
                  </a:cubicBezTo>
                  <a:lnTo>
                    <a:pt x="5324" y="2994"/>
                  </a:lnTo>
                  <a:lnTo>
                    <a:pt x="5324" y="2616"/>
                  </a:lnTo>
                  <a:lnTo>
                    <a:pt x="5513" y="2490"/>
                  </a:lnTo>
                  <a:cubicBezTo>
                    <a:pt x="5671" y="2395"/>
                    <a:pt x="5734" y="2175"/>
                    <a:pt x="5639" y="2017"/>
                  </a:cubicBezTo>
                  <a:lnTo>
                    <a:pt x="4915" y="789"/>
                  </a:lnTo>
                  <a:cubicBezTo>
                    <a:pt x="4872" y="681"/>
                    <a:pt x="4742" y="618"/>
                    <a:pt x="4614" y="618"/>
                  </a:cubicBezTo>
                  <a:cubicBezTo>
                    <a:pt x="4553" y="618"/>
                    <a:pt x="4493" y="632"/>
                    <a:pt x="4442" y="663"/>
                  </a:cubicBezTo>
                  <a:lnTo>
                    <a:pt x="4253" y="789"/>
                  </a:lnTo>
                  <a:cubicBezTo>
                    <a:pt x="4127" y="726"/>
                    <a:pt x="4001" y="631"/>
                    <a:pt x="3938" y="599"/>
                  </a:cubicBezTo>
                  <a:lnTo>
                    <a:pt x="3938" y="347"/>
                  </a:lnTo>
                  <a:cubicBezTo>
                    <a:pt x="3938" y="158"/>
                    <a:pt x="3781" y="1"/>
                    <a:pt x="35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9"/>
            <p:cNvSpPr/>
            <p:nvPr/>
          </p:nvSpPr>
          <p:spPr>
            <a:xfrm>
              <a:off x="-44403625" y="2107275"/>
              <a:ext cx="53575" cy="52800"/>
            </a:xfrm>
            <a:custGeom>
              <a:rect b="b" l="l" r="r" t="t"/>
              <a:pathLst>
                <a:path extrusionOk="0" h="2112" w="2143">
                  <a:moveTo>
                    <a:pt x="1072" y="662"/>
                  </a:moveTo>
                  <a:cubicBezTo>
                    <a:pt x="1261" y="662"/>
                    <a:pt x="1418" y="820"/>
                    <a:pt x="1418" y="1009"/>
                  </a:cubicBezTo>
                  <a:cubicBezTo>
                    <a:pt x="1418" y="1198"/>
                    <a:pt x="1261" y="1355"/>
                    <a:pt x="1072" y="1355"/>
                  </a:cubicBezTo>
                  <a:cubicBezTo>
                    <a:pt x="882" y="1355"/>
                    <a:pt x="725" y="1198"/>
                    <a:pt x="725" y="1009"/>
                  </a:cubicBezTo>
                  <a:cubicBezTo>
                    <a:pt x="725" y="820"/>
                    <a:pt x="882" y="662"/>
                    <a:pt x="1072" y="662"/>
                  </a:cubicBezTo>
                  <a:close/>
                  <a:moveTo>
                    <a:pt x="1072" y="1"/>
                  </a:moveTo>
                  <a:cubicBezTo>
                    <a:pt x="473" y="1"/>
                    <a:pt x="0" y="473"/>
                    <a:pt x="0" y="1040"/>
                  </a:cubicBezTo>
                  <a:cubicBezTo>
                    <a:pt x="0" y="1639"/>
                    <a:pt x="473" y="2112"/>
                    <a:pt x="1072" y="2112"/>
                  </a:cubicBezTo>
                  <a:cubicBezTo>
                    <a:pt x="1670" y="2112"/>
                    <a:pt x="2143" y="1639"/>
                    <a:pt x="2143" y="1040"/>
                  </a:cubicBezTo>
                  <a:cubicBezTo>
                    <a:pt x="2143" y="473"/>
                    <a:pt x="1670" y="1"/>
                    <a:pt x="10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0"/>
          <p:cNvSpPr txBox="1"/>
          <p:nvPr>
            <p:ph type="title"/>
          </p:nvPr>
        </p:nvSpPr>
        <p:spPr>
          <a:xfrm>
            <a:off x="2868175" y="1727850"/>
            <a:ext cx="3843300" cy="108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410" name="Google Shape;410;p40"/>
          <p:cNvSpPr txBox="1"/>
          <p:nvPr>
            <p:ph idx="1" type="subTitle"/>
          </p:nvPr>
        </p:nvSpPr>
        <p:spPr>
          <a:xfrm>
            <a:off x="3925325" y="2911475"/>
            <a:ext cx="3843300" cy="49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and Answers</a:t>
            </a:r>
            <a:endParaRPr/>
          </a:p>
        </p:txBody>
      </p:sp>
      <p:pic>
        <p:nvPicPr>
          <p:cNvPr id="411" name="Google Shape;411;p40"/>
          <p:cNvPicPr preferRelativeResize="0"/>
          <p:nvPr/>
        </p:nvPicPr>
        <p:blipFill>
          <a:blip r:embed="rId3">
            <a:alphaModFix/>
          </a:blip>
          <a:stretch>
            <a:fillRect/>
          </a:stretch>
        </p:blipFill>
        <p:spPr>
          <a:xfrm flipH="1">
            <a:off x="10" y="0"/>
            <a:ext cx="3405191" cy="5143500"/>
          </a:xfrm>
          <a:prstGeom prst="rect">
            <a:avLst/>
          </a:prstGeom>
          <a:noFill/>
          <a:ln>
            <a:noFill/>
          </a:ln>
        </p:spPr>
      </p:pic>
      <p:grpSp>
        <p:nvGrpSpPr>
          <p:cNvPr id="412" name="Google Shape;412;p40"/>
          <p:cNvGrpSpPr/>
          <p:nvPr/>
        </p:nvGrpSpPr>
        <p:grpSpPr>
          <a:xfrm flipH="1">
            <a:off x="4821451" y="-1610442"/>
            <a:ext cx="4574075" cy="3479350"/>
            <a:chOff x="1522650" y="1117750"/>
            <a:chExt cx="4574075" cy="3479350"/>
          </a:xfrm>
        </p:grpSpPr>
        <p:sp>
          <p:nvSpPr>
            <p:cNvPr id="413" name="Google Shape;413;p40"/>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0"/>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1"/>
          <p:cNvSpPr txBox="1"/>
          <p:nvPr>
            <p:ph type="title"/>
          </p:nvPr>
        </p:nvSpPr>
        <p:spPr>
          <a:xfrm>
            <a:off x="720000" y="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420" name="Google Shape;420;p41"/>
          <p:cNvSpPr txBox="1"/>
          <p:nvPr>
            <p:ph idx="1" type="subTitle"/>
          </p:nvPr>
        </p:nvSpPr>
        <p:spPr>
          <a:xfrm>
            <a:off x="666700" y="741700"/>
            <a:ext cx="5015400" cy="37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JMP. Pareto Chart. (n.d.). Introduction to Statistics | JMP. </a:t>
            </a:r>
            <a:r>
              <a:rPr lang="en" sz="1000" u="sng">
                <a:solidFill>
                  <a:schemeClr val="hlink"/>
                </a:solidFill>
                <a:hlinkClick r:id="rId3"/>
              </a:rPr>
              <a:t>https://www.jmp.com/en_us/statistics-knowledge-portal/exploratory-data-analysis/pareto-chart.html</a:t>
            </a:r>
            <a:r>
              <a:rPr lang="en" sz="1000"/>
              <a:t> </a:t>
            </a:r>
            <a:endParaRPr sz="1000"/>
          </a:p>
          <a:p>
            <a:pPr indent="0" lvl="0" marL="457200" rtl="0" algn="l">
              <a:spcBef>
                <a:spcPts val="0"/>
              </a:spcBef>
              <a:spcAft>
                <a:spcPts val="0"/>
              </a:spcAft>
              <a:buNone/>
            </a:pPr>
            <a:r>
              <a:t/>
            </a:r>
            <a:endParaRPr sz="1000"/>
          </a:p>
          <a:p>
            <a:pPr indent="0" lvl="0" marL="0" rtl="0" algn="l">
              <a:spcBef>
                <a:spcPts val="0"/>
              </a:spcBef>
              <a:spcAft>
                <a:spcPts val="0"/>
              </a:spcAft>
              <a:buNone/>
            </a:pPr>
            <a:r>
              <a:rPr lang="en" sz="1000"/>
              <a:t>Majaski, C. (2024, May 3). Hypothesis Testing: 4 Steps and Example. Investopedia. </a:t>
            </a:r>
            <a:r>
              <a:rPr lang="en" sz="1000" u="sng">
                <a:solidFill>
                  <a:schemeClr val="hlink"/>
                </a:solidFill>
                <a:hlinkClick r:id="rId4"/>
              </a:rPr>
              <a:t>https://www.investopedia.com/terms/h/hypothesistesting.asp#:~:text=Hypothesis%20testing%20refers%20to%20a,based%20on%20the%20data%20presented</a:t>
            </a:r>
            <a:r>
              <a:rPr lang="en" sz="1000"/>
              <a:t> </a:t>
            </a:r>
            <a:endParaRPr sz="1000"/>
          </a:p>
          <a:p>
            <a:pPr indent="0" lvl="0" marL="457200" rtl="0" algn="l">
              <a:spcBef>
                <a:spcPts val="0"/>
              </a:spcBef>
              <a:spcAft>
                <a:spcPts val="0"/>
              </a:spcAft>
              <a:buNone/>
            </a:pPr>
            <a:r>
              <a:t/>
            </a:r>
            <a:endParaRPr sz="1000"/>
          </a:p>
          <a:p>
            <a:pPr indent="0" lvl="0" marL="0" rtl="0" algn="l">
              <a:spcBef>
                <a:spcPts val="0"/>
              </a:spcBef>
              <a:spcAft>
                <a:spcPts val="0"/>
              </a:spcAft>
              <a:buNone/>
            </a:pPr>
            <a:r>
              <a:rPr lang="en" sz="1000"/>
              <a:t>SNHU, (n.d.). DAT 475 Project Case Study. Retrieved from</a:t>
            </a:r>
            <a:endParaRPr sz="1000"/>
          </a:p>
          <a:p>
            <a:pPr indent="0" lvl="0" marL="0" rtl="0" algn="l">
              <a:spcBef>
                <a:spcPts val="0"/>
              </a:spcBef>
              <a:spcAft>
                <a:spcPts val="0"/>
              </a:spcAft>
              <a:buNone/>
            </a:pPr>
            <a:r>
              <a:rPr lang="en" sz="1000" u="sng">
                <a:solidFill>
                  <a:schemeClr val="hlink"/>
                </a:solidFill>
                <a:hlinkClick r:id="rId5"/>
              </a:rPr>
              <a:t>https://learn.snhu.edu/content/enforced/1610937-DAT-475-12625.202451-1/course_documents/DAT%20475%20Project%20Case%20Study.pdf?ou=1610937</a:t>
            </a:r>
            <a:r>
              <a:rPr lang="en" sz="1000"/>
              <a:t> </a:t>
            </a:r>
            <a:endParaRPr sz="1000"/>
          </a:p>
          <a:p>
            <a:pPr indent="0" lvl="0" marL="457200" rtl="0" algn="l">
              <a:spcBef>
                <a:spcPts val="0"/>
              </a:spcBef>
              <a:spcAft>
                <a:spcPts val="0"/>
              </a:spcAft>
              <a:buNone/>
            </a:pPr>
            <a:r>
              <a:t/>
            </a:r>
            <a:endParaRPr sz="1000"/>
          </a:p>
          <a:p>
            <a:pPr indent="0" lvl="0" marL="0" rtl="0" algn="l">
              <a:spcBef>
                <a:spcPts val="0"/>
              </a:spcBef>
              <a:spcAft>
                <a:spcPts val="0"/>
              </a:spcAft>
              <a:buNone/>
            </a:pPr>
            <a:r>
              <a:rPr lang="en" sz="1000"/>
              <a:t>Laerd Statistics. Hypothesis Testing - Significance levels and rejecting or accepting the null</a:t>
            </a:r>
            <a:endParaRPr sz="1000"/>
          </a:p>
          <a:p>
            <a:pPr indent="0" lvl="0" marL="0" rtl="0" algn="l">
              <a:spcBef>
                <a:spcPts val="0"/>
              </a:spcBef>
              <a:spcAft>
                <a:spcPts val="0"/>
              </a:spcAft>
              <a:buNone/>
            </a:pPr>
            <a:r>
              <a:rPr lang="en" sz="1000"/>
              <a:t>hypothesis. (n.d.). </a:t>
            </a:r>
            <a:r>
              <a:rPr lang="en" sz="1000" u="sng">
                <a:solidFill>
                  <a:schemeClr val="hlink"/>
                </a:solidFill>
                <a:hlinkClick r:id="rId6"/>
              </a:rPr>
              <a:t>https://statistics.laerd.com/statistical-guides/hypothesis-testing-3.php</a:t>
            </a:r>
            <a:r>
              <a:rPr lang="en" sz="1000"/>
              <a:t> </a:t>
            </a:r>
            <a:endParaRPr sz="1000"/>
          </a:p>
          <a:p>
            <a:pPr indent="0" lvl="0" marL="457200" rtl="0" algn="l">
              <a:spcBef>
                <a:spcPts val="0"/>
              </a:spcBef>
              <a:spcAft>
                <a:spcPts val="0"/>
              </a:spcAft>
              <a:buNone/>
            </a:pPr>
            <a:r>
              <a:t/>
            </a:r>
            <a:endParaRPr sz="1000"/>
          </a:p>
          <a:p>
            <a:pPr indent="0" lvl="0" marL="0" rtl="0" algn="l">
              <a:spcBef>
                <a:spcPts val="0"/>
              </a:spcBef>
              <a:spcAft>
                <a:spcPts val="0"/>
              </a:spcAft>
              <a:buNone/>
            </a:pPr>
            <a:r>
              <a:rPr lang="en" sz="1000"/>
              <a:t>Statistics Solutions. Understanding ANOVA: Analyzing Variance in Multiple Groups. (2024,</a:t>
            </a:r>
            <a:endParaRPr sz="1000"/>
          </a:p>
          <a:p>
            <a:pPr indent="0" lvl="0" marL="0" rtl="0" algn="l">
              <a:spcBef>
                <a:spcPts val="0"/>
              </a:spcBef>
              <a:spcAft>
                <a:spcPts val="0"/>
              </a:spcAft>
              <a:buNone/>
            </a:pPr>
            <a:r>
              <a:rPr lang="en" sz="1000"/>
              <a:t>April 17). Statistics Solutions. </a:t>
            </a:r>
            <a:r>
              <a:rPr lang="en" sz="1000" u="sng">
                <a:solidFill>
                  <a:schemeClr val="hlink"/>
                </a:solidFill>
                <a:hlinkClick r:id="rId7"/>
              </a:rPr>
              <a:t>https://www.statisticssolutions.com/free-resources/directory-of-statistical-analyses/anova/</a:t>
            </a:r>
            <a:r>
              <a:rPr lang="en" sz="1000"/>
              <a:t> </a:t>
            </a:r>
            <a:endParaRPr sz="1000"/>
          </a:p>
          <a:p>
            <a:pPr indent="0" lvl="0" marL="457200" rtl="0" algn="l">
              <a:spcBef>
                <a:spcPts val="0"/>
              </a:spcBef>
              <a:spcAft>
                <a:spcPts val="0"/>
              </a:spcAft>
              <a:buNone/>
            </a:pPr>
            <a:r>
              <a:t/>
            </a:r>
            <a:endParaRPr sz="1000"/>
          </a:p>
          <a:p>
            <a:pPr indent="0" lvl="0" marL="0" rtl="0" algn="l">
              <a:spcBef>
                <a:spcPts val="0"/>
              </a:spcBef>
              <a:spcAft>
                <a:spcPts val="0"/>
              </a:spcAft>
              <a:buNone/>
            </a:pPr>
            <a:r>
              <a:rPr lang="en" sz="1000"/>
              <a:t>A Complete Guide to Box Plots | Atlassian. (n.d.). Atlassian.</a:t>
            </a:r>
            <a:endParaRPr sz="1000"/>
          </a:p>
          <a:p>
            <a:pPr indent="0" lvl="0" marL="0" rtl="0" algn="l">
              <a:spcBef>
                <a:spcPts val="0"/>
              </a:spcBef>
              <a:spcAft>
                <a:spcPts val="0"/>
              </a:spcAft>
              <a:buNone/>
            </a:pPr>
            <a:r>
              <a:rPr lang="en" sz="1000" u="sng">
                <a:solidFill>
                  <a:schemeClr val="hlink"/>
                </a:solidFill>
                <a:hlinkClick r:id="rId8"/>
              </a:rPr>
              <a:t>https://www.atlassian.com/data/charts/box-plot-complete-guide</a:t>
            </a:r>
            <a:r>
              <a:rPr lang="en" sz="1000"/>
              <a:t> </a:t>
            </a:r>
            <a:endParaRPr sz="1000"/>
          </a:p>
          <a:p>
            <a:pPr indent="0" lvl="0" marL="457200" rtl="0" algn="l">
              <a:spcBef>
                <a:spcPts val="0"/>
              </a:spcBef>
              <a:spcAft>
                <a:spcPts val="0"/>
              </a:spcAft>
              <a:buNone/>
            </a:pPr>
            <a:r>
              <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grpSp>
        <p:nvGrpSpPr>
          <p:cNvPr id="253" name="Google Shape;253;p27"/>
          <p:cNvGrpSpPr/>
          <p:nvPr/>
        </p:nvGrpSpPr>
        <p:grpSpPr>
          <a:xfrm rot="756538">
            <a:off x="-943408" y="-1494947"/>
            <a:ext cx="4574157" cy="3479412"/>
            <a:chOff x="1522650" y="1117750"/>
            <a:chExt cx="4574075" cy="3479350"/>
          </a:xfrm>
        </p:grpSpPr>
        <p:sp>
          <p:nvSpPr>
            <p:cNvPr id="254" name="Google Shape;254;p27"/>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6" name="Google Shape;256;p27"/>
          <p:cNvPicPr preferRelativeResize="0"/>
          <p:nvPr/>
        </p:nvPicPr>
        <p:blipFill>
          <a:blip r:embed="rId3">
            <a:alphaModFix/>
          </a:blip>
          <a:stretch>
            <a:fillRect/>
          </a:stretch>
        </p:blipFill>
        <p:spPr>
          <a:xfrm flipH="1" rot="10800000">
            <a:off x="5738810" y="0"/>
            <a:ext cx="3405191" cy="5143500"/>
          </a:xfrm>
          <a:prstGeom prst="rect">
            <a:avLst/>
          </a:prstGeom>
          <a:noFill/>
          <a:ln>
            <a:noFill/>
          </a:ln>
        </p:spPr>
      </p:pic>
      <p:sp>
        <p:nvSpPr>
          <p:cNvPr id="257" name="Google Shape;257;p27"/>
          <p:cNvSpPr txBox="1"/>
          <p:nvPr>
            <p:ph type="ctrTitle"/>
          </p:nvPr>
        </p:nvSpPr>
        <p:spPr>
          <a:xfrm>
            <a:off x="335750" y="1934700"/>
            <a:ext cx="5257800" cy="201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solidFill>
                  <a:schemeClr val="dk1"/>
                </a:solidFill>
              </a:rPr>
              <a:t>Manufacturing Process Improvement Analysis</a:t>
            </a:r>
            <a:endParaRPr sz="3800">
              <a:solidFill>
                <a:schemeClr val="dk1"/>
              </a:solidFill>
            </a:endParaRPr>
          </a:p>
        </p:txBody>
      </p:sp>
      <p:sp>
        <p:nvSpPr>
          <p:cNvPr id="258" name="Google Shape;258;p27"/>
          <p:cNvSpPr txBox="1"/>
          <p:nvPr>
            <p:ph idx="1" type="subTitle"/>
          </p:nvPr>
        </p:nvSpPr>
        <p:spPr>
          <a:xfrm>
            <a:off x="406525" y="4005750"/>
            <a:ext cx="2833800" cy="67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Addressing Defects in the Welding Process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28"/>
          <p:cNvPicPr preferRelativeResize="0"/>
          <p:nvPr/>
        </p:nvPicPr>
        <p:blipFill>
          <a:blip r:embed="rId3">
            <a:alphaModFix/>
          </a:blip>
          <a:stretch>
            <a:fillRect/>
          </a:stretch>
        </p:blipFill>
        <p:spPr>
          <a:xfrm flipH="1">
            <a:off x="10" y="0"/>
            <a:ext cx="3405191" cy="5143500"/>
          </a:xfrm>
          <a:prstGeom prst="rect">
            <a:avLst/>
          </a:prstGeom>
          <a:noFill/>
          <a:ln>
            <a:noFill/>
          </a:ln>
        </p:spPr>
      </p:pic>
      <p:sp>
        <p:nvSpPr>
          <p:cNvPr id="264" name="Google Shape;264;p28"/>
          <p:cNvSpPr txBox="1"/>
          <p:nvPr>
            <p:ph type="title"/>
          </p:nvPr>
        </p:nvSpPr>
        <p:spPr>
          <a:xfrm>
            <a:off x="4047175" y="2388500"/>
            <a:ext cx="4383600" cy="16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a:t>
            </a:r>
            <a:endParaRPr/>
          </a:p>
          <a:p>
            <a:pPr indent="0" lvl="0" marL="0" rtl="0" algn="l">
              <a:spcBef>
                <a:spcPts val="0"/>
              </a:spcBef>
              <a:spcAft>
                <a:spcPts val="0"/>
              </a:spcAft>
              <a:buNone/>
            </a:pPr>
            <a:r>
              <a:rPr lang="en"/>
              <a:t>Statement</a:t>
            </a:r>
            <a:endParaRPr/>
          </a:p>
        </p:txBody>
      </p:sp>
      <p:sp>
        <p:nvSpPr>
          <p:cNvPr id="265" name="Google Shape;265;p28"/>
          <p:cNvSpPr txBox="1"/>
          <p:nvPr>
            <p:ph idx="2" type="title"/>
          </p:nvPr>
        </p:nvSpPr>
        <p:spPr>
          <a:xfrm>
            <a:off x="4047175" y="1438750"/>
            <a:ext cx="1230300" cy="88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grpSp>
        <p:nvGrpSpPr>
          <p:cNvPr id="266" name="Google Shape;266;p28"/>
          <p:cNvGrpSpPr/>
          <p:nvPr/>
        </p:nvGrpSpPr>
        <p:grpSpPr>
          <a:xfrm rot="756538">
            <a:off x="5159567" y="-1610422"/>
            <a:ext cx="4574157" cy="3479412"/>
            <a:chOff x="1522650" y="1117750"/>
            <a:chExt cx="4574075" cy="3479350"/>
          </a:xfrm>
        </p:grpSpPr>
        <p:sp>
          <p:nvSpPr>
            <p:cNvPr id="267" name="Google Shape;267;p28"/>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9"/>
          <p:cNvSpPr txBox="1"/>
          <p:nvPr>
            <p:ph idx="4" type="subTitle"/>
          </p:nvPr>
        </p:nvSpPr>
        <p:spPr>
          <a:xfrm>
            <a:off x="4911639" y="2244217"/>
            <a:ext cx="2424300" cy="44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Goal</a:t>
            </a:r>
            <a:endParaRPr/>
          </a:p>
        </p:txBody>
      </p:sp>
      <p:sp>
        <p:nvSpPr>
          <p:cNvPr id="274" name="Google Shape;274;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275" name="Google Shape;275;p29"/>
          <p:cNvSpPr txBox="1"/>
          <p:nvPr>
            <p:ph idx="1" type="subTitle"/>
          </p:nvPr>
        </p:nvSpPr>
        <p:spPr>
          <a:xfrm>
            <a:off x="4911639" y="2679824"/>
            <a:ext cx="2424300" cy="15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 is to reduce these defects by 20% while simultaneously increasing production capacity by 20%.</a:t>
            </a:r>
            <a:endParaRPr/>
          </a:p>
        </p:txBody>
      </p:sp>
      <p:sp>
        <p:nvSpPr>
          <p:cNvPr id="276" name="Google Shape;276;p29"/>
          <p:cNvSpPr txBox="1"/>
          <p:nvPr>
            <p:ph idx="2" type="subTitle"/>
          </p:nvPr>
        </p:nvSpPr>
        <p:spPr>
          <a:xfrm>
            <a:off x="1808050" y="2679824"/>
            <a:ext cx="2424300" cy="15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organization is experiencing a significant increase in defects during the welding process of electronic boards, specifically related to Thru-Holes components.</a:t>
            </a:r>
            <a:endParaRPr/>
          </a:p>
        </p:txBody>
      </p:sp>
      <p:sp>
        <p:nvSpPr>
          <p:cNvPr id="277" name="Google Shape;277;p29"/>
          <p:cNvSpPr txBox="1"/>
          <p:nvPr>
            <p:ph idx="3" type="subTitle"/>
          </p:nvPr>
        </p:nvSpPr>
        <p:spPr>
          <a:xfrm>
            <a:off x="1808050" y="2244217"/>
            <a:ext cx="2424300" cy="44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Problem</a:t>
            </a:r>
            <a:endParaRPr/>
          </a:p>
        </p:txBody>
      </p:sp>
      <p:sp>
        <p:nvSpPr>
          <p:cNvPr id="278" name="Google Shape;278;p29"/>
          <p:cNvSpPr/>
          <p:nvPr/>
        </p:nvSpPr>
        <p:spPr>
          <a:xfrm>
            <a:off x="5001124" y="1646465"/>
            <a:ext cx="310898" cy="365762"/>
          </a:xfrm>
          <a:custGeom>
            <a:rect b="b" l="l" r="r" t="t"/>
            <a:pathLst>
              <a:path extrusionOk="0" h="12004" w="10555">
                <a:moveTo>
                  <a:pt x="5262" y="709"/>
                </a:moveTo>
                <a:lnTo>
                  <a:pt x="9420" y="2788"/>
                </a:lnTo>
                <a:lnTo>
                  <a:pt x="8066" y="3450"/>
                </a:lnTo>
                <a:lnTo>
                  <a:pt x="5451" y="2127"/>
                </a:lnTo>
                <a:cubicBezTo>
                  <a:pt x="5403" y="2111"/>
                  <a:pt x="5348" y="2103"/>
                  <a:pt x="5293" y="2103"/>
                </a:cubicBezTo>
                <a:cubicBezTo>
                  <a:pt x="5238" y="2103"/>
                  <a:pt x="5183" y="2111"/>
                  <a:pt x="5136" y="2127"/>
                </a:cubicBezTo>
                <a:lnTo>
                  <a:pt x="2489" y="3450"/>
                </a:lnTo>
                <a:lnTo>
                  <a:pt x="1197" y="2788"/>
                </a:lnTo>
                <a:lnTo>
                  <a:pt x="5262" y="709"/>
                </a:lnTo>
                <a:close/>
                <a:moveTo>
                  <a:pt x="4915" y="3040"/>
                </a:moveTo>
                <a:lnTo>
                  <a:pt x="4915" y="6222"/>
                </a:lnTo>
                <a:lnTo>
                  <a:pt x="2804" y="7294"/>
                </a:lnTo>
                <a:lnTo>
                  <a:pt x="2804" y="4080"/>
                </a:lnTo>
                <a:lnTo>
                  <a:pt x="4915" y="3040"/>
                </a:lnTo>
                <a:close/>
                <a:moveTo>
                  <a:pt x="5640" y="3040"/>
                </a:moveTo>
                <a:lnTo>
                  <a:pt x="7750" y="4080"/>
                </a:lnTo>
                <a:lnTo>
                  <a:pt x="7750" y="7294"/>
                </a:lnTo>
                <a:lnTo>
                  <a:pt x="5640" y="6222"/>
                </a:lnTo>
                <a:lnTo>
                  <a:pt x="5640" y="3040"/>
                </a:lnTo>
                <a:close/>
                <a:moveTo>
                  <a:pt x="5262" y="6758"/>
                </a:moveTo>
                <a:lnTo>
                  <a:pt x="7278" y="7798"/>
                </a:lnTo>
                <a:lnTo>
                  <a:pt x="5262" y="8806"/>
                </a:lnTo>
                <a:lnTo>
                  <a:pt x="3277" y="7798"/>
                </a:lnTo>
                <a:lnTo>
                  <a:pt x="5262" y="6758"/>
                </a:lnTo>
                <a:close/>
                <a:moveTo>
                  <a:pt x="725" y="3372"/>
                </a:moveTo>
                <a:lnTo>
                  <a:pt x="2111" y="4080"/>
                </a:lnTo>
                <a:lnTo>
                  <a:pt x="2111" y="7829"/>
                </a:lnTo>
                <a:cubicBezTo>
                  <a:pt x="2111" y="7955"/>
                  <a:pt x="2206" y="8081"/>
                  <a:pt x="2332" y="8113"/>
                </a:cubicBezTo>
                <a:lnTo>
                  <a:pt x="4915" y="9404"/>
                </a:lnTo>
                <a:lnTo>
                  <a:pt x="4915" y="10980"/>
                </a:lnTo>
                <a:lnTo>
                  <a:pt x="725" y="8869"/>
                </a:lnTo>
                <a:lnTo>
                  <a:pt x="725" y="3372"/>
                </a:lnTo>
                <a:close/>
                <a:moveTo>
                  <a:pt x="9861" y="3387"/>
                </a:moveTo>
                <a:lnTo>
                  <a:pt x="9861" y="8932"/>
                </a:lnTo>
                <a:lnTo>
                  <a:pt x="5640" y="11011"/>
                </a:lnTo>
                <a:lnTo>
                  <a:pt x="5640" y="9436"/>
                </a:lnTo>
                <a:lnTo>
                  <a:pt x="8223" y="8144"/>
                </a:lnTo>
                <a:cubicBezTo>
                  <a:pt x="8349" y="8113"/>
                  <a:pt x="8412" y="7987"/>
                  <a:pt x="8412" y="7829"/>
                </a:cubicBezTo>
                <a:lnTo>
                  <a:pt x="8412" y="4080"/>
                </a:lnTo>
                <a:lnTo>
                  <a:pt x="9861" y="3387"/>
                </a:lnTo>
                <a:close/>
                <a:moveTo>
                  <a:pt x="5262" y="0"/>
                </a:moveTo>
                <a:cubicBezTo>
                  <a:pt x="5206" y="0"/>
                  <a:pt x="5151" y="16"/>
                  <a:pt x="5104" y="47"/>
                </a:cubicBezTo>
                <a:lnTo>
                  <a:pt x="284" y="2473"/>
                </a:lnTo>
                <a:cubicBezTo>
                  <a:pt x="63" y="2536"/>
                  <a:pt x="0" y="2662"/>
                  <a:pt x="0" y="2820"/>
                </a:cubicBezTo>
                <a:lnTo>
                  <a:pt x="0" y="9152"/>
                </a:lnTo>
                <a:cubicBezTo>
                  <a:pt x="0" y="9278"/>
                  <a:pt x="63" y="9404"/>
                  <a:pt x="189" y="9499"/>
                </a:cubicBezTo>
                <a:lnTo>
                  <a:pt x="5104" y="11956"/>
                </a:lnTo>
                <a:cubicBezTo>
                  <a:pt x="5151" y="11988"/>
                  <a:pt x="5206" y="12003"/>
                  <a:pt x="5262" y="12003"/>
                </a:cubicBezTo>
                <a:cubicBezTo>
                  <a:pt x="5317" y="12003"/>
                  <a:pt x="5372" y="11988"/>
                  <a:pt x="5419" y="11956"/>
                </a:cubicBezTo>
                <a:lnTo>
                  <a:pt x="10365" y="9499"/>
                </a:lnTo>
                <a:cubicBezTo>
                  <a:pt x="10460" y="9404"/>
                  <a:pt x="10554" y="9278"/>
                  <a:pt x="10554" y="9152"/>
                </a:cubicBezTo>
                <a:lnTo>
                  <a:pt x="10554" y="2788"/>
                </a:lnTo>
                <a:cubicBezTo>
                  <a:pt x="10554" y="2662"/>
                  <a:pt x="10460" y="2568"/>
                  <a:pt x="10365" y="2505"/>
                </a:cubicBezTo>
                <a:lnTo>
                  <a:pt x="5419" y="47"/>
                </a:lnTo>
                <a:cubicBezTo>
                  <a:pt x="5372" y="16"/>
                  <a:pt x="5317" y="0"/>
                  <a:pt x="52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 name="Google Shape;279;p29"/>
          <p:cNvGrpSpPr/>
          <p:nvPr/>
        </p:nvGrpSpPr>
        <p:grpSpPr>
          <a:xfrm>
            <a:off x="1892089" y="1646465"/>
            <a:ext cx="329193" cy="329185"/>
            <a:chOff x="-3852025" y="2764950"/>
            <a:chExt cx="291450" cy="293000"/>
          </a:xfrm>
        </p:grpSpPr>
        <p:sp>
          <p:nvSpPr>
            <p:cNvPr id="280" name="Google Shape;280;p29"/>
            <p:cNvSpPr/>
            <p:nvPr/>
          </p:nvSpPr>
          <p:spPr>
            <a:xfrm>
              <a:off x="-3852025" y="2764950"/>
              <a:ext cx="291450" cy="293000"/>
            </a:xfrm>
            <a:custGeom>
              <a:rect b="b" l="l" r="r" t="t"/>
              <a:pathLst>
                <a:path extrusionOk="0" h="11720" w="11658">
                  <a:moveTo>
                    <a:pt x="4380" y="693"/>
                  </a:moveTo>
                  <a:cubicBezTo>
                    <a:pt x="6774" y="693"/>
                    <a:pt x="8161" y="1355"/>
                    <a:pt x="8161" y="1733"/>
                  </a:cubicBezTo>
                  <a:cubicBezTo>
                    <a:pt x="8161" y="2080"/>
                    <a:pt x="6774" y="2741"/>
                    <a:pt x="4380" y="2741"/>
                  </a:cubicBezTo>
                  <a:cubicBezTo>
                    <a:pt x="1986" y="2741"/>
                    <a:pt x="599" y="2080"/>
                    <a:pt x="599" y="1733"/>
                  </a:cubicBezTo>
                  <a:cubicBezTo>
                    <a:pt x="631" y="1355"/>
                    <a:pt x="2017" y="693"/>
                    <a:pt x="4380" y="693"/>
                  </a:cubicBezTo>
                  <a:close/>
                  <a:moveTo>
                    <a:pt x="8224" y="2710"/>
                  </a:moveTo>
                  <a:lnTo>
                    <a:pt x="8224" y="4190"/>
                  </a:lnTo>
                  <a:lnTo>
                    <a:pt x="7845" y="4190"/>
                  </a:lnTo>
                  <a:cubicBezTo>
                    <a:pt x="7815" y="4189"/>
                    <a:pt x="7784" y="4189"/>
                    <a:pt x="7753" y="4189"/>
                  </a:cubicBezTo>
                  <a:cubicBezTo>
                    <a:pt x="6625" y="4189"/>
                    <a:pt x="5622" y="4748"/>
                    <a:pt x="4947" y="5545"/>
                  </a:cubicBezTo>
                  <a:cubicBezTo>
                    <a:pt x="4743" y="5555"/>
                    <a:pt x="4544" y="5560"/>
                    <a:pt x="4352" y="5560"/>
                  </a:cubicBezTo>
                  <a:cubicBezTo>
                    <a:pt x="2081" y="5560"/>
                    <a:pt x="662" y="4912"/>
                    <a:pt x="662" y="4505"/>
                  </a:cubicBezTo>
                  <a:lnTo>
                    <a:pt x="662" y="2710"/>
                  </a:lnTo>
                  <a:cubicBezTo>
                    <a:pt x="1639" y="3308"/>
                    <a:pt x="3246" y="3466"/>
                    <a:pt x="4443" y="3466"/>
                  </a:cubicBezTo>
                  <a:cubicBezTo>
                    <a:pt x="5577" y="3466"/>
                    <a:pt x="7215" y="3308"/>
                    <a:pt x="8224" y="2710"/>
                  </a:cubicBezTo>
                  <a:close/>
                  <a:moveTo>
                    <a:pt x="631" y="5514"/>
                  </a:moveTo>
                  <a:cubicBezTo>
                    <a:pt x="1639" y="6081"/>
                    <a:pt x="3309" y="6238"/>
                    <a:pt x="4474" y="6238"/>
                  </a:cubicBezTo>
                  <a:cubicBezTo>
                    <a:pt x="4222" y="6711"/>
                    <a:pt x="4065" y="7309"/>
                    <a:pt x="4065" y="7939"/>
                  </a:cubicBezTo>
                  <a:lnTo>
                    <a:pt x="4065" y="8286"/>
                  </a:lnTo>
                  <a:cubicBezTo>
                    <a:pt x="1860" y="8223"/>
                    <a:pt x="631" y="7624"/>
                    <a:pt x="631" y="7278"/>
                  </a:cubicBezTo>
                  <a:lnTo>
                    <a:pt x="631" y="5514"/>
                  </a:lnTo>
                  <a:close/>
                  <a:moveTo>
                    <a:pt x="631" y="8223"/>
                  </a:moveTo>
                  <a:cubicBezTo>
                    <a:pt x="1576" y="8759"/>
                    <a:pt x="3120" y="8979"/>
                    <a:pt x="4222" y="8979"/>
                  </a:cubicBezTo>
                  <a:cubicBezTo>
                    <a:pt x="4474" y="9798"/>
                    <a:pt x="4947" y="10460"/>
                    <a:pt x="5609" y="10964"/>
                  </a:cubicBezTo>
                  <a:cubicBezTo>
                    <a:pt x="5199" y="11005"/>
                    <a:pt x="4802" y="11024"/>
                    <a:pt x="4424" y="11024"/>
                  </a:cubicBezTo>
                  <a:cubicBezTo>
                    <a:pt x="2216" y="11024"/>
                    <a:pt x="631" y="10391"/>
                    <a:pt x="631" y="9987"/>
                  </a:cubicBezTo>
                  <a:lnTo>
                    <a:pt x="631" y="8223"/>
                  </a:lnTo>
                  <a:close/>
                  <a:moveTo>
                    <a:pt x="7814" y="4852"/>
                  </a:moveTo>
                  <a:cubicBezTo>
                    <a:pt x="9515" y="4852"/>
                    <a:pt x="10933" y="6238"/>
                    <a:pt x="10933" y="7939"/>
                  </a:cubicBezTo>
                  <a:cubicBezTo>
                    <a:pt x="10964" y="9641"/>
                    <a:pt x="9547" y="11027"/>
                    <a:pt x="7814" y="11027"/>
                  </a:cubicBezTo>
                  <a:cubicBezTo>
                    <a:pt x="6113" y="11027"/>
                    <a:pt x="4726" y="9641"/>
                    <a:pt x="4726" y="7939"/>
                  </a:cubicBezTo>
                  <a:cubicBezTo>
                    <a:pt x="4726" y="6238"/>
                    <a:pt x="6113" y="4852"/>
                    <a:pt x="7814" y="4852"/>
                  </a:cubicBezTo>
                  <a:close/>
                  <a:moveTo>
                    <a:pt x="4411" y="0"/>
                  </a:moveTo>
                  <a:cubicBezTo>
                    <a:pt x="3277" y="0"/>
                    <a:pt x="2206" y="158"/>
                    <a:pt x="1418" y="410"/>
                  </a:cubicBezTo>
                  <a:cubicBezTo>
                    <a:pt x="253" y="819"/>
                    <a:pt x="1" y="1323"/>
                    <a:pt x="1" y="1733"/>
                  </a:cubicBezTo>
                  <a:lnTo>
                    <a:pt x="1" y="9987"/>
                  </a:lnTo>
                  <a:cubicBezTo>
                    <a:pt x="1" y="10334"/>
                    <a:pt x="253" y="10901"/>
                    <a:pt x="1418" y="11279"/>
                  </a:cubicBezTo>
                  <a:cubicBezTo>
                    <a:pt x="2269" y="11562"/>
                    <a:pt x="3309" y="11720"/>
                    <a:pt x="4411" y="11720"/>
                  </a:cubicBezTo>
                  <a:cubicBezTo>
                    <a:pt x="5199" y="11720"/>
                    <a:pt x="5955" y="11657"/>
                    <a:pt x="6617" y="11531"/>
                  </a:cubicBezTo>
                  <a:cubicBezTo>
                    <a:pt x="7026" y="11657"/>
                    <a:pt x="7404" y="11720"/>
                    <a:pt x="7845" y="11720"/>
                  </a:cubicBezTo>
                  <a:cubicBezTo>
                    <a:pt x="9925" y="11720"/>
                    <a:pt x="11658" y="10019"/>
                    <a:pt x="11658" y="7939"/>
                  </a:cubicBezTo>
                  <a:cubicBezTo>
                    <a:pt x="11626" y="6175"/>
                    <a:pt x="10397" y="4757"/>
                    <a:pt x="8822" y="4316"/>
                  </a:cubicBezTo>
                  <a:lnTo>
                    <a:pt x="8822" y="1733"/>
                  </a:lnTo>
                  <a:cubicBezTo>
                    <a:pt x="8822" y="1355"/>
                    <a:pt x="8602" y="819"/>
                    <a:pt x="7404" y="410"/>
                  </a:cubicBezTo>
                  <a:cubicBezTo>
                    <a:pt x="6585" y="158"/>
                    <a:pt x="5514" y="0"/>
                    <a:pt x="4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9"/>
            <p:cNvSpPr/>
            <p:nvPr/>
          </p:nvSpPr>
          <p:spPr>
            <a:xfrm>
              <a:off x="-3707100" y="2937425"/>
              <a:ext cx="103200" cy="67775"/>
            </a:xfrm>
            <a:custGeom>
              <a:rect b="b" l="l" r="r" t="t"/>
              <a:pathLst>
                <a:path extrusionOk="0" h="2711" w="4128">
                  <a:moveTo>
                    <a:pt x="3785" y="1"/>
                  </a:moveTo>
                  <a:cubicBezTo>
                    <a:pt x="3695" y="1"/>
                    <a:pt x="3608" y="32"/>
                    <a:pt x="3561" y="95"/>
                  </a:cubicBezTo>
                  <a:lnTo>
                    <a:pt x="1733" y="1923"/>
                  </a:lnTo>
                  <a:lnTo>
                    <a:pt x="599" y="757"/>
                  </a:lnTo>
                  <a:cubicBezTo>
                    <a:pt x="536" y="710"/>
                    <a:pt x="450" y="686"/>
                    <a:pt x="363" y="686"/>
                  </a:cubicBezTo>
                  <a:cubicBezTo>
                    <a:pt x="276" y="686"/>
                    <a:pt x="190" y="710"/>
                    <a:pt x="127" y="757"/>
                  </a:cubicBezTo>
                  <a:cubicBezTo>
                    <a:pt x="1" y="883"/>
                    <a:pt x="1" y="1135"/>
                    <a:pt x="127" y="1229"/>
                  </a:cubicBezTo>
                  <a:lnTo>
                    <a:pt x="1513" y="2616"/>
                  </a:lnTo>
                  <a:cubicBezTo>
                    <a:pt x="1560" y="2679"/>
                    <a:pt x="1647" y="2710"/>
                    <a:pt x="1737" y="2710"/>
                  </a:cubicBezTo>
                  <a:cubicBezTo>
                    <a:pt x="1828" y="2710"/>
                    <a:pt x="1922" y="2679"/>
                    <a:pt x="1985" y="2616"/>
                  </a:cubicBezTo>
                  <a:lnTo>
                    <a:pt x="4033" y="568"/>
                  </a:lnTo>
                  <a:cubicBezTo>
                    <a:pt x="4128" y="442"/>
                    <a:pt x="4128" y="221"/>
                    <a:pt x="4033" y="95"/>
                  </a:cubicBezTo>
                  <a:cubicBezTo>
                    <a:pt x="3970" y="32"/>
                    <a:pt x="3876" y="1"/>
                    <a:pt x="37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30"/>
          <p:cNvPicPr preferRelativeResize="0"/>
          <p:nvPr/>
        </p:nvPicPr>
        <p:blipFill>
          <a:blip r:embed="rId3">
            <a:alphaModFix/>
          </a:blip>
          <a:stretch>
            <a:fillRect/>
          </a:stretch>
        </p:blipFill>
        <p:spPr>
          <a:xfrm flipH="1">
            <a:off x="10" y="0"/>
            <a:ext cx="3405191" cy="5143500"/>
          </a:xfrm>
          <a:prstGeom prst="rect">
            <a:avLst/>
          </a:prstGeom>
          <a:noFill/>
          <a:ln>
            <a:noFill/>
          </a:ln>
        </p:spPr>
      </p:pic>
      <p:sp>
        <p:nvSpPr>
          <p:cNvPr id="287" name="Google Shape;287;p30"/>
          <p:cNvSpPr txBox="1"/>
          <p:nvPr>
            <p:ph type="title"/>
          </p:nvPr>
        </p:nvSpPr>
        <p:spPr>
          <a:xfrm>
            <a:off x="4047175" y="2388500"/>
            <a:ext cx="4383600" cy="16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a:t>
            </a:r>
            <a:endParaRPr/>
          </a:p>
          <a:p>
            <a:pPr indent="0" lvl="0" marL="0" rtl="0" algn="l">
              <a:spcBef>
                <a:spcPts val="0"/>
              </a:spcBef>
              <a:spcAft>
                <a:spcPts val="0"/>
              </a:spcAft>
              <a:buNone/>
            </a:pPr>
            <a:r>
              <a:rPr lang="en"/>
              <a:t>Analysis </a:t>
            </a:r>
            <a:endParaRPr/>
          </a:p>
        </p:txBody>
      </p:sp>
      <p:sp>
        <p:nvSpPr>
          <p:cNvPr id="288" name="Google Shape;288;p30"/>
          <p:cNvSpPr txBox="1"/>
          <p:nvPr>
            <p:ph idx="2" type="title"/>
          </p:nvPr>
        </p:nvSpPr>
        <p:spPr>
          <a:xfrm>
            <a:off x="4047175" y="1438750"/>
            <a:ext cx="1230300" cy="88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grpSp>
        <p:nvGrpSpPr>
          <p:cNvPr id="289" name="Google Shape;289;p30"/>
          <p:cNvGrpSpPr/>
          <p:nvPr/>
        </p:nvGrpSpPr>
        <p:grpSpPr>
          <a:xfrm rot="756538">
            <a:off x="5159567" y="-1610422"/>
            <a:ext cx="4574157" cy="3479412"/>
            <a:chOff x="1522650" y="1117750"/>
            <a:chExt cx="4574075" cy="3479350"/>
          </a:xfrm>
        </p:grpSpPr>
        <p:sp>
          <p:nvSpPr>
            <p:cNvPr id="290" name="Google Shape;290;p30"/>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0"/>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30"/>
          <p:cNvSpPr txBox="1"/>
          <p:nvPr>
            <p:ph idx="2" type="title"/>
          </p:nvPr>
        </p:nvSpPr>
        <p:spPr>
          <a:xfrm>
            <a:off x="6237324" y="4077300"/>
            <a:ext cx="1482300" cy="49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Cairo"/>
                <a:ea typeface="Cairo"/>
                <a:cs typeface="Cairo"/>
                <a:sym typeface="Cairo"/>
              </a:rPr>
              <a:t>Pareto Charts</a:t>
            </a:r>
            <a:endParaRPr b="1" sz="1600">
              <a:latin typeface="Cairo"/>
              <a:ea typeface="Cairo"/>
              <a:cs typeface="Cairo"/>
              <a:sym typeface="Cai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31"/>
          <p:cNvPicPr preferRelativeResize="0"/>
          <p:nvPr/>
        </p:nvPicPr>
        <p:blipFill>
          <a:blip r:embed="rId3">
            <a:alphaModFix/>
          </a:blip>
          <a:stretch>
            <a:fillRect/>
          </a:stretch>
        </p:blipFill>
        <p:spPr>
          <a:xfrm>
            <a:off x="0" y="3525"/>
            <a:ext cx="9144000"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32"/>
          <p:cNvPicPr preferRelativeResize="0"/>
          <p:nvPr/>
        </p:nvPicPr>
        <p:blipFill>
          <a:blip r:embed="rId3">
            <a:alphaModFix/>
          </a:blip>
          <a:stretch>
            <a:fillRect/>
          </a:stretch>
        </p:blipFill>
        <p:spPr>
          <a:xfrm flipH="1">
            <a:off x="10" y="0"/>
            <a:ext cx="3405191" cy="5143500"/>
          </a:xfrm>
          <a:prstGeom prst="rect">
            <a:avLst/>
          </a:prstGeom>
          <a:noFill/>
          <a:ln>
            <a:noFill/>
          </a:ln>
        </p:spPr>
      </p:pic>
      <p:sp>
        <p:nvSpPr>
          <p:cNvPr id="303" name="Google Shape;303;p32"/>
          <p:cNvSpPr txBox="1"/>
          <p:nvPr>
            <p:ph type="title"/>
          </p:nvPr>
        </p:nvSpPr>
        <p:spPr>
          <a:xfrm>
            <a:off x="4047175" y="2388500"/>
            <a:ext cx="4383600" cy="16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Formulating a Hypothesis</a:t>
            </a:r>
            <a:endParaRPr/>
          </a:p>
        </p:txBody>
      </p:sp>
      <p:sp>
        <p:nvSpPr>
          <p:cNvPr id="304" name="Google Shape;304;p32"/>
          <p:cNvSpPr txBox="1"/>
          <p:nvPr>
            <p:ph idx="2" type="title"/>
          </p:nvPr>
        </p:nvSpPr>
        <p:spPr>
          <a:xfrm>
            <a:off x="4047175" y="1438750"/>
            <a:ext cx="1230300" cy="88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grpSp>
        <p:nvGrpSpPr>
          <p:cNvPr id="305" name="Google Shape;305;p32"/>
          <p:cNvGrpSpPr/>
          <p:nvPr/>
        </p:nvGrpSpPr>
        <p:grpSpPr>
          <a:xfrm rot="756538">
            <a:off x="5159567" y="-1610422"/>
            <a:ext cx="4574157" cy="3479412"/>
            <a:chOff x="1522650" y="1117750"/>
            <a:chExt cx="4574075" cy="3479350"/>
          </a:xfrm>
        </p:grpSpPr>
        <p:sp>
          <p:nvSpPr>
            <p:cNvPr id="306" name="Google Shape;306;p32"/>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2"/>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3"/>
          <p:cNvSpPr txBox="1"/>
          <p:nvPr>
            <p:ph type="title"/>
          </p:nvPr>
        </p:nvSpPr>
        <p:spPr>
          <a:xfrm>
            <a:off x="720000" y="2584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Formulating a Hypothesis</a:t>
            </a:r>
            <a:endParaRPr/>
          </a:p>
        </p:txBody>
      </p:sp>
      <p:sp>
        <p:nvSpPr>
          <p:cNvPr id="313" name="Google Shape;313;p33"/>
          <p:cNvSpPr txBox="1"/>
          <p:nvPr>
            <p:ph idx="4" type="subTitle"/>
          </p:nvPr>
        </p:nvSpPr>
        <p:spPr>
          <a:xfrm>
            <a:off x="1082700" y="1190375"/>
            <a:ext cx="7227300" cy="80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600">
                <a:latin typeface="Space Grotesk"/>
                <a:ea typeface="Space Grotesk"/>
                <a:cs typeface="Space Grotesk"/>
                <a:sym typeface="Space Grotesk"/>
              </a:rPr>
              <a:t>Purpose: </a:t>
            </a:r>
            <a:r>
              <a:rPr lang="en" sz="1600"/>
              <a:t>Determine if there is a statistically significant difference in defect percentages among our three production lines.</a:t>
            </a:r>
            <a:endParaRPr sz="1600"/>
          </a:p>
        </p:txBody>
      </p:sp>
      <p:sp>
        <p:nvSpPr>
          <p:cNvPr id="314" name="Google Shape;314;p33"/>
          <p:cNvSpPr/>
          <p:nvPr/>
        </p:nvSpPr>
        <p:spPr>
          <a:xfrm>
            <a:off x="554760" y="1460297"/>
            <a:ext cx="329188" cy="329175"/>
          </a:xfrm>
          <a:custGeom>
            <a:rect b="b" l="l" r="r" t="t"/>
            <a:pathLst>
              <a:path extrusionOk="0" h="11551" w="11456">
                <a:moveTo>
                  <a:pt x="9717" y="715"/>
                </a:moveTo>
                <a:lnTo>
                  <a:pt x="9717" y="1501"/>
                </a:lnTo>
                <a:lnTo>
                  <a:pt x="5311" y="1501"/>
                </a:lnTo>
                <a:cubicBezTo>
                  <a:pt x="5073" y="1501"/>
                  <a:pt x="4906" y="1286"/>
                  <a:pt x="4930" y="1072"/>
                </a:cubicBezTo>
                <a:cubicBezTo>
                  <a:pt x="4954" y="881"/>
                  <a:pt x="5144" y="715"/>
                  <a:pt x="5359" y="715"/>
                </a:cubicBezTo>
                <a:close/>
                <a:moveTo>
                  <a:pt x="10764" y="3858"/>
                </a:moveTo>
                <a:lnTo>
                  <a:pt x="10764" y="4620"/>
                </a:lnTo>
                <a:lnTo>
                  <a:pt x="6359" y="4620"/>
                </a:lnTo>
                <a:cubicBezTo>
                  <a:pt x="6121" y="4620"/>
                  <a:pt x="5954" y="4406"/>
                  <a:pt x="5978" y="4215"/>
                </a:cubicBezTo>
                <a:cubicBezTo>
                  <a:pt x="6002" y="4001"/>
                  <a:pt x="6216" y="3858"/>
                  <a:pt x="6383" y="3858"/>
                </a:cubicBezTo>
                <a:close/>
                <a:moveTo>
                  <a:pt x="2072" y="4358"/>
                </a:moveTo>
                <a:cubicBezTo>
                  <a:pt x="2882" y="4358"/>
                  <a:pt x="3501" y="5001"/>
                  <a:pt x="3501" y="5787"/>
                </a:cubicBezTo>
                <a:cubicBezTo>
                  <a:pt x="3501" y="6597"/>
                  <a:pt x="2882" y="7216"/>
                  <a:pt x="2072" y="7216"/>
                </a:cubicBezTo>
                <a:cubicBezTo>
                  <a:pt x="1262" y="7216"/>
                  <a:pt x="643" y="6549"/>
                  <a:pt x="643" y="5787"/>
                </a:cubicBezTo>
                <a:cubicBezTo>
                  <a:pt x="643" y="4977"/>
                  <a:pt x="1310" y="4358"/>
                  <a:pt x="2072" y="4358"/>
                </a:cubicBezTo>
                <a:close/>
                <a:moveTo>
                  <a:pt x="10764" y="6978"/>
                </a:moveTo>
                <a:lnTo>
                  <a:pt x="10764" y="7740"/>
                </a:lnTo>
                <a:lnTo>
                  <a:pt x="6359" y="7740"/>
                </a:lnTo>
                <a:cubicBezTo>
                  <a:pt x="6121" y="7740"/>
                  <a:pt x="5954" y="7549"/>
                  <a:pt x="5978" y="7335"/>
                </a:cubicBezTo>
                <a:cubicBezTo>
                  <a:pt x="6002" y="7121"/>
                  <a:pt x="6216" y="6978"/>
                  <a:pt x="6383" y="6978"/>
                </a:cubicBezTo>
                <a:close/>
                <a:moveTo>
                  <a:pt x="9717" y="10098"/>
                </a:moveTo>
                <a:lnTo>
                  <a:pt x="9717" y="10883"/>
                </a:lnTo>
                <a:lnTo>
                  <a:pt x="5311" y="10883"/>
                </a:lnTo>
                <a:cubicBezTo>
                  <a:pt x="5073" y="10883"/>
                  <a:pt x="4906" y="10669"/>
                  <a:pt x="4930" y="10455"/>
                </a:cubicBezTo>
                <a:cubicBezTo>
                  <a:pt x="4954" y="10240"/>
                  <a:pt x="5144" y="10098"/>
                  <a:pt x="5359" y="10098"/>
                </a:cubicBezTo>
                <a:close/>
                <a:moveTo>
                  <a:pt x="5359" y="0"/>
                </a:moveTo>
                <a:cubicBezTo>
                  <a:pt x="4882" y="0"/>
                  <a:pt x="4477" y="310"/>
                  <a:pt x="4335" y="739"/>
                </a:cubicBezTo>
                <a:lnTo>
                  <a:pt x="3001" y="739"/>
                </a:lnTo>
                <a:lnTo>
                  <a:pt x="1858" y="3668"/>
                </a:lnTo>
                <a:cubicBezTo>
                  <a:pt x="834" y="3787"/>
                  <a:pt x="0" y="4668"/>
                  <a:pt x="0" y="5787"/>
                </a:cubicBezTo>
                <a:cubicBezTo>
                  <a:pt x="0" y="6883"/>
                  <a:pt x="834" y="7764"/>
                  <a:pt x="1858" y="7883"/>
                </a:cubicBezTo>
                <a:lnTo>
                  <a:pt x="3001" y="10812"/>
                </a:lnTo>
                <a:lnTo>
                  <a:pt x="4335" y="10812"/>
                </a:lnTo>
                <a:cubicBezTo>
                  <a:pt x="4477" y="11217"/>
                  <a:pt x="4882" y="11550"/>
                  <a:pt x="5359" y="11550"/>
                </a:cubicBezTo>
                <a:lnTo>
                  <a:pt x="10407" y="11550"/>
                </a:lnTo>
                <a:lnTo>
                  <a:pt x="10407" y="9383"/>
                </a:lnTo>
                <a:lnTo>
                  <a:pt x="5359" y="9383"/>
                </a:lnTo>
                <a:cubicBezTo>
                  <a:pt x="4882" y="9383"/>
                  <a:pt x="4477" y="9693"/>
                  <a:pt x="4335" y="10121"/>
                </a:cubicBezTo>
                <a:lnTo>
                  <a:pt x="3453" y="10121"/>
                </a:lnTo>
                <a:lnTo>
                  <a:pt x="2548" y="7835"/>
                </a:lnTo>
                <a:cubicBezTo>
                  <a:pt x="2929" y="7740"/>
                  <a:pt x="3287" y="7549"/>
                  <a:pt x="3572" y="7264"/>
                </a:cubicBezTo>
                <a:lnTo>
                  <a:pt x="4477" y="7668"/>
                </a:lnTo>
                <a:lnTo>
                  <a:pt x="5382" y="7668"/>
                </a:lnTo>
                <a:cubicBezTo>
                  <a:pt x="5525" y="8073"/>
                  <a:pt x="5906" y="8407"/>
                  <a:pt x="6383" y="8407"/>
                </a:cubicBezTo>
                <a:lnTo>
                  <a:pt x="11455" y="8407"/>
                </a:lnTo>
                <a:lnTo>
                  <a:pt x="11455" y="6263"/>
                </a:lnTo>
                <a:lnTo>
                  <a:pt x="6383" y="6263"/>
                </a:lnTo>
                <a:cubicBezTo>
                  <a:pt x="5906" y="6263"/>
                  <a:pt x="5525" y="6549"/>
                  <a:pt x="5382" y="7002"/>
                </a:cubicBezTo>
                <a:lnTo>
                  <a:pt x="4644" y="7002"/>
                </a:lnTo>
                <a:lnTo>
                  <a:pt x="3977" y="6740"/>
                </a:lnTo>
                <a:cubicBezTo>
                  <a:pt x="4120" y="6430"/>
                  <a:pt x="4192" y="6144"/>
                  <a:pt x="4192" y="5787"/>
                </a:cubicBezTo>
                <a:cubicBezTo>
                  <a:pt x="4192" y="5430"/>
                  <a:pt x="4096" y="5120"/>
                  <a:pt x="3977" y="4835"/>
                </a:cubicBezTo>
                <a:lnTo>
                  <a:pt x="4644" y="4549"/>
                </a:lnTo>
                <a:lnTo>
                  <a:pt x="5382" y="4549"/>
                </a:lnTo>
                <a:lnTo>
                  <a:pt x="5382" y="4573"/>
                </a:lnTo>
                <a:cubicBezTo>
                  <a:pt x="5525" y="4977"/>
                  <a:pt x="5906" y="5311"/>
                  <a:pt x="6383" y="5311"/>
                </a:cubicBezTo>
                <a:lnTo>
                  <a:pt x="11455" y="5311"/>
                </a:lnTo>
                <a:lnTo>
                  <a:pt x="11455" y="3144"/>
                </a:lnTo>
                <a:lnTo>
                  <a:pt x="6383" y="3144"/>
                </a:lnTo>
                <a:cubicBezTo>
                  <a:pt x="5906" y="3144"/>
                  <a:pt x="5525" y="3430"/>
                  <a:pt x="5382" y="3882"/>
                </a:cubicBezTo>
                <a:lnTo>
                  <a:pt x="4477" y="3882"/>
                </a:lnTo>
                <a:lnTo>
                  <a:pt x="3572" y="4263"/>
                </a:lnTo>
                <a:cubicBezTo>
                  <a:pt x="3287" y="4001"/>
                  <a:pt x="2929" y="3787"/>
                  <a:pt x="2548" y="3691"/>
                </a:cubicBezTo>
                <a:lnTo>
                  <a:pt x="3453" y="1405"/>
                </a:lnTo>
                <a:lnTo>
                  <a:pt x="4335" y="1405"/>
                </a:lnTo>
                <a:cubicBezTo>
                  <a:pt x="4477" y="1810"/>
                  <a:pt x="4882" y="2144"/>
                  <a:pt x="5359" y="2144"/>
                </a:cubicBezTo>
                <a:lnTo>
                  <a:pt x="10407" y="2144"/>
                </a:lnTo>
                <a:lnTo>
                  <a:pt x="1040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3F6F7"/>
              </a:solidFill>
            </a:endParaRPr>
          </a:p>
        </p:txBody>
      </p:sp>
      <p:sp>
        <p:nvSpPr>
          <p:cNvPr id="315" name="Google Shape;315;p33"/>
          <p:cNvSpPr/>
          <p:nvPr/>
        </p:nvSpPr>
        <p:spPr>
          <a:xfrm>
            <a:off x="590312" y="2669506"/>
            <a:ext cx="329189" cy="329189"/>
          </a:xfrm>
          <a:custGeom>
            <a:rect b="b" l="l" r="r" t="t"/>
            <a:pathLst>
              <a:path extrusionOk="0" h="11479" w="11480">
                <a:moveTo>
                  <a:pt x="3216" y="667"/>
                </a:moveTo>
                <a:lnTo>
                  <a:pt x="3216" y="2286"/>
                </a:lnTo>
                <a:lnTo>
                  <a:pt x="668" y="2286"/>
                </a:lnTo>
                <a:lnTo>
                  <a:pt x="668" y="667"/>
                </a:lnTo>
                <a:close/>
                <a:moveTo>
                  <a:pt x="3882" y="1262"/>
                </a:moveTo>
                <a:lnTo>
                  <a:pt x="4668" y="2191"/>
                </a:lnTo>
                <a:lnTo>
                  <a:pt x="4668" y="3406"/>
                </a:lnTo>
                <a:lnTo>
                  <a:pt x="3882" y="2501"/>
                </a:lnTo>
                <a:lnTo>
                  <a:pt x="3882" y="1262"/>
                </a:lnTo>
                <a:close/>
                <a:moveTo>
                  <a:pt x="10003" y="2405"/>
                </a:moveTo>
                <a:lnTo>
                  <a:pt x="10622" y="3215"/>
                </a:lnTo>
                <a:lnTo>
                  <a:pt x="10003" y="4001"/>
                </a:lnTo>
                <a:lnTo>
                  <a:pt x="5335" y="4001"/>
                </a:lnTo>
                <a:lnTo>
                  <a:pt x="5335" y="2405"/>
                </a:lnTo>
                <a:close/>
                <a:moveTo>
                  <a:pt x="3216" y="2929"/>
                </a:moveTo>
                <a:lnTo>
                  <a:pt x="3216" y="4549"/>
                </a:lnTo>
                <a:lnTo>
                  <a:pt x="668" y="4549"/>
                </a:lnTo>
                <a:lnTo>
                  <a:pt x="668" y="2929"/>
                </a:lnTo>
                <a:close/>
                <a:moveTo>
                  <a:pt x="3882" y="3525"/>
                </a:moveTo>
                <a:lnTo>
                  <a:pt x="4668" y="4454"/>
                </a:lnTo>
                <a:lnTo>
                  <a:pt x="4668" y="5668"/>
                </a:lnTo>
                <a:lnTo>
                  <a:pt x="3882" y="4763"/>
                </a:lnTo>
                <a:lnTo>
                  <a:pt x="3882" y="3525"/>
                </a:lnTo>
                <a:close/>
                <a:moveTo>
                  <a:pt x="10003" y="4668"/>
                </a:moveTo>
                <a:lnTo>
                  <a:pt x="10622" y="5478"/>
                </a:lnTo>
                <a:lnTo>
                  <a:pt x="10003" y="6263"/>
                </a:lnTo>
                <a:lnTo>
                  <a:pt x="5335" y="6263"/>
                </a:lnTo>
                <a:lnTo>
                  <a:pt x="5335" y="4668"/>
                </a:lnTo>
                <a:close/>
                <a:moveTo>
                  <a:pt x="3216" y="5239"/>
                </a:moveTo>
                <a:lnTo>
                  <a:pt x="3216" y="6835"/>
                </a:lnTo>
                <a:lnTo>
                  <a:pt x="668" y="6835"/>
                </a:lnTo>
                <a:lnTo>
                  <a:pt x="668" y="5239"/>
                </a:lnTo>
                <a:close/>
                <a:moveTo>
                  <a:pt x="3882" y="5787"/>
                </a:moveTo>
                <a:lnTo>
                  <a:pt x="4668" y="6716"/>
                </a:lnTo>
                <a:lnTo>
                  <a:pt x="4668" y="7930"/>
                </a:lnTo>
                <a:lnTo>
                  <a:pt x="3882" y="7025"/>
                </a:lnTo>
                <a:lnTo>
                  <a:pt x="3882" y="5787"/>
                </a:lnTo>
                <a:close/>
                <a:moveTo>
                  <a:pt x="10003" y="6954"/>
                </a:moveTo>
                <a:lnTo>
                  <a:pt x="10622" y="7764"/>
                </a:lnTo>
                <a:lnTo>
                  <a:pt x="10003" y="8573"/>
                </a:lnTo>
                <a:lnTo>
                  <a:pt x="5335" y="8573"/>
                </a:lnTo>
                <a:lnTo>
                  <a:pt x="5335" y="6954"/>
                </a:lnTo>
                <a:close/>
                <a:moveTo>
                  <a:pt x="3216" y="7478"/>
                </a:moveTo>
                <a:lnTo>
                  <a:pt x="3216" y="9097"/>
                </a:lnTo>
                <a:lnTo>
                  <a:pt x="668" y="9097"/>
                </a:lnTo>
                <a:lnTo>
                  <a:pt x="668" y="7478"/>
                </a:lnTo>
                <a:close/>
                <a:moveTo>
                  <a:pt x="3882" y="8073"/>
                </a:moveTo>
                <a:lnTo>
                  <a:pt x="4668" y="9002"/>
                </a:lnTo>
                <a:lnTo>
                  <a:pt x="4668" y="10217"/>
                </a:lnTo>
                <a:lnTo>
                  <a:pt x="3882" y="9312"/>
                </a:lnTo>
                <a:lnTo>
                  <a:pt x="3882" y="8073"/>
                </a:lnTo>
                <a:close/>
                <a:moveTo>
                  <a:pt x="10003" y="9216"/>
                </a:moveTo>
                <a:lnTo>
                  <a:pt x="10622" y="10026"/>
                </a:lnTo>
                <a:lnTo>
                  <a:pt x="10003" y="10836"/>
                </a:lnTo>
                <a:lnTo>
                  <a:pt x="5335" y="10836"/>
                </a:lnTo>
                <a:lnTo>
                  <a:pt x="5335" y="9216"/>
                </a:lnTo>
                <a:close/>
                <a:moveTo>
                  <a:pt x="1" y="0"/>
                </a:moveTo>
                <a:lnTo>
                  <a:pt x="1" y="9764"/>
                </a:lnTo>
                <a:lnTo>
                  <a:pt x="3382" y="9764"/>
                </a:lnTo>
                <a:lnTo>
                  <a:pt x="4835" y="11479"/>
                </a:lnTo>
                <a:lnTo>
                  <a:pt x="10312" y="11479"/>
                </a:lnTo>
                <a:lnTo>
                  <a:pt x="11479" y="10002"/>
                </a:lnTo>
                <a:lnTo>
                  <a:pt x="10598" y="8859"/>
                </a:lnTo>
                <a:lnTo>
                  <a:pt x="11479" y="7740"/>
                </a:lnTo>
                <a:lnTo>
                  <a:pt x="10598" y="6597"/>
                </a:lnTo>
                <a:lnTo>
                  <a:pt x="11479" y="5478"/>
                </a:lnTo>
                <a:lnTo>
                  <a:pt x="10598" y="4334"/>
                </a:lnTo>
                <a:lnTo>
                  <a:pt x="11479" y="3215"/>
                </a:lnTo>
                <a:lnTo>
                  <a:pt x="10312" y="1715"/>
                </a:lnTo>
                <a:lnTo>
                  <a:pt x="5168" y="1715"/>
                </a:lnTo>
                <a:lnTo>
                  <a:pt x="37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3F6F7"/>
              </a:solidFill>
            </a:endParaRPr>
          </a:p>
        </p:txBody>
      </p:sp>
      <p:sp>
        <p:nvSpPr>
          <p:cNvPr id="316" name="Google Shape;316;p33"/>
          <p:cNvSpPr txBox="1"/>
          <p:nvPr>
            <p:ph idx="4" type="subTitle"/>
          </p:nvPr>
        </p:nvSpPr>
        <p:spPr>
          <a:xfrm>
            <a:off x="1082700" y="2669500"/>
            <a:ext cx="7227300" cy="80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600">
                <a:solidFill>
                  <a:srgbClr val="000000"/>
                </a:solidFill>
                <a:latin typeface="Arial"/>
                <a:ea typeface="Arial"/>
                <a:cs typeface="Arial"/>
                <a:sym typeface="Arial"/>
              </a:rPr>
              <a:t>Importance: </a:t>
            </a:r>
            <a:r>
              <a:rPr lang="en" sz="1600"/>
              <a:t>Helps identify which production line requires corrective measures to reduce defects and improve overall quality.</a:t>
            </a:r>
            <a:endParaRPr sz="1600">
              <a:solidFill>
                <a:srgbClr val="000000"/>
              </a:solidFill>
              <a:latin typeface="Space Grotesk"/>
              <a:ea typeface="Space Grotesk"/>
              <a:cs typeface="Space Grotesk"/>
              <a:sym typeface="Space Grotesk"/>
            </a:endParaRPr>
          </a:p>
          <a:p>
            <a:pPr indent="0" lvl="0" marL="0" rtl="0" algn="l">
              <a:spcBef>
                <a:spcPts val="0"/>
              </a:spcBef>
              <a:spcAft>
                <a:spcPts val="0"/>
              </a:spcAft>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4"/>
          <p:cNvSpPr txBox="1"/>
          <p:nvPr>
            <p:ph idx="6" type="subTitle"/>
          </p:nvPr>
        </p:nvSpPr>
        <p:spPr>
          <a:xfrm>
            <a:off x="1239700" y="2501625"/>
            <a:ext cx="3218700" cy="41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Alternative Hypothesis</a:t>
            </a:r>
            <a:endParaRPr/>
          </a:p>
        </p:txBody>
      </p:sp>
      <p:sp>
        <p:nvSpPr>
          <p:cNvPr id="322" name="Google Shape;322;p34"/>
          <p:cNvSpPr txBox="1"/>
          <p:nvPr>
            <p:ph type="title"/>
          </p:nvPr>
        </p:nvSpPr>
        <p:spPr>
          <a:xfrm>
            <a:off x="720000" y="1252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Statements</a:t>
            </a:r>
            <a:endParaRPr/>
          </a:p>
        </p:txBody>
      </p:sp>
      <p:sp>
        <p:nvSpPr>
          <p:cNvPr id="323" name="Google Shape;323;p34"/>
          <p:cNvSpPr txBox="1"/>
          <p:nvPr>
            <p:ph idx="2" type="subTitle"/>
          </p:nvPr>
        </p:nvSpPr>
        <p:spPr>
          <a:xfrm>
            <a:off x="983550" y="1623000"/>
            <a:ext cx="6443100" cy="69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Null Hypothesis (H0)</a:t>
            </a:r>
            <a:r>
              <a:rPr lang="en"/>
              <a:t>: The mean percentage of defects is the same across all three production lines </a:t>
            </a:r>
            <a:r>
              <a:rPr b="1" lang="en"/>
              <a:t>(μ1 = μ2 = μ3)</a:t>
            </a:r>
            <a:r>
              <a:rPr lang="en"/>
              <a:t>.</a:t>
            </a:r>
            <a:endParaRPr/>
          </a:p>
        </p:txBody>
      </p:sp>
      <p:sp>
        <p:nvSpPr>
          <p:cNvPr id="324" name="Google Shape;324;p34"/>
          <p:cNvSpPr txBox="1"/>
          <p:nvPr>
            <p:ph idx="3" type="subTitle"/>
          </p:nvPr>
        </p:nvSpPr>
        <p:spPr>
          <a:xfrm>
            <a:off x="1021375" y="3098850"/>
            <a:ext cx="608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Alternative Hypothesis (H1)</a:t>
            </a:r>
            <a:r>
              <a:rPr lang="en"/>
              <a:t>: At least one production line has a different mean percentage of defects (at least one </a:t>
            </a:r>
            <a:r>
              <a:rPr b="1" lang="en"/>
              <a:t>μ ≠ μj for i ≠ j</a:t>
            </a:r>
            <a:r>
              <a:rPr lang="en"/>
              <a:t>).</a:t>
            </a:r>
            <a:endParaRPr/>
          </a:p>
        </p:txBody>
      </p:sp>
      <p:sp>
        <p:nvSpPr>
          <p:cNvPr id="325" name="Google Shape;325;p34"/>
          <p:cNvSpPr txBox="1"/>
          <p:nvPr>
            <p:ph idx="7" type="subTitle"/>
          </p:nvPr>
        </p:nvSpPr>
        <p:spPr>
          <a:xfrm>
            <a:off x="1284124" y="1100025"/>
            <a:ext cx="3218700" cy="41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Null Hypothesis</a:t>
            </a:r>
            <a:endParaRPr/>
          </a:p>
        </p:txBody>
      </p:sp>
      <p:sp>
        <p:nvSpPr>
          <p:cNvPr id="326" name="Google Shape;326;p34"/>
          <p:cNvSpPr/>
          <p:nvPr/>
        </p:nvSpPr>
        <p:spPr>
          <a:xfrm>
            <a:off x="804027" y="1150134"/>
            <a:ext cx="329170" cy="311403"/>
          </a:xfrm>
          <a:custGeom>
            <a:rect b="b" l="l" r="r" t="t"/>
            <a:pathLst>
              <a:path extrusionOk="0" h="18118" w="19326">
                <a:moveTo>
                  <a:pt x="17628" y="6794"/>
                </a:moveTo>
                <a:cubicBezTo>
                  <a:pt x="17939" y="6794"/>
                  <a:pt x="18193" y="7048"/>
                  <a:pt x="18193" y="7362"/>
                </a:cubicBezTo>
                <a:lnTo>
                  <a:pt x="18193" y="7927"/>
                </a:lnTo>
                <a:lnTo>
                  <a:pt x="12532" y="7927"/>
                </a:lnTo>
                <a:lnTo>
                  <a:pt x="12532" y="7362"/>
                </a:lnTo>
                <a:cubicBezTo>
                  <a:pt x="12532" y="7048"/>
                  <a:pt x="12785" y="6794"/>
                  <a:pt x="13099" y="6794"/>
                </a:cubicBezTo>
                <a:close/>
                <a:moveTo>
                  <a:pt x="17628" y="1133"/>
                </a:moveTo>
                <a:cubicBezTo>
                  <a:pt x="17939" y="1133"/>
                  <a:pt x="18193" y="1387"/>
                  <a:pt x="18193" y="1701"/>
                </a:cubicBezTo>
                <a:lnTo>
                  <a:pt x="18193" y="5759"/>
                </a:lnTo>
                <a:cubicBezTo>
                  <a:pt x="18012" y="5695"/>
                  <a:pt x="17819" y="5662"/>
                  <a:pt x="17628" y="5662"/>
                </a:cubicBezTo>
                <a:lnTo>
                  <a:pt x="13099" y="5662"/>
                </a:lnTo>
                <a:cubicBezTo>
                  <a:pt x="12160" y="5662"/>
                  <a:pt x="11399" y="6423"/>
                  <a:pt x="11399" y="7362"/>
                </a:cubicBezTo>
                <a:lnTo>
                  <a:pt x="11399" y="11324"/>
                </a:lnTo>
                <a:lnTo>
                  <a:pt x="1133" y="11324"/>
                </a:lnTo>
                <a:lnTo>
                  <a:pt x="1133" y="1701"/>
                </a:lnTo>
                <a:cubicBezTo>
                  <a:pt x="1133" y="1387"/>
                  <a:pt x="1387" y="1133"/>
                  <a:pt x="1701" y="1133"/>
                </a:cubicBezTo>
                <a:close/>
                <a:moveTo>
                  <a:pt x="11399" y="12456"/>
                </a:moveTo>
                <a:lnTo>
                  <a:pt x="11399" y="13588"/>
                </a:lnTo>
                <a:lnTo>
                  <a:pt x="1701" y="13588"/>
                </a:lnTo>
                <a:cubicBezTo>
                  <a:pt x="1387" y="13588"/>
                  <a:pt x="1133" y="13335"/>
                  <a:pt x="1133" y="13024"/>
                </a:cubicBezTo>
                <a:lnTo>
                  <a:pt x="1133" y="12456"/>
                </a:lnTo>
                <a:close/>
                <a:moveTo>
                  <a:pt x="18193" y="9059"/>
                </a:moveTo>
                <a:lnTo>
                  <a:pt x="18193" y="14720"/>
                </a:lnTo>
                <a:lnTo>
                  <a:pt x="12532" y="14720"/>
                </a:lnTo>
                <a:lnTo>
                  <a:pt x="12532" y="9059"/>
                </a:lnTo>
                <a:close/>
                <a:moveTo>
                  <a:pt x="11399" y="14720"/>
                </a:moveTo>
                <a:lnTo>
                  <a:pt x="11399" y="16420"/>
                </a:lnTo>
                <a:cubicBezTo>
                  <a:pt x="11399" y="16611"/>
                  <a:pt x="11432" y="16804"/>
                  <a:pt x="11496" y="16985"/>
                </a:cubicBezTo>
                <a:lnTo>
                  <a:pt x="7051" y="16985"/>
                </a:lnTo>
                <a:lnTo>
                  <a:pt x="7806" y="14720"/>
                </a:lnTo>
                <a:close/>
                <a:moveTo>
                  <a:pt x="18193" y="15853"/>
                </a:moveTo>
                <a:lnTo>
                  <a:pt x="18193" y="16420"/>
                </a:lnTo>
                <a:cubicBezTo>
                  <a:pt x="18193" y="16731"/>
                  <a:pt x="17939" y="16985"/>
                  <a:pt x="17628" y="16985"/>
                </a:cubicBezTo>
                <a:lnTo>
                  <a:pt x="13099" y="16985"/>
                </a:lnTo>
                <a:cubicBezTo>
                  <a:pt x="12785" y="16985"/>
                  <a:pt x="12532" y="16731"/>
                  <a:pt x="12532" y="16420"/>
                </a:cubicBezTo>
                <a:lnTo>
                  <a:pt x="12532" y="15853"/>
                </a:lnTo>
                <a:close/>
                <a:moveTo>
                  <a:pt x="1701" y="1"/>
                </a:moveTo>
                <a:cubicBezTo>
                  <a:pt x="762" y="1"/>
                  <a:pt x="1" y="762"/>
                  <a:pt x="1" y="1701"/>
                </a:cubicBezTo>
                <a:lnTo>
                  <a:pt x="1" y="13024"/>
                </a:lnTo>
                <a:cubicBezTo>
                  <a:pt x="1" y="13960"/>
                  <a:pt x="762" y="14720"/>
                  <a:pt x="1701" y="14720"/>
                </a:cubicBezTo>
                <a:lnTo>
                  <a:pt x="6613" y="14720"/>
                </a:lnTo>
                <a:lnTo>
                  <a:pt x="5859" y="16985"/>
                </a:lnTo>
                <a:lnTo>
                  <a:pt x="4002" y="16985"/>
                </a:lnTo>
                <a:cubicBezTo>
                  <a:pt x="3688" y="16985"/>
                  <a:pt x="3437" y="17239"/>
                  <a:pt x="3437" y="17553"/>
                </a:cubicBezTo>
                <a:cubicBezTo>
                  <a:pt x="3437" y="17864"/>
                  <a:pt x="3688" y="18117"/>
                  <a:pt x="4002" y="18117"/>
                </a:cubicBezTo>
                <a:lnTo>
                  <a:pt x="17628" y="18117"/>
                </a:lnTo>
                <a:cubicBezTo>
                  <a:pt x="18564" y="18117"/>
                  <a:pt x="19325" y="17356"/>
                  <a:pt x="19325" y="16420"/>
                </a:cubicBezTo>
                <a:lnTo>
                  <a:pt x="19325" y="1701"/>
                </a:lnTo>
                <a:cubicBezTo>
                  <a:pt x="19325" y="762"/>
                  <a:pt x="18564" y="1"/>
                  <a:pt x="17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327" name="Google Shape;327;p34"/>
          <p:cNvGrpSpPr/>
          <p:nvPr/>
        </p:nvGrpSpPr>
        <p:grpSpPr>
          <a:xfrm>
            <a:off x="720002" y="2501618"/>
            <a:ext cx="382269" cy="329184"/>
            <a:chOff x="-45664625" y="2352225"/>
            <a:chExt cx="300125" cy="263875"/>
          </a:xfrm>
        </p:grpSpPr>
        <p:sp>
          <p:nvSpPr>
            <p:cNvPr id="328" name="Google Shape;328;p34"/>
            <p:cNvSpPr/>
            <p:nvPr/>
          </p:nvSpPr>
          <p:spPr>
            <a:xfrm>
              <a:off x="-45664625" y="2352225"/>
              <a:ext cx="300125" cy="263875"/>
            </a:xfrm>
            <a:custGeom>
              <a:rect b="b" l="l" r="r" t="t"/>
              <a:pathLst>
                <a:path extrusionOk="0" h="10555" w="12005">
                  <a:moveTo>
                    <a:pt x="10965" y="694"/>
                  </a:moveTo>
                  <a:cubicBezTo>
                    <a:pt x="11154" y="694"/>
                    <a:pt x="11311" y="851"/>
                    <a:pt x="11311" y="1072"/>
                  </a:cubicBezTo>
                  <a:lnTo>
                    <a:pt x="11311" y="2836"/>
                  </a:lnTo>
                  <a:lnTo>
                    <a:pt x="726" y="2836"/>
                  </a:lnTo>
                  <a:lnTo>
                    <a:pt x="726" y="1072"/>
                  </a:lnTo>
                  <a:cubicBezTo>
                    <a:pt x="694" y="851"/>
                    <a:pt x="852" y="694"/>
                    <a:pt x="1072" y="694"/>
                  </a:cubicBezTo>
                  <a:close/>
                  <a:moveTo>
                    <a:pt x="11311" y="3498"/>
                  </a:moveTo>
                  <a:lnTo>
                    <a:pt x="11311" y="9484"/>
                  </a:lnTo>
                  <a:cubicBezTo>
                    <a:pt x="11311" y="9673"/>
                    <a:pt x="11154" y="9830"/>
                    <a:pt x="10933" y="9830"/>
                  </a:cubicBezTo>
                  <a:lnTo>
                    <a:pt x="1072" y="9830"/>
                  </a:lnTo>
                  <a:cubicBezTo>
                    <a:pt x="852" y="9830"/>
                    <a:pt x="694" y="9673"/>
                    <a:pt x="694" y="9484"/>
                  </a:cubicBezTo>
                  <a:lnTo>
                    <a:pt x="694" y="3498"/>
                  </a:lnTo>
                  <a:close/>
                  <a:moveTo>
                    <a:pt x="1072" y="1"/>
                  </a:moveTo>
                  <a:cubicBezTo>
                    <a:pt x="473" y="1"/>
                    <a:pt x="1" y="473"/>
                    <a:pt x="1" y="1040"/>
                  </a:cubicBezTo>
                  <a:lnTo>
                    <a:pt x="1" y="9484"/>
                  </a:lnTo>
                  <a:cubicBezTo>
                    <a:pt x="1" y="10082"/>
                    <a:pt x="473" y="10555"/>
                    <a:pt x="1072" y="10555"/>
                  </a:cubicBezTo>
                  <a:lnTo>
                    <a:pt x="10933" y="10555"/>
                  </a:lnTo>
                  <a:cubicBezTo>
                    <a:pt x="11532" y="10555"/>
                    <a:pt x="12004" y="10082"/>
                    <a:pt x="12004" y="9484"/>
                  </a:cubicBezTo>
                  <a:lnTo>
                    <a:pt x="12004" y="1040"/>
                  </a:lnTo>
                  <a:cubicBezTo>
                    <a:pt x="11973" y="473"/>
                    <a:pt x="11500" y="1"/>
                    <a:pt x="109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4"/>
            <p:cNvSpPr/>
            <p:nvPr/>
          </p:nvSpPr>
          <p:spPr>
            <a:xfrm>
              <a:off x="-45612625" y="2475100"/>
              <a:ext cx="55150" cy="88225"/>
            </a:xfrm>
            <a:custGeom>
              <a:rect b="b" l="l" r="r" t="t"/>
              <a:pathLst>
                <a:path extrusionOk="0" h="3529" w="2206">
                  <a:moveTo>
                    <a:pt x="1808" y="0"/>
                  </a:moveTo>
                  <a:cubicBezTo>
                    <a:pt x="1717" y="0"/>
                    <a:pt x="1623" y="32"/>
                    <a:pt x="1544" y="95"/>
                  </a:cubicBezTo>
                  <a:lnTo>
                    <a:pt x="126" y="1513"/>
                  </a:lnTo>
                  <a:cubicBezTo>
                    <a:pt x="0" y="1607"/>
                    <a:pt x="0" y="1859"/>
                    <a:pt x="126" y="2017"/>
                  </a:cubicBezTo>
                  <a:lnTo>
                    <a:pt x="1544" y="3434"/>
                  </a:lnTo>
                  <a:cubicBezTo>
                    <a:pt x="1607" y="3497"/>
                    <a:pt x="1694" y="3529"/>
                    <a:pt x="1784" y="3529"/>
                  </a:cubicBezTo>
                  <a:cubicBezTo>
                    <a:pt x="1875" y="3529"/>
                    <a:pt x="1969" y="3497"/>
                    <a:pt x="2048" y="3434"/>
                  </a:cubicBezTo>
                  <a:cubicBezTo>
                    <a:pt x="2174" y="3308"/>
                    <a:pt x="2174" y="3088"/>
                    <a:pt x="2048" y="2930"/>
                  </a:cubicBezTo>
                  <a:lnTo>
                    <a:pt x="914" y="1765"/>
                  </a:lnTo>
                  <a:lnTo>
                    <a:pt x="2048" y="631"/>
                  </a:lnTo>
                  <a:cubicBezTo>
                    <a:pt x="2206" y="473"/>
                    <a:pt x="2206" y="252"/>
                    <a:pt x="2048" y="95"/>
                  </a:cubicBezTo>
                  <a:cubicBezTo>
                    <a:pt x="1985" y="32"/>
                    <a:pt x="1898" y="0"/>
                    <a:pt x="1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4"/>
            <p:cNvSpPr/>
            <p:nvPr/>
          </p:nvSpPr>
          <p:spPr>
            <a:xfrm>
              <a:off x="-45471650" y="2475100"/>
              <a:ext cx="54375" cy="86850"/>
            </a:xfrm>
            <a:custGeom>
              <a:rect b="b" l="l" r="r" t="t"/>
              <a:pathLst>
                <a:path extrusionOk="0" h="3474" w="2175">
                  <a:moveTo>
                    <a:pt x="391" y="0"/>
                  </a:moveTo>
                  <a:cubicBezTo>
                    <a:pt x="300" y="0"/>
                    <a:pt x="205" y="32"/>
                    <a:pt x="127" y="95"/>
                  </a:cubicBezTo>
                  <a:cubicBezTo>
                    <a:pt x="1" y="189"/>
                    <a:pt x="1" y="441"/>
                    <a:pt x="127" y="599"/>
                  </a:cubicBezTo>
                  <a:lnTo>
                    <a:pt x="1261" y="1733"/>
                  </a:lnTo>
                  <a:lnTo>
                    <a:pt x="127" y="2867"/>
                  </a:lnTo>
                  <a:cubicBezTo>
                    <a:pt x="1" y="2993"/>
                    <a:pt x="1" y="3245"/>
                    <a:pt x="127" y="3403"/>
                  </a:cubicBezTo>
                  <a:cubicBezTo>
                    <a:pt x="174" y="3450"/>
                    <a:pt x="261" y="3474"/>
                    <a:pt x="355" y="3474"/>
                  </a:cubicBezTo>
                  <a:cubicBezTo>
                    <a:pt x="450" y="3474"/>
                    <a:pt x="552" y="3450"/>
                    <a:pt x="631" y="3403"/>
                  </a:cubicBezTo>
                  <a:lnTo>
                    <a:pt x="2048" y="1985"/>
                  </a:lnTo>
                  <a:cubicBezTo>
                    <a:pt x="2174" y="1859"/>
                    <a:pt x="2174" y="1607"/>
                    <a:pt x="2048" y="1450"/>
                  </a:cubicBezTo>
                  <a:lnTo>
                    <a:pt x="631" y="95"/>
                  </a:lnTo>
                  <a:cubicBezTo>
                    <a:pt x="568" y="32"/>
                    <a:pt x="481" y="0"/>
                    <a:pt x="3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4"/>
            <p:cNvSpPr/>
            <p:nvPr/>
          </p:nvSpPr>
          <p:spPr>
            <a:xfrm>
              <a:off x="-45542525" y="2456975"/>
              <a:ext cx="55150" cy="123300"/>
            </a:xfrm>
            <a:custGeom>
              <a:rect b="b" l="l" r="r" t="t"/>
              <a:pathLst>
                <a:path extrusionOk="0" h="4932" w="2206">
                  <a:moveTo>
                    <a:pt x="1791" y="0"/>
                  </a:moveTo>
                  <a:cubicBezTo>
                    <a:pt x="1651" y="0"/>
                    <a:pt x="1529" y="108"/>
                    <a:pt x="1481" y="253"/>
                  </a:cubicBezTo>
                  <a:lnTo>
                    <a:pt x="63" y="4474"/>
                  </a:lnTo>
                  <a:cubicBezTo>
                    <a:pt x="0" y="4664"/>
                    <a:pt x="126" y="4853"/>
                    <a:pt x="315" y="4916"/>
                  </a:cubicBezTo>
                  <a:cubicBezTo>
                    <a:pt x="349" y="4927"/>
                    <a:pt x="382" y="4932"/>
                    <a:pt x="415" y="4932"/>
                  </a:cubicBezTo>
                  <a:cubicBezTo>
                    <a:pt x="567" y="4932"/>
                    <a:pt x="704" y="4819"/>
                    <a:pt x="756" y="4664"/>
                  </a:cubicBezTo>
                  <a:lnTo>
                    <a:pt x="2174" y="442"/>
                  </a:lnTo>
                  <a:cubicBezTo>
                    <a:pt x="2206" y="284"/>
                    <a:pt x="2111" y="95"/>
                    <a:pt x="1922" y="32"/>
                  </a:cubicBezTo>
                  <a:cubicBezTo>
                    <a:pt x="1878" y="10"/>
                    <a:pt x="1834" y="0"/>
                    <a:pt x="17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4"/>
            <p:cNvSpPr/>
            <p:nvPr/>
          </p:nvSpPr>
          <p:spPr>
            <a:xfrm>
              <a:off x="-45541750" y="2386100"/>
              <a:ext cx="35475" cy="18125"/>
            </a:xfrm>
            <a:custGeom>
              <a:rect b="b" l="l" r="r" t="t"/>
              <a:pathLst>
                <a:path extrusionOk="0" h="725" w="1419">
                  <a:moveTo>
                    <a:pt x="347" y="0"/>
                  </a:moveTo>
                  <a:cubicBezTo>
                    <a:pt x="158" y="0"/>
                    <a:pt x="1" y="189"/>
                    <a:pt x="1" y="378"/>
                  </a:cubicBezTo>
                  <a:cubicBezTo>
                    <a:pt x="32" y="567"/>
                    <a:pt x="221" y="725"/>
                    <a:pt x="347" y="725"/>
                  </a:cubicBezTo>
                  <a:lnTo>
                    <a:pt x="1072" y="725"/>
                  </a:lnTo>
                  <a:cubicBezTo>
                    <a:pt x="1261" y="725"/>
                    <a:pt x="1418" y="567"/>
                    <a:pt x="1418" y="378"/>
                  </a:cubicBezTo>
                  <a:cubicBezTo>
                    <a:pt x="1418" y="189"/>
                    <a:pt x="1261" y="0"/>
                    <a:pt x="10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4"/>
            <p:cNvSpPr/>
            <p:nvPr/>
          </p:nvSpPr>
          <p:spPr>
            <a:xfrm>
              <a:off x="-45488175" y="2386100"/>
              <a:ext cx="35450" cy="18125"/>
            </a:xfrm>
            <a:custGeom>
              <a:rect b="b" l="l" r="r" t="t"/>
              <a:pathLst>
                <a:path extrusionOk="0" h="725" w="1418">
                  <a:moveTo>
                    <a:pt x="347" y="0"/>
                  </a:moveTo>
                  <a:cubicBezTo>
                    <a:pt x="158" y="0"/>
                    <a:pt x="0" y="189"/>
                    <a:pt x="0" y="378"/>
                  </a:cubicBezTo>
                  <a:cubicBezTo>
                    <a:pt x="0" y="567"/>
                    <a:pt x="158" y="725"/>
                    <a:pt x="347" y="725"/>
                  </a:cubicBezTo>
                  <a:lnTo>
                    <a:pt x="1040" y="725"/>
                  </a:lnTo>
                  <a:cubicBezTo>
                    <a:pt x="1260" y="725"/>
                    <a:pt x="1418" y="567"/>
                    <a:pt x="1418" y="378"/>
                  </a:cubicBezTo>
                  <a:cubicBezTo>
                    <a:pt x="1418" y="189"/>
                    <a:pt x="1260" y="0"/>
                    <a:pt x="10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4"/>
            <p:cNvSpPr/>
            <p:nvPr/>
          </p:nvSpPr>
          <p:spPr>
            <a:xfrm>
              <a:off x="-45436200" y="2386100"/>
              <a:ext cx="35450" cy="18125"/>
            </a:xfrm>
            <a:custGeom>
              <a:rect b="b" l="l" r="r" t="t"/>
              <a:pathLst>
                <a:path extrusionOk="0" h="725" w="1418">
                  <a:moveTo>
                    <a:pt x="347" y="0"/>
                  </a:moveTo>
                  <a:cubicBezTo>
                    <a:pt x="158" y="0"/>
                    <a:pt x="0" y="189"/>
                    <a:pt x="0" y="378"/>
                  </a:cubicBezTo>
                  <a:cubicBezTo>
                    <a:pt x="32" y="567"/>
                    <a:pt x="189" y="725"/>
                    <a:pt x="347" y="725"/>
                  </a:cubicBezTo>
                  <a:lnTo>
                    <a:pt x="1072" y="725"/>
                  </a:lnTo>
                  <a:cubicBezTo>
                    <a:pt x="1261" y="725"/>
                    <a:pt x="1418" y="567"/>
                    <a:pt x="1418" y="378"/>
                  </a:cubicBezTo>
                  <a:cubicBezTo>
                    <a:pt x="1418" y="189"/>
                    <a:pt x="1261" y="0"/>
                    <a:pt x="10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34"/>
          <p:cNvGrpSpPr/>
          <p:nvPr/>
        </p:nvGrpSpPr>
        <p:grpSpPr>
          <a:xfrm>
            <a:off x="741839" y="4126318"/>
            <a:ext cx="338591" cy="329186"/>
            <a:chOff x="-31889075" y="2658950"/>
            <a:chExt cx="302475" cy="290775"/>
          </a:xfrm>
        </p:grpSpPr>
        <p:sp>
          <p:nvSpPr>
            <p:cNvPr id="336" name="Google Shape;336;p34"/>
            <p:cNvSpPr/>
            <p:nvPr/>
          </p:nvSpPr>
          <p:spPr>
            <a:xfrm>
              <a:off x="-31889075" y="2658950"/>
              <a:ext cx="302475" cy="290775"/>
            </a:xfrm>
            <a:custGeom>
              <a:rect b="b" l="l" r="r" t="t"/>
              <a:pathLst>
                <a:path extrusionOk="0" h="11631" w="12099">
                  <a:moveTo>
                    <a:pt x="10555" y="712"/>
                  </a:moveTo>
                  <a:lnTo>
                    <a:pt x="11153" y="1310"/>
                  </a:lnTo>
                  <a:lnTo>
                    <a:pt x="10051" y="3138"/>
                  </a:lnTo>
                  <a:lnTo>
                    <a:pt x="8728" y="1814"/>
                  </a:lnTo>
                  <a:lnTo>
                    <a:pt x="10555" y="712"/>
                  </a:lnTo>
                  <a:close/>
                  <a:moveTo>
                    <a:pt x="8665" y="2696"/>
                  </a:moveTo>
                  <a:lnTo>
                    <a:pt x="9137" y="3169"/>
                  </a:lnTo>
                  <a:lnTo>
                    <a:pt x="7278" y="4996"/>
                  </a:lnTo>
                  <a:lnTo>
                    <a:pt x="6806" y="4524"/>
                  </a:lnTo>
                  <a:lnTo>
                    <a:pt x="8665" y="2696"/>
                  </a:lnTo>
                  <a:close/>
                  <a:moveTo>
                    <a:pt x="3022" y="640"/>
                  </a:moveTo>
                  <a:cubicBezTo>
                    <a:pt x="3549" y="640"/>
                    <a:pt x="4066" y="847"/>
                    <a:pt x="4443" y="1247"/>
                  </a:cubicBezTo>
                  <a:cubicBezTo>
                    <a:pt x="5010" y="1783"/>
                    <a:pt x="5199" y="2602"/>
                    <a:pt x="4915" y="3358"/>
                  </a:cubicBezTo>
                  <a:cubicBezTo>
                    <a:pt x="4884" y="3484"/>
                    <a:pt x="4915" y="3642"/>
                    <a:pt x="5010" y="3705"/>
                  </a:cubicBezTo>
                  <a:lnTo>
                    <a:pt x="8160" y="6855"/>
                  </a:lnTo>
                  <a:cubicBezTo>
                    <a:pt x="8208" y="6926"/>
                    <a:pt x="8308" y="6961"/>
                    <a:pt x="8409" y="6961"/>
                  </a:cubicBezTo>
                  <a:cubicBezTo>
                    <a:pt x="8442" y="6961"/>
                    <a:pt x="8476" y="6957"/>
                    <a:pt x="8507" y="6950"/>
                  </a:cubicBezTo>
                  <a:cubicBezTo>
                    <a:pt x="8741" y="6862"/>
                    <a:pt x="8981" y="6819"/>
                    <a:pt x="9217" y="6819"/>
                  </a:cubicBezTo>
                  <a:cubicBezTo>
                    <a:pt x="9743" y="6819"/>
                    <a:pt x="10248" y="7031"/>
                    <a:pt x="10618" y="7422"/>
                  </a:cubicBezTo>
                  <a:cubicBezTo>
                    <a:pt x="11153" y="7926"/>
                    <a:pt x="11342" y="8682"/>
                    <a:pt x="11153" y="9375"/>
                  </a:cubicBezTo>
                  <a:lnTo>
                    <a:pt x="10240" y="8493"/>
                  </a:lnTo>
                  <a:cubicBezTo>
                    <a:pt x="10035" y="8289"/>
                    <a:pt x="9767" y="8186"/>
                    <a:pt x="9503" y="8186"/>
                  </a:cubicBezTo>
                  <a:cubicBezTo>
                    <a:pt x="9240" y="8186"/>
                    <a:pt x="8980" y="8289"/>
                    <a:pt x="8791" y="8493"/>
                  </a:cubicBezTo>
                  <a:cubicBezTo>
                    <a:pt x="8381" y="8871"/>
                    <a:pt x="8381" y="9533"/>
                    <a:pt x="8791" y="9943"/>
                  </a:cubicBezTo>
                  <a:lnTo>
                    <a:pt x="9673" y="10856"/>
                  </a:lnTo>
                  <a:cubicBezTo>
                    <a:pt x="9498" y="10904"/>
                    <a:pt x="9318" y="10928"/>
                    <a:pt x="9140" y="10928"/>
                  </a:cubicBezTo>
                  <a:cubicBezTo>
                    <a:pt x="8614" y="10928"/>
                    <a:pt x="8096" y="10721"/>
                    <a:pt x="7719" y="10321"/>
                  </a:cubicBezTo>
                  <a:cubicBezTo>
                    <a:pt x="7152" y="9785"/>
                    <a:pt x="6963" y="8966"/>
                    <a:pt x="7247" y="8210"/>
                  </a:cubicBezTo>
                  <a:cubicBezTo>
                    <a:pt x="7278" y="8084"/>
                    <a:pt x="7247" y="7926"/>
                    <a:pt x="7152" y="7863"/>
                  </a:cubicBezTo>
                  <a:lnTo>
                    <a:pt x="4002" y="4713"/>
                  </a:lnTo>
                  <a:cubicBezTo>
                    <a:pt x="3960" y="4629"/>
                    <a:pt x="3876" y="4587"/>
                    <a:pt x="3787" y="4587"/>
                  </a:cubicBezTo>
                  <a:cubicBezTo>
                    <a:pt x="3743" y="4587"/>
                    <a:pt x="3697" y="4597"/>
                    <a:pt x="3655" y="4618"/>
                  </a:cubicBezTo>
                  <a:cubicBezTo>
                    <a:pt x="3421" y="4706"/>
                    <a:pt x="3181" y="4749"/>
                    <a:pt x="2945" y="4749"/>
                  </a:cubicBezTo>
                  <a:cubicBezTo>
                    <a:pt x="2419" y="4749"/>
                    <a:pt x="1914" y="4537"/>
                    <a:pt x="1544" y="4146"/>
                  </a:cubicBezTo>
                  <a:cubicBezTo>
                    <a:pt x="1009" y="3642"/>
                    <a:pt x="820" y="2885"/>
                    <a:pt x="1009" y="2192"/>
                  </a:cubicBezTo>
                  <a:lnTo>
                    <a:pt x="1009" y="2192"/>
                  </a:lnTo>
                  <a:lnTo>
                    <a:pt x="1922" y="3075"/>
                  </a:lnTo>
                  <a:cubicBezTo>
                    <a:pt x="2127" y="3279"/>
                    <a:pt x="2395" y="3382"/>
                    <a:pt x="2659" y="3382"/>
                  </a:cubicBezTo>
                  <a:cubicBezTo>
                    <a:pt x="2923" y="3382"/>
                    <a:pt x="3183" y="3279"/>
                    <a:pt x="3372" y="3075"/>
                  </a:cubicBezTo>
                  <a:cubicBezTo>
                    <a:pt x="3781" y="2696"/>
                    <a:pt x="3781" y="2035"/>
                    <a:pt x="3372" y="1625"/>
                  </a:cubicBezTo>
                  <a:lnTo>
                    <a:pt x="2490" y="712"/>
                  </a:lnTo>
                  <a:cubicBezTo>
                    <a:pt x="2665" y="664"/>
                    <a:pt x="2844" y="640"/>
                    <a:pt x="3022" y="640"/>
                  </a:cubicBezTo>
                  <a:close/>
                  <a:moveTo>
                    <a:pt x="4380" y="6036"/>
                  </a:moveTo>
                  <a:lnTo>
                    <a:pt x="5829" y="7485"/>
                  </a:lnTo>
                  <a:lnTo>
                    <a:pt x="2679" y="10636"/>
                  </a:lnTo>
                  <a:cubicBezTo>
                    <a:pt x="2474" y="10840"/>
                    <a:pt x="2206" y="10943"/>
                    <a:pt x="1942" y="10943"/>
                  </a:cubicBezTo>
                  <a:cubicBezTo>
                    <a:pt x="1678" y="10943"/>
                    <a:pt x="1418" y="10840"/>
                    <a:pt x="1229" y="10636"/>
                  </a:cubicBezTo>
                  <a:cubicBezTo>
                    <a:pt x="820" y="10226"/>
                    <a:pt x="820" y="9596"/>
                    <a:pt x="1229" y="9186"/>
                  </a:cubicBezTo>
                  <a:lnTo>
                    <a:pt x="4380" y="6036"/>
                  </a:lnTo>
                  <a:close/>
                  <a:moveTo>
                    <a:pt x="2915" y="1"/>
                  </a:moveTo>
                  <a:cubicBezTo>
                    <a:pt x="2465" y="1"/>
                    <a:pt x="2014" y="112"/>
                    <a:pt x="1607" y="334"/>
                  </a:cubicBezTo>
                  <a:cubicBezTo>
                    <a:pt x="1544" y="365"/>
                    <a:pt x="1450" y="491"/>
                    <a:pt x="1450" y="554"/>
                  </a:cubicBezTo>
                  <a:cubicBezTo>
                    <a:pt x="1450" y="680"/>
                    <a:pt x="1481" y="775"/>
                    <a:pt x="1544" y="838"/>
                  </a:cubicBezTo>
                  <a:lnTo>
                    <a:pt x="2836" y="2129"/>
                  </a:lnTo>
                  <a:cubicBezTo>
                    <a:pt x="2962" y="2255"/>
                    <a:pt x="2962" y="2507"/>
                    <a:pt x="2836" y="2602"/>
                  </a:cubicBezTo>
                  <a:cubicBezTo>
                    <a:pt x="2773" y="2665"/>
                    <a:pt x="2686" y="2696"/>
                    <a:pt x="2600" y="2696"/>
                  </a:cubicBezTo>
                  <a:cubicBezTo>
                    <a:pt x="2513" y="2696"/>
                    <a:pt x="2427" y="2665"/>
                    <a:pt x="2364" y="2602"/>
                  </a:cubicBezTo>
                  <a:lnTo>
                    <a:pt x="1072" y="1310"/>
                  </a:lnTo>
                  <a:cubicBezTo>
                    <a:pt x="1001" y="1239"/>
                    <a:pt x="912" y="1204"/>
                    <a:pt x="846" y="1204"/>
                  </a:cubicBezTo>
                  <a:cubicBezTo>
                    <a:pt x="824" y="1204"/>
                    <a:pt x="804" y="1208"/>
                    <a:pt x="788" y="1216"/>
                  </a:cubicBezTo>
                  <a:cubicBezTo>
                    <a:pt x="662" y="1216"/>
                    <a:pt x="599" y="1310"/>
                    <a:pt x="536" y="1373"/>
                  </a:cubicBezTo>
                  <a:cubicBezTo>
                    <a:pt x="1" y="2413"/>
                    <a:pt x="127" y="3736"/>
                    <a:pt x="1009" y="4618"/>
                  </a:cubicBezTo>
                  <a:cubicBezTo>
                    <a:pt x="1549" y="5135"/>
                    <a:pt x="2230" y="5407"/>
                    <a:pt x="2934" y="5407"/>
                  </a:cubicBezTo>
                  <a:cubicBezTo>
                    <a:pt x="3173" y="5407"/>
                    <a:pt x="3415" y="5375"/>
                    <a:pt x="3655" y="5311"/>
                  </a:cubicBezTo>
                  <a:lnTo>
                    <a:pt x="3907" y="5563"/>
                  </a:lnTo>
                  <a:lnTo>
                    <a:pt x="757" y="8714"/>
                  </a:lnTo>
                  <a:cubicBezTo>
                    <a:pt x="64" y="9344"/>
                    <a:pt x="64" y="10447"/>
                    <a:pt x="757" y="11108"/>
                  </a:cubicBezTo>
                  <a:cubicBezTo>
                    <a:pt x="1088" y="11455"/>
                    <a:pt x="1521" y="11628"/>
                    <a:pt x="1954" y="11628"/>
                  </a:cubicBezTo>
                  <a:cubicBezTo>
                    <a:pt x="2387" y="11628"/>
                    <a:pt x="2820" y="11455"/>
                    <a:pt x="3151" y="11108"/>
                  </a:cubicBezTo>
                  <a:lnTo>
                    <a:pt x="6302" y="7958"/>
                  </a:lnTo>
                  <a:lnTo>
                    <a:pt x="6522" y="8210"/>
                  </a:lnTo>
                  <a:cubicBezTo>
                    <a:pt x="6302" y="9155"/>
                    <a:pt x="6522" y="10132"/>
                    <a:pt x="7247" y="10825"/>
                  </a:cubicBezTo>
                  <a:cubicBezTo>
                    <a:pt x="7765" y="11362"/>
                    <a:pt x="8469" y="11630"/>
                    <a:pt x="9169" y="11630"/>
                  </a:cubicBezTo>
                  <a:cubicBezTo>
                    <a:pt x="9618" y="11630"/>
                    <a:pt x="10066" y="11519"/>
                    <a:pt x="10460" y="11297"/>
                  </a:cubicBezTo>
                  <a:cubicBezTo>
                    <a:pt x="10555" y="11266"/>
                    <a:pt x="10618" y="11140"/>
                    <a:pt x="10618" y="11077"/>
                  </a:cubicBezTo>
                  <a:cubicBezTo>
                    <a:pt x="10618" y="11014"/>
                    <a:pt x="10586" y="10888"/>
                    <a:pt x="10555" y="10793"/>
                  </a:cubicBezTo>
                  <a:lnTo>
                    <a:pt x="9263" y="9501"/>
                  </a:lnTo>
                  <a:cubicBezTo>
                    <a:pt x="9137" y="9375"/>
                    <a:pt x="9137" y="9155"/>
                    <a:pt x="9263" y="9029"/>
                  </a:cubicBezTo>
                  <a:cubicBezTo>
                    <a:pt x="9310" y="8966"/>
                    <a:pt x="9397" y="8934"/>
                    <a:pt x="9488" y="8934"/>
                  </a:cubicBezTo>
                  <a:cubicBezTo>
                    <a:pt x="9578" y="8934"/>
                    <a:pt x="9673" y="8966"/>
                    <a:pt x="9736" y="9029"/>
                  </a:cubicBezTo>
                  <a:lnTo>
                    <a:pt x="11027" y="10321"/>
                  </a:lnTo>
                  <a:cubicBezTo>
                    <a:pt x="11075" y="10392"/>
                    <a:pt x="11157" y="10427"/>
                    <a:pt x="11236" y="10427"/>
                  </a:cubicBezTo>
                  <a:cubicBezTo>
                    <a:pt x="11262" y="10427"/>
                    <a:pt x="11287" y="10423"/>
                    <a:pt x="11311" y="10415"/>
                  </a:cubicBezTo>
                  <a:cubicBezTo>
                    <a:pt x="11405" y="10415"/>
                    <a:pt x="11500" y="10321"/>
                    <a:pt x="11532" y="10258"/>
                  </a:cubicBezTo>
                  <a:cubicBezTo>
                    <a:pt x="12099" y="9218"/>
                    <a:pt x="11973" y="7895"/>
                    <a:pt x="11059" y="7013"/>
                  </a:cubicBezTo>
                  <a:cubicBezTo>
                    <a:pt x="10542" y="6496"/>
                    <a:pt x="9850" y="6224"/>
                    <a:pt x="9139" y="6224"/>
                  </a:cubicBezTo>
                  <a:cubicBezTo>
                    <a:pt x="8897" y="6224"/>
                    <a:pt x="8653" y="6255"/>
                    <a:pt x="8413" y="6320"/>
                  </a:cubicBezTo>
                  <a:lnTo>
                    <a:pt x="7719" y="5595"/>
                  </a:lnTo>
                  <a:lnTo>
                    <a:pt x="9578" y="3736"/>
                  </a:lnTo>
                  <a:lnTo>
                    <a:pt x="9799" y="3988"/>
                  </a:lnTo>
                  <a:cubicBezTo>
                    <a:pt x="9867" y="4056"/>
                    <a:pt x="9958" y="4089"/>
                    <a:pt x="10051" y="4089"/>
                  </a:cubicBezTo>
                  <a:cubicBezTo>
                    <a:pt x="10172" y="4089"/>
                    <a:pt x="10294" y="4032"/>
                    <a:pt x="10366" y="3925"/>
                  </a:cubicBezTo>
                  <a:lnTo>
                    <a:pt x="11815" y="1499"/>
                  </a:lnTo>
                  <a:cubicBezTo>
                    <a:pt x="11878" y="1373"/>
                    <a:pt x="11878" y="1184"/>
                    <a:pt x="11784" y="1090"/>
                  </a:cubicBezTo>
                  <a:lnTo>
                    <a:pt x="10775" y="82"/>
                  </a:lnTo>
                  <a:cubicBezTo>
                    <a:pt x="10723" y="30"/>
                    <a:pt x="10652" y="6"/>
                    <a:pt x="10573" y="6"/>
                  </a:cubicBezTo>
                  <a:cubicBezTo>
                    <a:pt x="10507" y="6"/>
                    <a:pt x="10437" y="22"/>
                    <a:pt x="10366" y="50"/>
                  </a:cubicBezTo>
                  <a:lnTo>
                    <a:pt x="7940" y="1499"/>
                  </a:lnTo>
                  <a:cubicBezTo>
                    <a:pt x="7751" y="1625"/>
                    <a:pt x="7719" y="1909"/>
                    <a:pt x="7877" y="2066"/>
                  </a:cubicBezTo>
                  <a:lnTo>
                    <a:pt x="8097" y="2287"/>
                  </a:lnTo>
                  <a:lnTo>
                    <a:pt x="6270" y="4146"/>
                  </a:lnTo>
                  <a:lnTo>
                    <a:pt x="5546" y="3421"/>
                  </a:lnTo>
                  <a:cubicBezTo>
                    <a:pt x="5798" y="2476"/>
                    <a:pt x="5546" y="1499"/>
                    <a:pt x="4852" y="806"/>
                  </a:cubicBezTo>
                  <a:cubicBezTo>
                    <a:pt x="4315" y="269"/>
                    <a:pt x="3615" y="1"/>
                    <a:pt x="29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4"/>
            <p:cNvSpPr/>
            <p:nvPr/>
          </p:nvSpPr>
          <p:spPr>
            <a:xfrm>
              <a:off x="-31838650" y="2838200"/>
              <a:ext cx="70100" cy="68550"/>
            </a:xfrm>
            <a:custGeom>
              <a:rect b="b" l="l" r="r" t="t"/>
              <a:pathLst>
                <a:path extrusionOk="0" h="2742" w="2804">
                  <a:moveTo>
                    <a:pt x="2430" y="0"/>
                  </a:moveTo>
                  <a:cubicBezTo>
                    <a:pt x="2339" y="0"/>
                    <a:pt x="2253" y="32"/>
                    <a:pt x="2205" y="95"/>
                  </a:cubicBezTo>
                  <a:lnTo>
                    <a:pt x="95" y="2174"/>
                  </a:lnTo>
                  <a:cubicBezTo>
                    <a:pt x="0" y="2300"/>
                    <a:pt x="0" y="2521"/>
                    <a:pt x="95" y="2647"/>
                  </a:cubicBezTo>
                  <a:cubicBezTo>
                    <a:pt x="158" y="2710"/>
                    <a:pt x="236" y="2741"/>
                    <a:pt x="319" y="2741"/>
                  </a:cubicBezTo>
                  <a:cubicBezTo>
                    <a:pt x="402" y="2741"/>
                    <a:pt x="488" y="2710"/>
                    <a:pt x="567" y="2647"/>
                  </a:cubicBezTo>
                  <a:lnTo>
                    <a:pt x="2678" y="567"/>
                  </a:lnTo>
                  <a:cubicBezTo>
                    <a:pt x="2804" y="441"/>
                    <a:pt x="2804" y="221"/>
                    <a:pt x="2678" y="95"/>
                  </a:cubicBezTo>
                  <a:cubicBezTo>
                    <a:pt x="2615" y="32"/>
                    <a:pt x="2520" y="0"/>
                    <a:pt x="24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8" name="Google Shape;338;p34"/>
          <p:cNvSpPr txBox="1"/>
          <p:nvPr>
            <p:ph idx="6" type="subTitle"/>
          </p:nvPr>
        </p:nvSpPr>
        <p:spPr>
          <a:xfrm>
            <a:off x="1239700" y="4005150"/>
            <a:ext cx="3218700" cy="41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Significance Level</a:t>
            </a:r>
            <a:endParaRPr/>
          </a:p>
        </p:txBody>
      </p:sp>
      <p:sp>
        <p:nvSpPr>
          <p:cNvPr id="339" name="Google Shape;339;p34"/>
          <p:cNvSpPr txBox="1"/>
          <p:nvPr>
            <p:ph idx="3" type="subTitle"/>
          </p:nvPr>
        </p:nvSpPr>
        <p:spPr>
          <a:xfrm>
            <a:off x="1102275" y="4499725"/>
            <a:ext cx="608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Significance Level</a:t>
            </a:r>
            <a:r>
              <a:rPr lang="en"/>
              <a:t>: </a:t>
            </a:r>
            <a:r>
              <a:rPr lang="en"/>
              <a:t>Chosen </a:t>
            </a:r>
            <a:r>
              <a:rPr b="1" lang="en"/>
              <a:t>α</a:t>
            </a:r>
            <a:r>
              <a:rPr lang="en"/>
              <a:t> (alpha) Level </a:t>
            </a:r>
            <a:r>
              <a:rPr b="1" lang="en"/>
              <a:t>0.05</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Migration Project Proposal by Slidesgo">
  <a:themeElements>
    <a:clrScheme name="Simple Light">
      <a:dk1>
        <a:srgbClr val="241160"/>
      </a:dk1>
      <a:lt1>
        <a:srgbClr val="FFFFFF"/>
      </a:lt1>
      <a:dk2>
        <a:srgbClr val="E2E4FC"/>
      </a:dk2>
      <a:lt2>
        <a:srgbClr val="8861F1"/>
      </a:lt2>
      <a:accent1>
        <a:srgbClr val="545EEA"/>
      </a:accent1>
      <a:accent2>
        <a:srgbClr val="0B9CDC"/>
      </a:accent2>
      <a:accent3>
        <a:srgbClr val="01CFE6"/>
      </a:accent3>
      <a:accent4>
        <a:srgbClr val="FFFFFF"/>
      </a:accent4>
      <a:accent5>
        <a:srgbClr val="FFFFFF"/>
      </a:accent5>
      <a:accent6>
        <a:srgbClr val="FFFFFF"/>
      </a:accent6>
      <a:hlink>
        <a:srgbClr val="24116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