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34"/>
  </p:notesMasterIdLst>
  <p:handoutMasterIdLst>
    <p:handoutMasterId r:id="rId35"/>
  </p:handoutMasterIdLst>
  <p:sldIdLst>
    <p:sldId id="353" r:id="rId5"/>
    <p:sldId id="468" r:id="rId6"/>
    <p:sldId id="472" r:id="rId7"/>
    <p:sldId id="477" r:id="rId8"/>
    <p:sldId id="561" r:id="rId9"/>
    <p:sldId id="562" r:id="rId10"/>
    <p:sldId id="473" r:id="rId11"/>
    <p:sldId id="553" r:id="rId12"/>
    <p:sldId id="474" r:id="rId13"/>
    <p:sldId id="564" r:id="rId14"/>
    <p:sldId id="475" r:id="rId15"/>
    <p:sldId id="467" r:id="rId16"/>
    <p:sldId id="478" r:id="rId17"/>
    <p:sldId id="563" r:id="rId18"/>
    <p:sldId id="551" r:id="rId19"/>
    <p:sldId id="552" r:id="rId20"/>
    <p:sldId id="567" r:id="rId21"/>
    <p:sldId id="565" r:id="rId22"/>
    <p:sldId id="554" r:id="rId23"/>
    <p:sldId id="555" r:id="rId24"/>
    <p:sldId id="556" r:id="rId25"/>
    <p:sldId id="557" r:id="rId26"/>
    <p:sldId id="558" r:id="rId27"/>
    <p:sldId id="476" r:id="rId28"/>
    <p:sldId id="559" r:id="rId29"/>
    <p:sldId id="470" r:id="rId30"/>
    <p:sldId id="458" r:id="rId31"/>
    <p:sldId id="543" r:id="rId32"/>
    <p:sldId id="5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7F50A-3053-41A0-9140-66DD89FF3497}" v="54" dt="2023-02-28T16:24:33.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402" autoAdjust="0"/>
  </p:normalViewPr>
  <p:slideViewPr>
    <p:cSldViewPr snapToGrid="0">
      <p:cViewPr varScale="1">
        <p:scale>
          <a:sx n="75" d="100"/>
          <a:sy n="75" d="100"/>
        </p:scale>
        <p:origin x="1950"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bie Trinh" userId="94de2ad4671c03b2" providerId="LiveId" clId="{5A57F50A-3053-41A0-9140-66DD89FF3497}"/>
    <pc:docChg chg="undo custSel addSld delSld modSld sldOrd modMainMaster">
      <pc:chgData name="Debbie Trinh" userId="94de2ad4671c03b2" providerId="LiveId" clId="{5A57F50A-3053-41A0-9140-66DD89FF3497}" dt="2023-02-28T17:11:00.645" v="3738" actId="1076"/>
      <pc:docMkLst>
        <pc:docMk/>
      </pc:docMkLst>
      <pc:sldChg chg="del">
        <pc:chgData name="Debbie Trinh" userId="94de2ad4671c03b2" providerId="LiveId" clId="{5A57F50A-3053-41A0-9140-66DD89FF3497}" dt="2023-02-26T22:20:43.967" v="304" actId="47"/>
        <pc:sldMkLst>
          <pc:docMk/>
          <pc:sldMk cId="120639620" sldId="267"/>
        </pc:sldMkLst>
      </pc:sldChg>
      <pc:sldChg chg="addSp delSp modSp mod">
        <pc:chgData name="Debbie Trinh" userId="94de2ad4671c03b2" providerId="LiveId" clId="{5A57F50A-3053-41A0-9140-66DD89FF3497}" dt="2023-02-27T13:39:24.856" v="1068" actId="20577"/>
        <pc:sldMkLst>
          <pc:docMk/>
          <pc:sldMk cId="3699736519" sldId="353"/>
        </pc:sldMkLst>
        <pc:spChg chg="add del mod">
          <ac:chgData name="Debbie Trinh" userId="94de2ad4671c03b2" providerId="LiveId" clId="{5A57F50A-3053-41A0-9140-66DD89FF3497}" dt="2023-02-26T17:15:39.802" v="91"/>
          <ac:spMkLst>
            <pc:docMk/>
            <pc:sldMk cId="3699736519" sldId="353"/>
            <ac:spMk id="2" creationId="{7D274D65-1397-B217-9B30-5931A840E045}"/>
          </ac:spMkLst>
        </pc:spChg>
        <pc:spChg chg="mod">
          <ac:chgData name="Debbie Trinh" userId="94de2ad4671c03b2" providerId="LiveId" clId="{5A57F50A-3053-41A0-9140-66DD89FF3497}" dt="2023-02-26T17:24:30.301" v="134" actId="20577"/>
          <ac:spMkLst>
            <pc:docMk/>
            <pc:sldMk cId="3699736519" sldId="353"/>
            <ac:spMk id="3" creationId="{AEFCB712-4104-4FB1-9955-C84617B22F63}"/>
          </ac:spMkLst>
        </pc:spChg>
        <pc:spChg chg="mod ord">
          <ac:chgData name="Debbie Trinh" userId="94de2ad4671c03b2" providerId="LiveId" clId="{5A57F50A-3053-41A0-9140-66DD89FF3497}" dt="2023-02-27T13:39:24.856" v="1068" actId="20577"/>
          <ac:spMkLst>
            <pc:docMk/>
            <pc:sldMk cId="3699736519" sldId="353"/>
            <ac:spMk id="31" creationId="{EEA85169-A40A-40DD-9871-5FE5B6A06E9D}"/>
          </ac:spMkLst>
        </pc:spChg>
        <pc:picChg chg="ord">
          <ac:chgData name="Debbie Trinh" userId="94de2ad4671c03b2" providerId="LiveId" clId="{5A57F50A-3053-41A0-9140-66DD89FF3497}" dt="2023-02-26T17:15:37.355" v="89" actId="166"/>
          <ac:picMkLst>
            <pc:docMk/>
            <pc:sldMk cId="3699736519" sldId="353"/>
            <ac:picMk id="15" creationId="{C34112AB-D254-401D-A1AA-2E7301C0C90C}"/>
          </ac:picMkLst>
        </pc:picChg>
      </pc:sldChg>
      <pc:sldChg chg="modSp mod">
        <pc:chgData name="Debbie Trinh" userId="94de2ad4671c03b2" providerId="LiveId" clId="{5A57F50A-3053-41A0-9140-66DD89FF3497}" dt="2023-02-26T23:07:53.252" v="796" actId="1076"/>
        <pc:sldMkLst>
          <pc:docMk/>
          <pc:sldMk cId="1104310176" sldId="458"/>
        </pc:sldMkLst>
        <pc:spChg chg="mod">
          <ac:chgData name="Debbie Trinh" userId="94de2ad4671c03b2" providerId="LiveId" clId="{5A57F50A-3053-41A0-9140-66DD89FF3497}" dt="2023-02-26T22:44:58.151" v="375" actId="20577"/>
          <ac:spMkLst>
            <pc:docMk/>
            <pc:sldMk cId="1104310176" sldId="458"/>
            <ac:spMk id="2" creationId="{D82FE731-CD8E-43D3-B42A-362F510B0FDB}"/>
          </ac:spMkLst>
        </pc:spChg>
        <pc:spChg chg="mod">
          <ac:chgData name="Debbie Trinh" userId="94de2ad4671c03b2" providerId="LiveId" clId="{5A57F50A-3053-41A0-9140-66DD89FF3497}" dt="2023-02-26T23:07:53.252" v="796" actId="1076"/>
          <ac:spMkLst>
            <pc:docMk/>
            <pc:sldMk cId="1104310176" sldId="458"/>
            <ac:spMk id="4" creationId="{D9EC87A6-C57E-4CCD-8F25-3047709E5B37}"/>
          </ac:spMkLst>
        </pc:spChg>
      </pc:sldChg>
      <pc:sldChg chg="addSp delSp modSp mod modNotesTx">
        <pc:chgData name="Debbie Trinh" userId="94de2ad4671c03b2" providerId="LiveId" clId="{5A57F50A-3053-41A0-9140-66DD89FF3497}" dt="2023-02-26T19:19:34.542" v="275" actId="20577"/>
        <pc:sldMkLst>
          <pc:docMk/>
          <pc:sldMk cId="326850275" sldId="467"/>
        </pc:sldMkLst>
        <pc:spChg chg="mod">
          <ac:chgData name="Debbie Trinh" userId="94de2ad4671c03b2" providerId="LiveId" clId="{5A57F50A-3053-41A0-9140-66DD89FF3497}" dt="2023-02-26T19:19:30.337" v="274" actId="1076"/>
          <ac:spMkLst>
            <pc:docMk/>
            <pc:sldMk cId="326850275" sldId="467"/>
            <ac:spMk id="25" creationId="{77D50D65-3621-4822-8E26-0D1E01E1C1EB}"/>
          </ac:spMkLst>
        </pc:spChg>
        <pc:picChg chg="add mod modCrop">
          <ac:chgData name="Debbie Trinh" userId="94de2ad4671c03b2" providerId="LiveId" clId="{5A57F50A-3053-41A0-9140-66DD89FF3497}" dt="2023-02-26T19:19:24.760" v="273" actId="14100"/>
          <ac:picMkLst>
            <pc:docMk/>
            <pc:sldMk cId="326850275" sldId="467"/>
            <ac:picMk id="3" creationId="{25E9EBE9-B737-54ED-C738-B55D236C6EA1}"/>
          </ac:picMkLst>
        </pc:picChg>
        <pc:picChg chg="del">
          <ac:chgData name="Debbie Trinh" userId="94de2ad4671c03b2" providerId="LiveId" clId="{5A57F50A-3053-41A0-9140-66DD89FF3497}" dt="2023-02-26T19:16:32.931" v="268" actId="478"/>
          <ac:picMkLst>
            <pc:docMk/>
            <pc:sldMk cId="326850275" sldId="467"/>
            <ac:picMk id="4" creationId="{8C37E303-9592-0B70-AA72-3B71972940D5}"/>
          </ac:picMkLst>
        </pc:picChg>
      </pc:sldChg>
      <pc:sldChg chg="addSp delSp modSp mod">
        <pc:chgData name="Debbie Trinh" userId="94de2ad4671c03b2" providerId="LiveId" clId="{5A57F50A-3053-41A0-9140-66DD89FF3497}" dt="2023-02-26T23:10:15.469" v="824" actId="20577"/>
        <pc:sldMkLst>
          <pc:docMk/>
          <pc:sldMk cId="3579619141" sldId="468"/>
        </pc:sldMkLst>
        <pc:spChg chg="add del mod">
          <ac:chgData name="Debbie Trinh" userId="94de2ad4671c03b2" providerId="LiveId" clId="{5A57F50A-3053-41A0-9140-66DD89FF3497}" dt="2023-02-26T17:15:45.887" v="93"/>
          <ac:spMkLst>
            <pc:docMk/>
            <pc:sldMk cId="3579619141" sldId="468"/>
            <ac:spMk id="2" creationId="{04BC7C3E-56E5-C52F-8B5D-FADA65F77E02}"/>
          </ac:spMkLst>
        </pc:spChg>
        <pc:spChg chg="mod ord">
          <ac:chgData name="Debbie Trinh" userId="94de2ad4671c03b2" providerId="LiveId" clId="{5A57F50A-3053-41A0-9140-66DD89FF3497}" dt="2023-02-26T23:10:15.469" v="824" actId="20577"/>
          <ac:spMkLst>
            <pc:docMk/>
            <pc:sldMk cId="3579619141" sldId="468"/>
            <ac:spMk id="3" creationId="{302D34BE-DFF7-49F3-881C-7E441C7C7CD6}"/>
          </ac:spMkLst>
        </pc:spChg>
        <pc:spChg chg="add del mod">
          <ac:chgData name="Debbie Trinh" userId="94de2ad4671c03b2" providerId="LiveId" clId="{5A57F50A-3053-41A0-9140-66DD89FF3497}" dt="2023-02-26T17:16:02.898" v="99"/>
          <ac:spMkLst>
            <pc:docMk/>
            <pc:sldMk cId="3579619141" sldId="468"/>
            <ac:spMk id="4" creationId="{22BE0C92-1328-072E-0025-611E19D2F33E}"/>
          </ac:spMkLst>
        </pc:spChg>
        <pc:spChg chg="add del mod">
          <ac:chgData name="Debbie Trinh" userId="94de2ad4671c03b2" providerId="LiveId" clId="{5A57F50A-3053-41A0-9140-66DD89FF3497}" dt="2023-02-26T17:16:31.687" v="105" actId="478"/>
          <ac:spMkLst>
            <pc:docMk/>
            <pc:sldMk cId="3579619141" sldId="468"/>
            <ac:spMk id="5" creationId="{1C04B305-0671-A898-8F38-A81AF26B227A}"/>
          </ac:spMkLst>
        </pc:spChg>
        <pc:spChg chg="ord">
          <ac:chgData name="Debbie Trinh" userId="94de2ad4671c03b2" providerId="LiveId" clId="{5A57F50A-3053-41A0-9140-66DD89FF3497}" dt="2023-02-26T17:15:50.838" v="95" actId="166"/>
          <ac:spMkLst>
            <pc:docMk/>
            <pc:sldMk cId="3579619141" sldId="468"/>
            <ac:spMk id="71" creationId="{D973D364-9876-4389-8F5F-23000A14647E}"/>
          </ac:spMkLst>
        </pc:spChg>
      </pc:sldChg>
      <pc:sldChg chg="modSp mod">
        <pc:chgData name="Debbie Trinh" userId="94de2ad4671c03b2" providerId="LiveId" clId="{5A57F50A-3053-41A0-9140-66DD89FF3497}" dt="2023-02-26T18:51:49.880" v="229" actId="207"/>
        <pc:sldMkLst>
          <pc:docMk/>
          <pc:sldMk cId="3739379262" sldId="470"/>
        </pc:sldMkLst>
        <pc:spChg chg="mod">
          <ac:chgData name="Debbie Trinh" userId="94de2ad4671c03b2" providerId="LiveId" clId="{5A57F50A-3053-41A0-9140-66DD89FF3497}" dt="2023-02-26T18:51:49.880" v="229" actId="207"/>
          <ac:spMkLst>
            <pc:docMk/>
            <pc:sldMk cId="3739379262" sldId="470"/>
            <ac:spMk id="2" creationId="{C170B4BE-DFF9-A157-D508-AE0662F88930}"/>
          </ac:spMkLst>
        </pc:spChg>
        <pc:spChg chg="mod">
          <ac:chgData name="Debbie Trinh" userId="94de2ad4671c03b2" providerId="LiveId" clId="{5A57F50A-3053-41A0-9140-66DD89FF3497}" dt="2023-02-26T18:32:49.858" v="222" actId="207"/>
          <ac:spMkLst>
            <pc:docMk/>
            <pc:sldMk cId="3739379262" sldId="470"/>
            <ac:spMk id="9" creationId="{1561F3A5-A67A-4D59-9C83-54FC481E25E2}"/>
          </ac:spMkLst>
        </pc:spChg>
      </pc:sldChg>
      <pc:sldChg chg="addSp delSp modSp mod">
        <pc:chgData name="Debbie Trinh" userId="94de2ad4671c03b2" providerId="LiveId" clId="{5A57F50A-3053-41A0-9140-66DD89FF3497}" dt="2023-02-26T17:20:41.269" v="131" actId="1076"/>
        <pc:sldMkLst>
          <pc:docMk/>
          <pc:sldMk cId="1169165634" sldId="472"/>
        </pc:sldMkLst>
        <pc:spChg chg="add del mod">
          <ac:chgData name="Debbie Trinh" userId="94de2ad4671c03b2" providerId="LiveId" clId="{5A57F50A-3053-41A0-9140-66DD89FF3497}" dt="2023-02-26T17:15:09.383" v="85"/>
          <ac:spMkLst>
            <pc:docMk/>
            <pc:sldMk cId="1169165634" sldId="472"/>
            <ac:spMk id="2" creationId="{ED608717-4E24-1A77-3723-83E0407A14D0}"/>
          </ac:spMkLst>
        </pc:spChg>
        <pc:spChg chg="ord">
          <ac:chgData name="Debbie Trinh" userId="94de2ad4671c03b2" providerId="LiveId" clId="{5A57F50A-3053-41A0-9140-66DD89FF3497}" dt="2023-02-26T17:20:21.897" v="127" actId="166"/>
          <ac:spMkLst>
            <pc:docMk/>
            <pc:sldMk cId="1169165634" sldId="472"/>
            <ac:spMk id="3" creationId="{302D34BE-DFF7-49F3-881C-7E441C7C7CD6}"/>
          </ac:spMkLst>
        </pc:spChg>
        <pc:spChg chg="add mod">
          <ac:chgData name="Debbie Trinh" userId="94de2ad4671c03b2" providerId="LiveId" clId="{5A57F50A-3053-41A0-9140-66DD89FF3497}" dt="2023-02-26T17:20:41.269" v="131" actId="1076"/>
          <ac:spMkLst>
            <pc:docMk/>
            <pc:sldMk cId="1169165634" sldId="472"/>
            <ac:spMk id="4" creationId="{8432CE55-BB5C-0F24-BD2A-73B6E8D85A46}"/>
          </ac:spMkLst>
        </pc:spChg>
        <pc:spChg chg="ord">
          <ac:chgData name="Debbie Trinh" userId="94de2ad4671c03b2" providerId="LiveId" clId="{5A57F50A-3053-41A0-9140-66DD89FF3497}" dt="2023-02-26T17:20:36.374" v="130" actId="166"/>
          <ac:spMkLst>
            <pc:docMk/>
            <pc:sldMk cId="1169165634" sldId="472"/>
            <ac:spMk id="71" creationId="{D973D364-9876-4389-8F5F-23000A14647E}"/>
          </ac:spMkLst>
        </pc:spChg>
      </pc:sldChg>
      <pc:sldChg chg="addSp delSp modSp mod">
        <pc:chgData name="Debbie Trinh" userId="94de2ad4671c03b2" providerId="LiveId" clId="{5A57F50A-3053-41A0-9140-66DD89FF3497}" dt="2023-02-28T02:19:57.670" v="3479" actId="20577"/>
        <pc:sldMkLst>
          <pc:docMk/>
          <pc:sldMk cId="17538866" sldId="474"/>
        </pc:sldMkLst>
        <pc:spChg chg="mod">
          <ac:chgData name="Debbie Trinh" userId="94de2ad4671c03b2" providerId="LiveId" clId="{5A57F50A-3053-41A0-9140-66DD89FF3497}" dt="2023-02-28T02:19:12.230" v="3470" actId="20577"/>
          <ac:spMkLst>
            <pc:docMk/>
            <pc:sldMk cId="17538866" sldId="474"/>
            <ac:spMk id="2" creationId="{E5EA1D7D-724B-494C-8E1D-AFC61B143383}"/>
          </ac:spMkLst>
        </pc:spChg>
        <pc:spChg chg="mod">
          <ac:chgData name="Debbie Trinh" userId="94de2ad4671c03b2" providerId="LiveId" clId="{5A57F50A-3053-41A0-9140-66DD89FF3497}" dt="2023-02-28T02:19:57.670" v="3479" actId="20577"/>
          <ac:spMkLst>
            <pc:docMk/>
            <pc:sldMk cId="17538866" sldId="474"/>
            <ac:spMk id="8" creationId="{86DE8874-CD1E-A33D-E8CD-D8D9821E71A9}"/>
          </ac:spMkLst>
        </pc:spChg>
        <pc:picChg chg="add del mod">
          <ac:chgData name="Debbie Trinh" userId="94de2ad4671c03b2" providerId="LiveId" clId="{5A57F50A-3053-41A0-9140-66DD89FF3497}" dt="2023-02-28T01:56:18.885" v="3400" actId="478"/>
          <ac:picMkLst>
            <pc:docMk/>
            <pc:sldMk cId="17538866" sldId="474"/>
            <ac:picMk id="4" creationId="{AFF3DFEA-273A-ED76-1025-F9B33EB1B089}"/>
          </ac:picMkLst>
        </pc:picChg>
        <pc:picChg chg="add del mod">
          <ac:chgData name="Debbie Trinh" userId="94de2ad4671c03b2" providerId="LiveId" clId="{5A57F50A-3053-41A0-9140-66DD89FF3497}" dt="2023-02-27T15:13:02.028" v="1591" actId="478"/>
          <ac:picMkLst>
            <pc:docMk/>
            <pc:sldMk cId="17538866" sldId="474"/>
            <ac:picMk id="4" creationId="{E1ED4E0A-A7A6-5180-E0E0-ADD1E55209B4}"/>
          </ac:picMkLst>
        </pc:picChg>
        <pc:picChg chg="add del mod">
          <ac:chgData name="Debbie Trinh" userId="94de2ad4671c03b2" providerId="LiveId" clId="{5A57F50A-3053-41A0-9140-66DD89FF3497}" dt="2023-02-28T01:51:21.344" v="3286" actId="478"/>
          <ac:picMkLst>
            <pc:docMk/>
            <pc:sldMk cId="17538866" sldId="474"/>
            <ac:picMk id="6" creationId="{5A0DE64F-3885-8A60-5F01-98F758F88255}"/>
          </ac:picMkLst>
        </pc:picChg>
        <pc:picChg chg="add del mod">
          <ac:chgData name="Debbie Trinh" userId="94de2ad4671c03b2" providerId="LiveId" clId="{5A57F50A-3053-41A0-9140-66DD89FF3497}" dt="2023-02-28T02:17:49.313" v="3409" actId="478"/>
          <ac:picMkLst>
            <pc:docMk/>
            <pc:sldMk cId="17538866" sldId="474"/>
            <ac:picMk id="7" creationId="{6E88E203-C507-76D7-DF22-2671841B998A}"/>
          </ac:picMkLst>
        </pc:picChg>
        <pc:picChg chg="del">
          <ac:chgData name="Debbie Trinh" userId="94de2ad4671c03b2" providerId="LiveId" clId="{5A57F50A-3053-41A0-9140-66DD89FF3497}" dt="2023-02-27T15:12:51.628" v="1589" actId="478"/>
          <ac:picMkLst>
            <pc:docMk/>
            <pc:sldMk cId="17538866" sldId="474"/>
            <ac:picMk id="9" creationId="{FEB970C8-18B8-2B9C-4E20-0F29136B4F11}"/>
          </ac:picMkLst>
        </pc:picChg>
        <pc:picChg chg="add mod">
          <ac:chgData name="Debbie Trinh" userId="94de2ad4671c03b2" providerId="LiveId" clId="{5A57F50A-3053-41A0-9140-66DD89FF3497}" dt="2023-02-28T02:17:54.450" v="3410" actId="1076"/>
          <ac:picMkLst>
            <pc:docMk/>
            <pc:sldMk cId="17538866" sldId="474"/>
            <ac:picMk id="10" creationId="{1CF9B30A-924B-01B8-8A3D-0DC3FE11AABF}"/>
          </ac:picMkLst>
        </pc:picChg>
        <pc:picChg chg="del">
          <ac:chgData name="Debbie Trinh" userId="94de2ad4671c03b2" providerId="LiveId" clId="{5A57F50A-3053-41A0-9140-66DD89FF3497}" dt="2023-02-27T15:04:49.559" v="1106" actId="478"/>
          <ac:picMkLst>
            <pc:docMk/>
            <pc:sldMk cId="17538866" sldId="474"/>
            <ac:picMk id="12" creationId="{8A77CC22-51A9-D3A9-B59A-67061D78CD4C}"/>
          </ac:picMkLst>
        </pc:picChg>
      </pc:sldChg>
      <pc:sldChg chg="addSp delSp modSp mod modNotesTx">
        <pc:chgData name="Debbie Trinh" userId="94de2ad4671c03b2" providerId="LiveId" clId="{5A57F50A-3053-41A0-9140-66DD89FF3497}" dt="2023-02-28T00:23:08.351" v="3269" actId="1076"/>
        <pc:sldMkLst>
          <pc:docMk/>
          <pc:sldMk cId="2197638419" sldId="475"/>
        </pc:sldMkLst>
        <pc:spChg chg="mod">
          <ac:chgData name="Debbie Trinh" userId="94de2ad4671c03b2" providerId="LiveId" clId="{5A57F50A-3053-41A0-9140-66DD89FF3497}" dt="2023-02-26T20:14:54.543" v="302" actId="20577"/>
          <ac:spMkLst>
            <pc:docMk/>
            <pc:sldMk cId="2197638419" sldId="475"/>
            <ac:spMk id="8" creationId="{86DE8874-CD1E-A33D-E8CD-D8D9821E71A9}"/>
          </ac:spMkLst>
        </pc:spChg>
        <pc:picChg chg="add mod">
          <ac:chgData name="Debbie Trinh" userId="94de2ad4671c03b2" providerId="LiveId" clId="{5A57F50A-3053-41A0-9140-66DD89FF3497}" dt="2023-02-28T00:23:08.351" v="3269" actId="1076"/>
          <ac:picMkLst>
            <pc:docMk/>
            <pc:sldMk cId="2197638419" sldId="475"/>
            <ac:picMk id="4" creationId="{55CC2061-47B9-E304-0D0D-CFF363C0FAF2}"/>
          </ac:picMkLst>
        </pc:picChg>
        <pc:picChg chg="del">
          <ac:chgData name="Debbie Trinh" userId="94de2ad4671c03b2" providerId="LiveId" clId="{5A57F50A-3053-41A0-9140-66DD89FF3497}" dt="2023-02-28T00:21:32.436" v="3261" actId="478"/>
          <ac:picMkLst>
            <pc:docMk/>
            <pc:sldMk cId="2197638419" sldId="475"/>
            <ac:picMk id="5" creationId="{E7B3F28A-8B4B-036E-3CBD-DA6764366953}"/>
          </ac:picMkLst>
        </pc:picChg>
        <pc:picChg chg="del">
          <ac:chgData name="Debbie Trinh" userId="94de2ad4671c03b2" providerId="LiveId" clId="{5A57F50A-3053-41A0-9140-66DD89FF3497}" dt="2023-02-28T00:19:42.628" v="3176" actId="478"/>
          <ac:picMkLst>
            <pc:docMk/>
            <pc:sldMk cId="2197638419" sldId="475"/>
            <ac:picMk id="11" creationId="{C901144F-2AC8-72C3-D421-86ABB543CD3E}"/>
          </ac:picMkLst>
        </pc:picChg>
      </pc:sldChg>
      <pc:sldChg chg="addSp modSp mod">
        <pc:chgData name="Debbie Trinh" userId="94de2ad4671c03b2" providerId="LiveId" clId="{5A57F50A-3053-41A0-9140-66DD89FF3497}" dt="2023-02-26T17:17:54.064" v="112" actId="1076"/>
        <pc:sldMkLst>
          <pc:docMk/>
          <pc:sldMk cId="3322192613" sldId="476"/>
        </pc:sldMkLst>
        <pc:spChg chg="ord">
          <ac:chgData name="Debbie Trinh" userId="94de2ad4671c03b2" providerId="LiveId" clId="{5A57F50A-3053-41A0-9140-66DD89FF3497}" dt="2023-02-26T17:17:39.521" v="109" actId="166"/>
          <ac:spMkLst>
            <pc:docMk/>
            <pc:sldMk cId="3322192613" sldId="476"/>
            <ac:spMk id="2" creationId="{1A5369A4-3FEF-C9CD-2614-BC0163CDB1BC}"/>
          </ac:spMkLst>
        </pc:spChg>
        <pc:spChg chg="add mod">
          <ac:chgData name="Debbie Trinh" userId="94de2ad4671c03b2" providerId="LiveId" clId="{5A57F50A-3053-41A0-9140-66DD89FF3497}" dt="2023-02-26T17:17:54.064" v="112" actId="1076"/>
          <ac:spMkLst>
            <pc:docMk/>
            <pc:sldMk cId="3322192613" sldId="476"/>
            <ac:spMk id="3" creationId="{BEFCA466-0227-520A-6B0A-E78DB8751297}"/>
          </ac:spMkLst>
        </pc:spChg>
        <pc:spChg chg="ord">
          <ac:chgData name="Debbie Trinh" userId="94de2ad4671c03b2" providerId="LiveId" clId="{5A57F50A-3053-41A0-9140-66DD89FF3497}" dt="2023-02-26T17:17:43.006" v="110" actId="166"/>
          <ac:spMkLst>
            <pc:docMk/>
            <pc:sldMk cId="3322192613" sldId="476"/>
            <ac:spMk id="71" creationId="{D973D364-9876-4389-8F5F-23000A14647E}"/>
          </ac:spMkLst>
        </pc:spChg>
      </pc:sldChg>
      <pc:sldChg chg="addSp delSp modSp mod">
        <pc:chgData name="Debbie Trinh" userId="94de2ad4671c03b2" providerId="LiveId" clId="{5A57F50A-3053-41A0-9140-66DD89FF3497}" dt="2023-02-26T17:20:07.575" v="124" actId="1076"/>
        <pc:sldMkLst>
          <pc:docMk/>
          <pc:sldMk cId="1160662008" sldId="477"/>
        </pc:sldMkLst>
        <pc:spChg chg="add del mod">
          <ac:chgData name="Debbie Trinh" userId="94de2ad4671c03b2" providerId="LiveId" clId="{5A57F50A-3053-41A0-9140-66DD89FF3497}" dt="2023-02-26T17:16:38.772" v="106" actId="478"/>
          <ac:spMkLst>
            <pc:docMk/>
            <pc:sldMk cId="1160662008" sldId="477"/>
            <ac:spMk id="2" creationId="{7499A04E-CE1B-AF7E-C8E1-9113E33E4909}"/>
          </ac:spMkLst>
        </pc:spChg>
        <pc:spChg chg="add mod">
          <ac:chgData name="Debbie Trinh" userId="94de2ad4671c03b2" providerId="LiveId" clId="{5A57F50A-3053-41A0-9140-66DD89FF3497}" dt="2023-02-26T17:20:07.575" v="124" actId="1076"/>
          <ac:spMkLst>
            <pc:docMk/>
            <pc:sldMk cId="1160662008" sldId="477"/>
            <ac:spMk id="3" creationId="{DC90354F-BE34-CB5C-5638-1735ADCB9B47}"/>
          </ac:spMkLst>
        </pc:spChg>
        <pc:spChg chg="ord">
          <ac:chgData name="Debbie Trinh" userId="94de2ad4671c03b2" providerId="LiveId" clId="{5A57F50A-3053-41A0-9140-66DD89FF3497}" dt="2023-02-26T17:20:03.457" v="123" actId="166"/>
          <ac:spMkLst>
            <pc:docMk/>
            <pc:sldMk cId="1160662008" sldId="477"/>
            <ac:spMk id="71" creationId="{D973D364-9876-4389-8F5F-23000A14647E}"/>
          </ac:spMkLst>
        </pc:spChg>
      </pc:sldChg>
      <pc:sldChg chg="addSp delSp modSp mod modNotesTx">
        <pc:chgData name="Debbie Trinh" userId="94de2ad4671c03b2" providerId="LiveId" clId="{5A57F50A-3053-41A0-9140-66DD89FF3497}" dt="2023-02-27T01:34:25.415" v="940" actId="20577"/>
        <pc:sldMkLst>
          <pc:docMk/>
          <pc:sldMk cId="4232497950" sldId="478"/>
        </pc:sldMkLst>
        <pc:spChg chg="mod">
          <ac:chgData name="Debbie Trinh" userId="94de2ad4671c03b2" providerId="LiveId" clId="{5A57F50A-3053-41A0-9140-66DD89FF3497}" dt="2023-02-27T01:34:25.415" v="940" actId="20577"/>
          <ac:spMkLst>
            <pc:docMk/>
            <pc:sldMk cId="4232497950" sldId="478"/>
            <ac:spMk id="25" creationId="{77D50D65-3621-4822-8E26-0D1E01E1C1EB}"/>
          </ac:spMkLst>
        </pc:spChg>
        <pc:picChg chg="add mod">
          <ac:chgData name="Debbie Trinh" userId="94de2ad4671c03b2" providerId="LiveId" clId="{5A57F50A-3053-41A0-9140-66DD89FF3497}" dt="2023-02-27T01:34:10.869" v="926" actId="14100"/>
          <ac:picMkLst>
            <pc:docMk/>
            <pc:sldMk cId="4232497950" sldId="478"/>
            <ac:picMk id="2" creationId="{40928CB5-E179-D09B-175D-AD1A6A95ABB4}"/>
          </ac:picMkLst>
        </pc:picChg>
        <pc:picChg chg="del">
          <ac:chgData name="Debbie Trinh" userId="94de2ad4671c03b2" providerId="LiveId" clId="{5A57F50A-3053-41A0-9140-66DD89FF3497}" dt="2023-02-27T01:34:05.042" v="923" actId="478"/>
          <ac:picMkLst>
            <pc:docMk/>
            <pc:sldMk cId="4232497950" sldId="478"/>
            <ac:picMk id="6" creationId="{7E8D0052-A00F-F687-AE52-7C79DF150FA6}"/>
          </ac:picMkLst>
        </pc:picChg>
      </pc:sldChg>
      <pc:sldChg chg="addSp delSp modSp mod ord modNotesTx">
        <pc:chgData name="Debbie Trinh" userId="94de2ad4671c03b2" providerId="LiveId" clId="{5A57F50A-3053-41A0-9140-66DD89FF3497}" dt="2023-02-28T14:37:17.738" v="3526" actId="1076"/>
        <pc:sldMkLst>
          <pc:docMk/>
          <pc:sldMk cId="3784956409" sldId="552"/>
        </pc:sldMkLst>
        <pc:spChg chg="del">
          <ac:chgData name="Debbie Trinh" userId="94de2ad4671c03b2" providerId="LiveId" clId="{5A57F50A-3053-41A0-9140-66DD89FF3497}" dt="2023-02-27T20:05:11.789" v="1926" actId="478"/>
          <ac:spMkLst>
            <pc:docMk/>
            <pc:sldMk cId="3784956409" sldId="552"/>
            <ac:spMk id="6" creationId="{B9AE1FF5-E334-956B-95FF-FFC5E7615D69}"/>
          </ac:spMkLst>
        </pc:spChg>
        <pc:spChg chg="del">
          <ac:chgData name="Debbie Trinh" userId="94de2ad4671c03b2" providerId="LiveId" clId="{5A57F50A-3053-41A0-9140-66DD89FF3497}" dt="2023-02-27T20:05:12.777" v="1927" actId="478"/>
          <ac:spMkLst>
            <pc:docMk/>
            <pc:sldMk cId="3784956409" sldId="552"/>
            <ac:spMk id="8" creationId="{A0C5326D-38C5-6944-97C0-9EA446E60C9C}"/>
          </ac:spMkLst>
        </pc:spChg>
        <pc:spChg chg="del">
          <ac:chgData name="Debbie Trinh" userId="94de2ad4671c03b2" providerId="LiveId" clId="{5A57F50A-3053-41A0-9140-66DD89FF3497}" dt="2023-02-27T20:05:13.754" v="1928" actId="478"/>
          <ac:spMkLst>
            <pc:docMk/>
            <pc:sldMk cId="3784956409" sldId="552"/>
            <ac:spMk id="9" creationId="{BFCCE993-3F09-A1F1-05B6-EC125699B326}"/>
          </ac:spMkLst>
        </pc:spChg>
        <pc:spChg chg="del mod">
          <ac:chgData name="Debbie Trinh" userId="94de2ad4671c03b2" providerId="LiveId" clId="{5A57F50A-3053-41A0-9140-66DD89FF3497}" dt="2023-02-28T14:37:14.707" v="3525" actId="478"/>
          <ac:spMkLst>
            <pc:docMk/>
            <pc:sldMk cId="3784956409" sldId="552"/>
            <ac:spMk id="11" creationId="{AB869080-3576-18CC-7318-1684C0588839}"/>
          </ac:spMkLst>
        </pc:spChg>
        <pc:spChg chg="mod">
          <ac:chgData name="Debbie Trinh" userId="94de2ad4671c03b2" providerId="LiveId" clId="{5A57F50A-3053-41A0-9140-66DD89FF3497}" dt="2023-02-28T00:58:16.660" v="3283" actId="20577"/>
          <ac:spMkLst>
            <pc:docMk/>
            <pc:sldMk cId="3784956409" sldId="552"/>
            <ac:spMk id="18" creationId="{AF9B78DE-7E0D-4CEE-83B9-7C1D500A5F42}"/>
          </ac:spMkLst>
        </pc:spChg>
        <pc:picChg chg="add del mod">
          <ac:chgData name="Debbie Trinh" userId="94de2ad4671c03b2" providerId="LiveId" clId="{5A57F50A-3053-41A0-9140-66DD89FF3497}" dt="2023-02-28T14:35:01.817" v="3509" actId="478"/>
          <ac:picMkLst>
            <pc:docMk/>
            <pc:sldMk cId="3784956409" sldId="552"/>
            <ac:picMk id="2" creationId="{BE3FEF2E-3CA5-9425-348B-7E2558911079}"/>
          </ac:picMkLst>
        </pc:picChg>
        <pc:picChg chg="del">
          <ac:chgData name="Debbie Trinh" userId="94de2ad4671c03b2" providerId="LiveId" clId="{5A57F50A-3053-41A0-9140-66DD89FF3497}" dt="2023-02-27T20:01:48.015" v="1897" actId="478"/>
          <ac:picMkLst>
            <pc:docMk/>
            <pc:sldMk cId="3784956409" sldId="552"/>
            <ac:picMk id="3" creationId="{B11432F7-91CB-820B-0846-CA9FAED89306}"/>
          </ac:picMkLst>
        </pc:picChg>
        <pc:picChg chg="del">
          <ac:chgData name="Debbie Trinh" userId="94de2ad4671c03b2" providerId="LiveId" clId="{5A57F50A-3053-41A0-9140-66DD89FF3497}" dt="2023-02-27T20:05:10.832" v="1925" actId="478"/>
          <ac:picMkLst>
            <pc:docMk/>
            <pc:sldMk cId="3784956409" sldId="552"/>
            <ac:picMk id="4" creationId="{6A3E794E-94A4-7C81-5623-1269C6633913}"/>
          </ac:picMkLst>
        </pc:picChg>
        <pc:picChg chg="add del mod">
          <ac:chgData name="Debbie Trinh" userId="94de2ad4671c03b2" providerId="LiveId" clId="{5A57F50A-3053-41A0-9140-66DD89FF3497}" dt="2023-02-27T20:04:26.675" v="1920" actId="478"/>
          <ac:picMkLst>
            <pc:docMk/>
            <pc:sldMk cId="3784956409" sldId="552"/>
            <ac:picMk id="5" creationId="{08AF226B-BDE2-07B5-B768-EBB41EF225D4}"/>
          </ac:picMkLst>
        </pc:picChg>
        <pc:picChg chg="add del mod">
          <ac:chgData name="Debbie Trinh" userId="94de2ad4671c03b2" providerId="LiveId" clId="{5A57F50A-3053-41A0-9140-66DD89FF3497}" dt="2023-02-27T21:37:14.743" v="2549" actId="478"/>
          <ac:picMkLst>
            <pc:docMk/>
            <pc:sldMk cId="3784956409" sldId="552"/>
            <ac:picMk id="10" creationId="{71B60148-9C8E-F8F0-28BB-E7289E7C5FC2}"/>
          </ac:picMkLst>
        </pc:picChg>
        <pc:picChg chg="add mod">
          <ac:chgData name="Debbie Trinh" userId="94de2ad4671c03b2" providerId="LiveId" clId="{5A57F50A-3053-41A0-9140-66DD89FF3497}" dt="2023-02-28T14:37:17.738" v="3526" actId="1076"/>
          <ac:picMkLst>
            <pc:docMk/>
            <pc:sldMk cId="3784956409" sldId="552"/>
            <ac:picMk id="13" creationId="{C998813D-4193-ECAA-5D38-756B6AD00681}"/>
          </ac:picMkLst>
        </pc:picChg>
      </pc:sldChg>
      <pc:sldChg chg="modSp mod">
        <pc:chgData name="Debbie Trinh" userId="94de2ad4671c03b2" providerId="LiveId" clId="{5A57F50A-3053-41A0-9140-66DD89FF3497}" dt="2023-02-26T17:24:09.110" v="132" actId="947"/>
        <pc:sldMkLst>
          <pc:docMk/>
          <pc:sldMk cId="2815386137" sldId="553"/>
        </pc:sldMkLst>
        <pc:spChg chg="mod">
          <ac:chgData name="Debbie Trinh" userId="94de2ad4671c03b2" providerId="LiveId" clId="{5A57F50A-3053-41A0-9140-66DD89FF3497}" dt="2023-02-26T17:24:09.110" v="132" actId="947"/>
          <ac:spMkLst>
            <pc:docMk/>
            <pc:sldMk cId="2815386137" sldId="553"/>
            <ac:spMk id="8" creationId="{86DE8874-CD1E-A33D-E8CD-D8D9821E71A9}"/>
          </ac:spMkLst>
        </pc:spChg>
      </pc:sldChg>
      <pc:sldChg chg="addSp delSp modSp mod">
        <pc:chgData name="Debbie Trinh" userId="94de2ad4671c03b2" providerId="LiveId" clId="{5A57F50A-3053-41A0-9140-66DD89FF3497}" dt="2023-02-28T16:33:17.372" v="3730" actId="1076"/>
        <pc:sldMkLst>
          <pc:docMk/>
          <pc:sldMk cId="2389773209" sldId="557"/>
        </pc:sldMkLst>
        <pc:spChg chg="add del mod ord">
          <ac:chgData name="Debbie Trinh" userId="94de2ad4671c03b2" providerId="LiveId" clId="{5A57F50A-3053-41A0-9140-66DD89FF3497}" dt="2023-02-28T16:32:55.343" v="3724" actId="478"/>
          <ac:spMkLst>
            <pc:docMk/>
            <pc:sldMk cId="2389773209" sldId="557"/>
            <ac:spMk id="5" creationId="{C7691AD9-EC2B-7280-2116-5D95D1432948}"/>
          </ac:spMkLst>
        </pc:spChg>
        <pc:spChg chg="add del mod ord">
          <ac:chgData name="Debbie Trinh" userId="94de2ad4671c03b2" providerId="LiveId" clId="{5A57F50A-3053-41A0-9140-66DD89FF3497}" dt="2023-02-28T16:32:52.892" v="3722" actId="478"/>
          <ac:spMkLst>
            <pc:docMk/>
            <pc:sldMk cId="2389773209" sldId="557"/>
            <ac:spMk id="6" creationId="{E1FC2852-24B5-8F5F-85B1-D77490D14519}"/>
          </ac:spMkLst>
        </pc:spChg>
        <pc:spChg chg="add del mod ord">
          <ac:chgData name="Debbie Trinh" userId="94de2ad4671c03b2" providerId="LiveId" clId="{5A57F50A-3053-41A0-9140-66DD89FF3497}" dt="2023-02-28T16:32:50.879" v="3720" actId="478"/>
          <ac:spMkLst>
            <pc:docMk/>
            <pc:sldMk cId="2389773209" sldId="557"/>
            <ac:spMk id="7" creationId="{44AD92BF-AB32-81C4-6269-8E6E048D22BB}"/>
          </ac:spMkLst>
        </pc:spChg>
        <pc:spChg chg="add del mod ord">
          <ac:chgData name="Debbie Trinh" userId="94de2ad4671c03b2" providerId="LiveId" clId="{5A57F50A-3053-41A0-9140-66DD89FF3497}" dt="2023-02-28T16:32:49.808" v="3719" actId="478"/>
          <ac:spMkLst>
            <pc:docMk/>
            <pc:sldMk cId="2389773209" sldId="557"/>
            <ac:spMk id="10" creationId="{8C7A5344-1276-ECE2-07D9-FED5DEB5D481}"/>
          </ac:spMkLst>
        </pc:spChg>
        <pc:spChg chg="mod">
          <ac:chgData name="Debbie Trinh" userId="94de2ad4671c03b2" providerId="LiveId" clId="{5A57F50A-3053-41A0-9140-66DD89FF3497}" dt="2023-02-28T16:33:15.685" v="3729" actId="1076"/>
          <ac:spMkLst>
            <pc:docMk/>
            <pc:sldMk cId="2389773209" sldId="557"/>
            <ac:spMk id="11" creationId="{AB869080-3576-18CC-7318-1684C0588839}"/>
          </ac:spMkLst>
        </pc:spChg>
        <pc:picChg chg="del">
          <ac:chgData name="Debbie Trinh" userId="94de2ad4671c03b2" providerId="LiveId" clId="{5A57F50A-3053-41A0-9140-66DD89FF3497}" dt="2023-02-28T16:18:07.212" v="3541" actId="478"/>
          <ac:picMkLst>
            <pc:docMk/>
            <pc:sldMk cId="2389773209" sldId="557"/>
            <ac:picMk id="2" creationId="{DB26ECA6-654D-C026-39E2-27EDD1243C57}"/>
          </ac:picMkLst>
        </pc:picChg>
        <pc:picChg chg="add del mod">
          <ac:chgData name="Debbie Trinh" userId="94de2ad4671c03b2" providerId="LiveId" clId="{5A57F50A-3053-41A0-9140-66DD89FF3497}" dt="2023-02-28T16:24:05.535" v="3582" actId="478"/>
          <ac:picMkLst>
            <pc:docMk/>
            <pc:sldMk cId="2389773209" sldId="557"/>
            <ac:picMk id="4" creationId="{122D0B78-B364-457A-9B3B-68DAE0E26FE4}"/>
          </ac:picMkLst>
        </pc:picChg>
        <pc:picChg chg="add del mod">
          <ac:chgData name="Debbie Trinh" userId="94de2ad4671c03b2" providerId="LiveId" clId="{5A57F50A-3053-41A0-9140-66DD89FF3497}" dt="2023-02-28T16:30:44.467" v="3694" actId="478"/>
          <ac:picMkLst>
            <pc:docMk/>
            <pc:sldMk cId="2389773209" sldId="557"/>
            <ac:picMk id="9" creationId="{56313357-2E16-650B-5448-CD40BCB88BBE}"/>
          </ac:picMkLst>
        </pc:picChg>
        <pc:picChg chg="add del mod">
          <ac:chgData name="Debbie Trinh" userId="94de2ad4671c03b2" providerId="LiveId" clId="{5A57F50A-3053-41A0-9140-66DD89FF3497}" dt="2023-02-28T16:28:06.314" v="3650" actId="22"/>
          <ac:picMkLst>
            <pc:docMk/>
            <pc:sldMk cId="2389773209" sldId="557"/>
            <ac:picMk id="13" creationId="{3B67874B-DB5D-8EC4-24DC-EE8D4DC05158}"/>
          </ac:picMkLst>
        </pc:picChg>
        <pc:picChg chg="add del mod">
          <ac:chgData name="Debbie Trinh" userId="94de2ad4671c03b2" providerId="LiveId" clId="{5A57F50A-3053-41A0-9140-66DD89FF3497}" dt="2023-02-28T16:30:35.284" v="3686" actId="22"/>
          <ac:picMkLst>
            <pc:docMk/>
            <pc:sldMk cId="2389773209" sldId="557"/>
            <ac:picMk id="15" creationId="{C2EAC2DF-90A0-5243-B3CE-96AF767CEB65}"/>
          </ac:picMkLst>
        </pc:picChg>
        <pc:picChg chg="add del mod">
          <ac:chgData name="Debbie Trinh" userId="94de2ad4671c03b2" providerId="LiveId" clId="{5A57F50A-3053-41A0-9140-66DD89FF3497}" dt="2023-02-28T16:32:48.223" v="3718" actId="478"/>
          <ac:picMkLst>
            <pc:docMk/>
            <pc:sldMk cId="2389773209" sldId="557"/>
            <ac:picMk id="17" creationId="{AEDAFACF-6052-67A5-F931-CF78DE9A448D}"/>
          </ac:picMkLst>
        </pc:picChg>
        <pc:picChg chg="add mod">
          <ac:chgData name="Debbie Trinh" userId="94de2ad4671c03b2" providerId="LiveId" clId="{5A57F50A-3053-41A0-9140-66DD89FF3497}" dt="2023-02-28T16:33:17.372" v="3730" actId="1076"/>
          <ac:picMkLst>
            <pc:docMk/>
            <pc:sldMk cId="2389773209" sldId="557"/>
            <ac:picMk id="20" creationId="{47A8980E-0AEC-4FD5-79F1-8CE6161F0D79}"/>
          </ac:picMkLst>
        </pc:picChg>
      </pc:sldChg>
      <pc:sldChg chg="addSp delSp modSp mod">
        <pc:chgData name="Debbie Trinh" userId="94de2ad4671c03b2" providerId="LiveId" clId="{5A57F50A-3053-41A0-9140-66DD89FF3497}" dt="2023-02-28T17:11:00.645" v="3738" actId="1076"/>
        <pc:sldMkLst>
          <pc:docMk/>
          <pc:sldMk cId="3509814659" sldId="558"/>
        </pc:sldMkLst>
        <pc:picChg chg="del">
          <ac:chgData name="Debbie Trinh" userId="94de2ad4671c03b2" providerId="LiveId" clId="{5A57F50A-3053-41A0-9140-66DD89FF3497}" dt="2023-02-28T17:10:55.637" v="3736" actId="478"/>
          <ac:picMkLst>
            <pc:docMk/>
            <pc:sldMk cId="3509814659" sldId="558"/>
            <ac:picMk id="2" creationId="{DB26ECA6-654D-C026-39E2-27EDD1243C57}"/>
          </ac:picMkLst>
        </pc:picChg>
        <pc:picChg chg="add del mod">
          <ac:chgData name="Debbie Trinh" userId="94de2ad4671c03b2" providerId="LiveId" clId="{5A57F50A-3053-41A0-9140-66DD89FF3497}" dt="2023-02-28T17:10:54.887" v="3735" actId="478"/>
          <ac:picMkLst>
            <pc:docMk/>
            <pc:sldMk cId="3509814659" sldId="558"/>
            <ac:picMk id="4" creationId="{2A65F995-EF51-8800-947B-0651263047E2}"/>
          </ac:picMkLst>
        </pc:picChg>
        <pc:picChg chg="add mod">
          <ac:chgData name="Debbie Trinh" userId="94de2ad4671c03b2" providerId="LiveId" clId="{5A57F50A-3053-41A0-9140-66DD89FF3497}" dt="2023-02-28T17:11:00.645" v="3738" actId="1076"/>
          <ac:picMkLst>
            <pc:docMk/>
            <pc:sldMk cId="3509814659" sldId="558"/>
            <ac:picMk id="6" creationId="{2462D8BA-2621-23A3-8A93-864EDE49384C}"/>
          </ac:picMkLst>
        </pc:picChg>
      </pc:sldChg>
      <pc:sldChg chg="addSp modSp mod">
        <pc:chgData name="Debbie Trinh" userId="94de2ad4671c03b2" providerId="LiveId" clId="{5A57F50A-3053-41A0-9140-66DD89FF3497}" dt="2023-02-26T22:46:53.400" v="408" actId="1076"/>
        <pc:sldMkLst>
          <pc:docMk/>
          <pc:sldMk cId="678859112" sldId="559"/>
        </pc:sldMkLst>
        <pc:spChg chg="mod ord">
          <ac:chgData name="Debbie Trinh" userId="94de2ad4671c03b2" providerId="LiveId" clId="{5A57F50A-3053-41A0-9140-66DD89FF3497}" dt="2023-02-26T22:46:53.400" v="408" actId="1076"/>
          <ac:spMkLst>
            <pc:docMk/>
            <pc:sldMk cId="678859112" sldId="559"/>
            <ac:spMk id="2" creationId="{1A5369A4-3FEF-C9CD-2614-BC0163CDB1BC}"/>
          </ac:spMkLst>
        </pc:spChg>
        <pc:spChg chg="add mod">
          <ac:chgData name="Debbie Trinh" userId="94de2ad4671c03b2" providerId="LiveId" clId="{5A57F50A-3053-41A0-9140-66DD89FF3497}" dt="2023-02-26T17:18:41.903" v="119" actId="1076"/>
          <ac:spMkLst>
            <pc:docMk/>
            <pc:sldMk cId="678859112" sldId="559"/>
            <ac:spMk id="3" creationId="{7A7EF348-EE16-129D-5865-2050988CF751}"/>
          </ac:spMkLst>
        </pc:spChg>
        <pc:spChg chg="ord">
          <ac:chgData name="Debbie Trinh" userId="94de2ad4671c03b2" providerId="LiveId" clId="{5A57F50A-3053-41A0-9140-66DD89FF3497}" dt="2023-02-26T17:18:37.598" v="118" actId="166"/>
          <ac:spMkLst>
            <pc:docMk/>
            <pc:sldMk cId="678859112" sldId="559"/>
            <ac:spMk id="71" creationId="{D973D364-9876-4389-8F5F-23000A14647E}"/>
          </ac:spMkLst>
        </pc:spChg>
      </pc:sldChg>
      <pc:sldChg chg="addSp delSp modSp mod">
        <pc:chgData name="Debbie Trinh" userId="94de2ad4671c03b2" providerId="LiveId" clId="{5A57F50A-3053-41A0-9140-66DD89FF3497}" dt="2023-02-27T14:37:52.372" v="1099" actId="1076"/>
        <pc:sldMkLst>
          <pc:docMk/>
          <pc:sldMk cId="3597031009" sldId="560"/>
        </pc:sldMkLst>
        <pc:spChg chg="mod">
          <ac:chgData name="Debbie Trinh" userId="94de2ad4671c03b2" providerId="LiveId" clId="{5A57F50A-3053-41A0-9140-66DD89FF3497}" dt="2023-02-26T18:52:16.483" v="234" actId="255"/>
          <ac:spMkLst>
            <pc:docMk/>
            <pc:sldMk cId="3597031009" sldId="560"/>
            <ac:spMk id="2" creationId="{E5EA1D7D-724B-494C-8E1D-AFC61B143383}"/>
          </ac:spMkLst>
        </pc:spChg>
        <pc:spChg chg="add mod">
          <ac:chgData name="Debbie Trinh" userId="94de2ad4671c03b2" providerId="LiveId" clId="{5A57F50A-3053-41A0-9140-66DD89FF3497}" dt="2023-02-27T14:37:52.372" v="1099" actId="1076"/>
          <ac:spMkLst>
            <pc:docMk/>
            <pc:sldMk cId="3597031009" sldId="560"/>
            <ac:spMk id="4" creationId="{80EAABE9-43CE-A610-A873-2D08E59B0D15}"/>
          </ac:spMkLst>
        </pc:spChg>
        <pc:spChg chg="add del mod">
          <ac:chgData name="Debbie Trinh" userId="94de2ad4671c03b2" providerId="LiveId" clId="{5A57F50A-3053-41A0-9140-66DD89FF3497}" dt="2023-02-26T23:03:53.117" v="657" actId="478"/>
          <ac:spMkLst>
            <pc:docMk/>
            <pc:sldMk cId="3597031009" sldId="560"/>
            <ac:spMk id="5" creationId="{4D875C57-C850-A9DE-6674-3F52B177E1F0}"/>
          </ac:spMkLst>
        </pc:spChg>
        <pc:spChg chg="del mod">
          <ac:chgData name="Debbie Trinh" userId="94de2ad4671c03b2" providerId="LiveId" clId="{5A57F50A-3053-41A0-9140-66DD89FF3497}" dt="2023-02-26T23:05:09.832" v="783" actId="478"/>
          <ac:spMkLst>
            <pc:docMk/>
            <pc:sldMk cId="3597031009" sldId="560"/>
            <ac:spMk id="6" creationId="{912EBE9C-E7B4-3310-78F9-AA0C4F8154AC}"/>
          </ac:spMkLst>
        </pc:spChg>
        <pc:spChg chg="add mod">
          <ac:chgData name="Debbie Trinh" userId="94de2ad4671c03b2" providerId="LiveId" clId="{5A57F50A-3053-41A0-9140-66DD89FF3497}" dt="2023-02-26T23:05:29.157" v="786" actId="1076"/>
          <ac:spMkLst>
            <pc:docMk/>
            <pc:sldMk cId="3597031009" sldId="560"/>
            <ac:spMk id="8" creationId="{B35F7E7B-DD0D-0232-9D11-5EC8354C5CF5}"/>
          </ac:spMkLst>
        </pc:spChg>
      </pc:sldChg>
      <pc:sldChg chg="modSp add mod">
        <pc:chgData name="Debbie Trinh" userId="94de2ad4671c03b2" providerId="LiveId" clId="{5A57F50A-3053-41A0-9140-66DD89FF3497}" dt="2023-02-27T15:36:21.034" v="1819" actId="207"/>
        <pc:sldMkLst>
          <pc:docMk/>
          <pc:sldMk cId="14702299" sldId="561"/>
        </pc:sldMkLst>
        <pc:spChg chg="mod">
          <ac:chgData name="Debbie Trinh" userId="94de2ad4671c03b2" providerId="LiveId" clId="{5A57F50A-3053-41A0-9140-66DD89FF3497}" dt="2023-02-27T15:36:21.034" v="1819" actId="207"/>
          <ac:spMkLst>
            <pc:docMk/>
            <pc:sldMk cId="14702299" sldId="561"/>
            <ac:spMk id="2" creationId="{E5EA1D7D-724B-494C-8E1D-AFC61B143383}"/>
          </ac:spMkLst>
        </pc:spChg>
        <pc:spChg chg="mod">
          <ac:chgData name="Debbie Trinh" userId="94de2ad4671c03b2" providerId="LiveId" clId="{5A57F50A-3053-41A0-9140-66DD89FF3497}" dt="2023-02-26T22:25:47.842" v="353" actId="20577"/>
          <ac:spMkLst>
            <pc:docMk/>
            <pc:sldMk cId="14702299" sldId="561"/>
            <ac:spMk id="6" creationId="{D909606E-1876-DE40-C5FC-411C7EC00485}"/>
          </ac:spMkLst>
        </pc:spChg>
      </pc:sldChg>
      <pc:sldChg chg="addSp delSp modSp add mod">
        <pc:chgData name="Debbie Trinh" userId="94de2ad4671c03b2" providerId="LiveId" clId="{5A57F50A-3053-41A0-9140-66DD89FF3497}" dt="2023-02-28T03:06:34.831" v="3499" actId="14100"/>
        <pc:sldMkLst>
          <pc:docMk/>
          <pc:sldMk cId="2433686849" sldId="562"/>
        </pc:sldMkLst>
        <pc:spChg chg="mod">
          <ac:chgData name="Debbie Trinh" userId="94de2ad4671c03b2" providerId="LiveId" clId="{5A57F50A-3053-41A0-9140-66DD89FF3497}" dt="2023-02-27T15:36:16.680" v="1818" actId="207"/>
          <ac:spMkLst>
            <pc:docMk/>
            <pc:sldMk cId="2433686849" sldId="562"/>
            <ac:spMk id="2" creationId="{E5EA1D7D-724B-494C-8E1D-AFC61B143383}"/>
          </ac:spMkLst>
        </pc:spChg>
        <pc:picChg chg="add del">
          <ac:chgData name="Debbie Trinh" userId="94de2ad4671c03b2" providerId="LiveId" clId="{5A57F50A-3053-41A0-9140-66DD89FF3497}" dt="2023-02-28T02:55:51.524" v="3484" actId="478"/>
          <ac:picMkLst>
            <pc:docMk/>
            <pc:sldMk cId="2433686849" sldId="562"/>
            <ac:picMk id="3" creationId="{CFF0E1A7-4A68-0F54-8CE1-DD5B9626D634}"/>
          </ac:picMkLst>
        </pc:picChg>
        <pc:picChg chg="add del mod">
          <ac:chgData name="Debbie Trinh" userId="94de2ad4671c03b2" providerId="LiveId" clId="{5A57F50A-3053-41A0-9140-66DD89FF3497}" dt="2023-02-28T03:06:12.257" v="3496" actId="478"/>
          <ac:picMkLst>
            <pc:docMk/>
            <pc:sldMk cId="2433686849" sldId="562"/>
            <ac:picMk id="4" creationId="{89D69D01-8387-7A61-185C-502766EA8EC0}"/>
          </ac:picMkLst>
        </pc:picChg>
        <pc:picChg chg="add del mod">
          <ac:chgData name="Debbie Trinh" userId="94de2ad4671c03b2" providerId="LiveId" clId="{5A57F50A-3053-41A0-9140-66DD89FF3497}" dt="2023-02-28T03:05:34.912" v="3494" actId="478"/>
          <ac:picMkLst>
            <pc:docMk/>
            <pc:sldMk cId="2433686849" sldId="562"/>
            <ac:picMk id="5" creationId="{4D6DA5A5-F521-5B01-E470-3BC71D860811}"/>
          </ac:picMkLst>
        </pc:picChg>
        <pc:picChg chg="add mod">
          <ac:chgData name="Debbie Trinh" userId="94de2ad4671c03b2" providerId="LiveId" clId="{5A57F50A-3053-41A0-9140-66DD89FF3497}" dt="2023-02-28T03:06:34.831" v="3499" actId="14100"/>
          <ac:picMkLst>
            <pc:docMk/>
            <pc:sldMk cId="2433686849" sldId="562"/>
            <ac:picMk id="9" creationId="{B225B6C7-73CC-9B73-C128-372043C45892}"/>
          </ac:picMkLst>
        </pc:picChg>
      </pc:sldChg>
      <pc:sldChg chg="addSp delSp modSp add mod modNotesTx">
        <pc:chgData name="Debbie Trinh" userId="94de2ad4671c03b2" providerId="LiveId" clId="{5A57F50A-3053-41A0-9140-66DD89FF3497}" dt="2023-02-27T01:43:06.213" v="1019" actId="1076"/>
        <pc:sldMkLst>
          <pc:docMk/>
          <pc:sldMk cId="715948004" sldId="563"/>
        </pc:sldMkLst>
        <pc:spChg chg="mod">
          <ac:chgData name="Debbie Trinh" userId="94de2ad4671c03b2" providerId="LiveId" clId="{5A57F50A-3053-41A0-9140-66DD89FF3497}" dt="2023-02-27T01:43:06.213" v="1019" actId="1076"/>
          <ac:spMkLst>
            <pc:docMk/>
            <pc:sldMk cId="715948004" sldId="563"/>
            <ac:spMk id="25" creationId="{77D50D65-3621-4822-8E26-0D1E01E1C1EB}"/>
          </ac:spMkLst>
        </pc:spChg>
        <pc:picChg chg="add del">
          <ac:chgData name="Debbie Trinh" userId="94de2ad4671c03b2" providerId="LiveId" clId="{5A57F50A-3053-41A0-9140-66DD89FF3497}" dt="2023-02-27T01:32:55.881" v="916" actId="478"/>
          <ac:picMkLst>
            <pc:docMk/>
            <pc:sldMk cId="715948004" sldId="563"/>
            <ac:picMk id="3" creationId="{6E827AB9-3C73-A2EC-BD60-307488D77A1F}"/>
          </ac:picMkLst>
        </pc:picChg>
        <pc:picChg chg="add del mod">
          <ac:chgData name="Debbie Trinh" userId="94de2ad4671c03b2" providerId="LiveId" clId="{5A57F50A-3053-41A0-9140-66DD89FF3497}" dt="2023-02-27T01:41:41.191" v="971" actId="478"/>
          <ac:picMkLst>
            <pc:docMk/>
            <pc:sldMk cId="715948004" sldId="563"/>
            <ac:picMk id="4" creationId="{53A91535-6E50-A995-1F04-6EC4E1CD756F}"/>
          </ac:picMkLst>
        </pc:picChg>
        <pc:picChg chg="mod">
          <ac:chgData name="Debbie Trinh" userId="94de2ad4671c03b2" providerId="LiveId" clId="{5A57F50A-3053-41A0-9140-66DD89FF3497}" dt="2023-02-27T01:35:37.985" v="960" actId="1076"/>
          <ac:picMkLst>
            <pc:docMk/>
            <pc:sldMk cId="715948004" sldId="563"/>
            <ac:picMk id="6" creationId="{7E8D0052-A00F-F687-AE52-7C79DF150FA6}"/>
          </ac:picMkLst>
        </pc:picChg>
        <pc:picChg chg="add mod">
          <ac:chgData name="Debbie Trinh" userId="94de2ad4671c03b2" providerId="LiveId" clId="{5A57F50A-3053-41A0-9140-66DD89FF3497}" dt="2023-02-27T01:41:43.038" v="972" actId="1076"/>
          <ac:picMkLst>
            <pc:docMk/>
            <pc:sldMk cId="715948004" sldId="563"/>
            <ac:picMk id="7" creationId="{96026CFE-FAEC-762B-62E0-AA0DB7367747}"/>
          </ac:picMkLst>
        </pc:picChg>
      </pc:sldChg>
      <pc:sldChg chg="modSp add del mod ord">
        <pc:chgData name="Debbie Trinh" userId="94de2ad4671c03b2" providerId="LiveId" clId="{5A57F50A-3053-41A0-9140-66DD89FF3497}" dt="2023-02-26T22:59:27.569" v="639" actId="47"/>
        <pc:sldMkLst>
          <pc:docMk/>
          <pc:sldMk cId="1849015423" sldId="563"/>
        </pc:sldMkLst>
        <pc:spChg chg="mod">
          <ac:chgData name="Debbie Trinh" userId="94de2ad4671c03b2" providerId="LiveId" clId="{5A57F50A-3053-41A0-9140-66DD89FF3497}" dt="2023-02-26T22:52:24.245" v="552" actId="20577"/>
          <ac:spMkLst>
            <pc:docMk/>
            <pc:sldMk cId="1849015423" sldId="563"/>
            <ac:spMk id="2" creationId="{D82FE731-CD8E-43D3-B42A-362F510B0FDB}"/>
          </ac:spMkLst>
        </pc:spChg>
        <pc:spChg chg="mod">
          <ac:chgData name="Debbie Trinh" userId="94de2ad4671c03b2" providerId="LiveId" clId="{5A57F50A-3053-41A0-9140-66DD89FF3497}" dt="2023-02-26T22:56:02.924" v="609" actId="20577"/>
          <ac:spMkLst>
            <pc:docMk/>
            <pc:sldMk cId="1849015423" sldId="563"/>
            <ac:spMk id="4" creationId="{D9EC87A6-C57E-4CCD-8F25-3047709E5B37}"/>
          </ac:spMkLst>
        </pc:spChg>
      </pc:sldChg>
      <pc:sldChg chg="add del">
        <pc:chgData name="Debbie Trinh" userId="94de2ad4671c03b2" providerId="LiveId" clId="{5A57F50A-3053-41A0-9140-66DD89FF3497}" dt="2023-02-27T01:32:48.982" v="915"/>
        <pc:sldMkLst>
          <pc:docMk/>
          <pc:sldMk cId="1493313709" sldId="564"/>
        </pc:sldMkLst>
      </pc:sldChg>
      <pc:sldChg chg="addSp delSp modSp add mod modNotesTx">
        <pc:chgData name="Debbie Trinh" userId="94de2ad4671c03b2" providerId="LiveId" clId="{5A57F50A-3053-41A0-9140-66DD89FF3497}" dt="2023-02-27T16:46:56.388" v="1885" actId="1076"/>
        <pc:sldMkLst>
          <pc:docMk/>
          <pc:sldMk cId="2896210697" sldId="564"/>
        </pc:sldMkLst>
        <pc:spChg chg="mod">
          <ac:chgData name="Debbie Trinh" userId="94de2ad4671c03b2" providerId="LiveId" clId="{5A57F50A-3053-41A0-9140-66DD89FF3497}" dt="2023-02-27T15:32:26.364" v="1810" actId="27636"/>
          <ac:spMkLst>
            <pc:docMk/>
            <pc:sldMk cId="2896210697" sldId="564"/>
            <ac:spMk id="2" creationId="{E5EA1D7D-724B-494C-8E1D-AFC61B143383}"/>
          </ac:spMkLst>
        </pc:spChg>
        <pc:spChg chg="mod">
          <ac:chgData name="Debbie Trinh" userId="94de2ad4671c03b2" providerId="LiveId" clId="{5A57F50A-3053-41A0-9140-66DD89FF3497}" dt="2023-02-27T16:46:18.157" v="1881" actId="1076"/>
          <ac:spMkLst>
            <pc:docMk/>
            <pc:sldMk cId="2896210697" sldId="564"/>
            <ac:spMk id="8" creationId="{86DE8874-CD1E-A33D-E8CD-D8D9821E71A9}"/>
          </ac:spMkLst>
        </pc:spChg>
        <pc:picChg chg="add del mod">
          <ac:chgData name="Debbie Trinh" userId="94de2ad4671c03b2" providerId="LiveId" clId="{5A57F50A-3053-41A0-9140-66DD89FF3497}" dt="2023-02-27T16:08:15.469" v="1865" actId="478"/>
          <ac:picMkLst>
            <pc:docMk/>
            <pc:sldMk cId="2896210697" sldId="564"/>
            <ac:picMk id="4" creationId="{1A71038C-696D-3A20-8C83-5B0EC097A45C}"/>
          </ac:picMkLst>
        </pc:picChg>
        <pc:picChg chg="del">
          <ac:chgData name="Debbie Trinh" userId="94de2ad4671c03b2" providerId="LiveId" clId="{5A57F50A-3053-41A0-9140-66DD89FF3497}" dt="2023-02-27T15:32:20.469" v="1806" actId="478"/>
          <ac:picMkLst>
            <pc:docMk/>
            <pc:sldMk cId="2896210697" sldId="564"/>
            <ac:picMk id="4" creationId="{E1ED4E0A-A7A6-5180-E0E0-ADD1E55209B4}"/>
          </ac:picMkLst>
        </pc:picChg>
        <pc:picChg chg="add del mod">
          <ac:chgData name="Debbie Trinh" userId="94de2ad4671c03b2" providerId="LiveId" clId="{5A57F50A-3053-41A0-9140-66DD89FF3497}" dt="2023-02-27T16:46:05.572" v="1877" actId="478"/>
          <ac:picMkLst>
            <pc:docMk/>
            <pc:sldMk cId="2896210697" sldId="564"/>
            <ac:picMk id="6" creationId="{C132CB3F-76C0-0EF3-8703-D07F98C332B6}"/>
          </ac:picMkLst>
        </pc:picChg>
        <pc:picChg chg="del mod modCrop">
          <ac:chgData name="Debbie Trinh" userId="94de2ad4671c03b2" providerId="LiveId" clId="{5A57F50A-3053-41A0-9140-66DD89FF3497}" dt="2023-02-27T16:44:55.549" v="1866" actId="478"/>
          <ac:picMkLst>
            <pc:docMk/>
            <pc:sldMk cId="2896210697" sldId="564"/>
            <ac:picMk id="9" creationId="{FEB970C8-18B8-2B9C-4E20-0F29136B4F11}"/>
          </ac:picMkLst>
        </pc:picChg>
        <pc:picChg chg="add del mod">
          <ac:chgData name="Debbie Trinh" userId="94de2ad4671c03b2" providerId="LiveId" clId="{5A57F50A-3053-41A0-9140-66DD89FF3497}" dt="2023-02-27T16:46:53.618" v="1884" actId="478"/>
          <ac:picMkLst>
            <pc:docMk/>
            <pc:sldMk cId="2896210697" sldId="564"/>
            <ac:picMk id="10" creationId="{41B56865-074D-B126-D5EF-08C5B28D1B32}"/>
          </ac:picMkLst>
        </pc:picChg>
        <pc:picChg chg="add mod">
          <ac:chgData name="Debbie Trinh" userId="94de2ad4671c03b2" providerId="LiveId" clId="{5A57F50A-3053-41A0-9140-66DD89FF3497}" dt="2023-02-27T16:46:56.388" v="1885" actId="1076"/>
          <ac:picMkLst>
            <pc:docMk/>
            <pc:sldMk cId="2896210697" sldId="564"/>
            <ac:picMk id="12" creationId="{69339752-B256-2107-7EF2-AD01B3BF6FDF}"/>
          </ac:picMkLst>
        </pc:picChg>
      </pc:sldChg>
      <pc:sldChg chg="addSp delSp modSp add mod">
        <pc:chgData name="Debbie Trinh" userId="94de2ad4671c03b2" providerId="LiveId" clId="{5A57F50A-3053-41A0-9140-66DD89FF3497}" dt="2023-02-28T14:34:01.751" v="3506" actId="478"/>
        <pc:sldMkLst>
          <pc:docMk/>
          <pc:sldMk cId="888045198" sldId="565"/>
        </pc:sldMkLst>
        <pc:spChg chg="add mod ord">
          <ac:chgData name="Debbie Trinh" userId="94de2ad4671c03b2" providerId="LiveId" clId="{5A57F50A-3053-41A0-9140-66DD89FF3497}" dt="2023-02-27T21:44:48.136" v="2743" actId="14100"/>
          <ac:spMkLst>
            <pc:docMk/>
            <pc:sldMk cId="888045198" sldId="565"/>
            <ac:spMk id="5" creationId="{50B64B92-9B95-6CF2-0F77-104C6D8C5F2F}"/>
          </ac:spMkLst>
        </pc:spChg>
        <pc:spChg chg="del mod ord">
          <ac:chgData name="Debbie Trinh" userId="94de2ad4671c03b2" providerId="LiveId" clId="{5A57F50A-3053-41A0-9140-66DD89FF3497}" dt="2023-02-27T21:27:09.588" v="2472" actId="478"/>
          <ac:spMkLst>
            <pc:docMk/>
            <pc:sldMk cId="888045198" sldId="565"/>
            <ac:spMk id="6" creationId="{B9AE1FF5-E334-956B-95FF-FFC5E7615D69}"/>
          </ac:spMkLst>
        </pc:spChg>
        <pc:spChg chg="del mod">
          <ac:chgData name="Debbie Trinh" userId="94de2ad4671c03b2" providerId="LiveId" clId="{5A57F50A-3053-41A0-9140-66DD89FF3497}" dt="2023-02-27T21:28:52.883" v="2493" actId="478"/>
          <ac:spMkLst>
            <pc:docMk/>
            <pc:sldMk cId="888045198" sldId="565"/>
            <ac:spMk id="8" creationId="{A0C5326D-38C5-6944-97C0-9EA446E60C9C}"/>
          </ac:spMkLst>
        </pc:spChg>
        <pc:spChg chg="del mod">
          <ac:chgData name="Debbie Trinh" userId="94de2ad4671c03b2" providerId="LiveId" clId="{5A57F50A-3053-41A0-9140-66DD89FF3497}" dt="2023-02-27T21:28:02.093" v="2490" actId="478"/>
          <ac:spMkLst>
            <pc:docMk/>
            <pc:sldMk cId="888045198" sldId="565"/>
            <ac:spMk id="9" creationId="{BFCCE993-3F09-A1F1-05B6-EC125699B326}"/>
          </ac:spMkLst>
        </pc:spChg>
        <pc:spChg chg="mod">
          <ac:chgData name="Debbie Trinh" userId="94de2ad4671c03b2" providerId="LiveId" clId="{5A57F50A-3053-41A0-9140-66DD89FF3497}" dt="2023-02-27T21:49:49.314" v="2809" actId="1076"/>
          <ac:spMkLst>
            <pc:docMk/>
            <pc:sldMk cId="888045198" sldId="565"/>
            <ac:spMk id="11" creationId="{AB869080-3576-18CC-7318-1684C0588839}"/>
          </ac:spMkLst>
        </pc:spChg>
        <pc:spChg chg="add mod ord">
          <ac:chgData name="Debbie Trinh" userId="94de2ad4671c03b2" providerId="LiveId" clId="{5A57F50A-3053-41A0-9140-66DD89FF3497}" dt="2023-02-27T21:44:38.927" v="2742" actId="14100"/>
          <ac:spMkLst>
            <pc:docMk/>
            <pc:sldMk cId="888045198" sldId="565"/>
            <ac:spMk id="13" creationId="{22E6E5CB-03C0-554F-0513-A5C53BCF4119}"/>
          </ac:spMkLst>
        </pc:spChg>
        <pc:spChg chg="mod">
          <ac:chgData name="Debbie Trinh" userId="94de2ad4671c03b2" providerId="LiveId" clId="{5A57F50A-3053-41A0-9140-66DD89FF3497}" dt="2023-02-27T21:53:42.547" v="3151" actId="20577"/>
          <ac:spMkLst>
            <pc:docMk/>
            <pc:sldMk cId="888045198" sldId="565"/>
            <ac:spMk id="18" creationId="{AF9B78DE-7E0D-4CEE-83B9-7C1D500A5F42}"/>
          </ac:spMkLst>
        </pc:spChg>
        <pc:picChg chg="add del mod">
          <ac:chgData name="Debbie Trinh" userId="94de2ad4671c03b2" providerId="LiveId" clId="{5A57F50A-3053-41A0-9140-66DD89FF3497}" dt="2023-02-28T14:34:01.751" v="3506" actId="478"/>
          <ac:picMkLst>
            <pc:docMk/>
            <pc:sldMk cId="888045198" sldId="565"/>
            <ac:picMk id="3" creationId="{883A5F1C-D8D7-19A3-6A3F-266E8E63613C}"/>
          </ac:picMkLst>
        </pc:picChg>
        <pc:picChg chg="add del mod">
          <ac:chgData name="Debbie Trinh" userId="94de2ad4671c03b2" providerId="LiveId" clId="{5A57F50A-3053-41A0-9140-66DD89FF3497}" dt="2023-02-27T21:41:50.126" v="2714" actId="478"/>
          <ac:picMkLst>
            <pc:docMk/>
            <pc:sldMk cId="888045198" sldId="565"/>
            <ac:picMk id="3" creationId="{D53E00AC-EA6A-25D3-B20B-0E6B746C7BA7}"/>
          </ac:picMkLst>
        </pc:picChg>
        <pc:picChg chg="del mod">
          <ac:chgData name="Debbie Trinh" userId="94de2ad4671c03b2" providerId="LiveId" clId="{5A57F50A-3053-41A0-9140-66DD89FF3497}" dt="2023-02-27T21:26:23.357" v="2454" actId="478"/>
          <ac:picMkLst>
            <pc:docMk/>
            <pc:sldMk cId="888045198" sldId="565"/>
            <ac:picMk id="4" creationId="{6A3E794E-94A4-7C81-5623-1269C6633913}"/>
          </ac:picMkLst>
        </pc:picChg>
        <pc:picChg chg="add del mod">
          <ac:chgData name="Debbie Trinh" userId="94de2ad4671c03b2" providerId="LiveId" clId="{5A57F50A-3053-41A0-9140-66DD89FF3497}" dt="2023-02-27T21:29:59.960" v="2502" actId="478"/>
          <ac:picMkLst>
            <pc:docMk/>
            <pc:sldMk cId="888045198" sldId="565"/>
            <ac:picMk id="7" creationId="{6C28305D-2FC4-47AB-1B20-EF54534C4693}"/>
          </ac:picMkLst>
        </pc:picChg>
        <pc:picChg chg="del">
          <ac:chgData name="Debbie Trinh" userId="94de2ad4671c03b2" providerId="LiveId" clId="{5A57F50A-3053-41A0-9140-66DD89FF3497}" dt="2023-02-27T20:05:22.442" v="1929" actId="478"/>
          <ac:picMkLst>
            <pc:docMk/>
            <pc:sldMk cId="888045198" sldId="565"/>
            <ac:picMk id="10" creationId="{71B60148-9C8E-F8F0-28BB-E7289E7C5FC2}"/>
          </ac:picMkLst>
        </pc:picChg>
        <pc:picChg chg="add del mod">
          <ac:chgData name="Debbie Trinh" userId="94de2ad4671c03b2" providerId="LiveId" clId="{5A57F50A-3053-41A0-9140-66DD89FF3497}" dt="2023-02-27T21:30:06.518" v="2504"/>
          <ac:picMkLst>
            <pc:docMk/>
            <pc:sldMk cId="888045198" sldId="565"/>
            <ac:picMk id="12" creationId="{B540EAAD-86E4-920E-59DE-4EC82B6AEA4C}"/>
          </ac:picMkLst>
        </pc:picChg>
        <pc:picChg chg="add mod">
          <ac:chgData name="Debbie Trinh" userId="94de2ad4671c03b2" providerId="LiveId" clId="{5A57F50A-3053-41A0-9140-66DD89FF3497}" dt="2023-02-27T21:44:23.167" v="2740" actId="1076"/>
          <ac:picMkLst>
            <pc:docMk/>
            <pc:sldMk cId="888045198" sldId="565"/>
            <ac:picMk id="15" creationId="{1C78AD5A-AC55-EF37-8FC8-3B51333A3D77}"/>
          </ac:picMkLst>
        </pc:picChg>
      </pc:sldChg>
      <pc:sldChg chg="delSp modSp add del mod">
        <pc:chgData name="Debbie Trinh" userId="94de2ad4671c03b2" providerId="LiveId" clId="{5A57F50A-3053-41A0-9140-66DD89FF3497}" dt="2023-02-28T14:35:46.891" v="3516" actId="47"/>
        <pc:sldMkLst>
          <pc:docMk/>
          <pc:sldMk cId="2541519849" sldId="566"/>
        </pc:sldMkLst>
        <pc:picChg chg="del mod">
          <ac:chgData name="Debbie Trinh" userId="94de2ad4671c03b2" providerId="LiveId" clId="{5A57F50A-3053-41A0-9140-66DD89FF3497}" dt="2023-02-28T14:35:44.119" v="3515" actId="478"/>
          <ac:picMkLst>
            <pc:docMk/>
            <pc:sldMk cId="2541519849" sldId="566"/>
            <ac:picMk id="3" creationId="{883A5F1C-D8D7-19A3-6A3F-266E8E63613C}"/>
          </ac:picMkLst>
        </pc:picChg>
      </pc:sldChg>
      <pc:sldChg chg="addSp delSp modSp add mod">
        <pc:chgData name="Debbie Trinh" userId="94de2ad4671c03b2" providerId="LiveId" clId="{5A57F50A-3053-41A0-9140-66DD89FF3497}" dt="2023-02-28T14:43:22.129" v="3540" actId="1076"/>
        <pc:sldMkLst>
          <pc:docMk/>
          <pc:sldMk cId="771537395" sldId="567"/>
        </pc:sldMkLst>
        <pc:picChg chg="add del mod">
          <ac:chgData name="Debbie Trinh" userId="94de2ad4671c03b2" providerId="LiveId" clId="{5A57F50A-3053-41A0-9140-66DD89FF3497}" dt="2023-02-28T14:37:02.701" v="3523" actId="478"/>
          <ac:picMkLst>
            <pc:docMk/>
            <pc:sldMk cId="771537395" sldId="567"/>
            <ac:picMk id="2" creationId="{9A1B6015-3D90-7BB2-CC1C-BCFC6B324932}"/>
          </ac:picMkLst>
        </pc:picChg>
        <pc:picChg chg="add del mod">
          <ac:chgData name="Debbie Trinh" userId="94de2ad4671c03b2" providerId="LiveId" clId="{5A57F50A-3053-41A0-9140-66DD89FF3497}" dt="2023-02-28T14:38:45.403" v="3530" actId="478"/>
          <ac:picMkLst>
            <pc:docMk/>
            <pc:sldMk cId="771537395" sldId="567"/>
            <ac:picMk id="4" creationId="{33004886-0C3D-93BB-3AAE-77577F064544}"/>
          </ac:picMkLst>
        </pc:picChg>
        <pc:picChg chg="add del mod">
          <ac:chgData name="Debbie Trinh" userId="94de2ad4671c03b2" providerId="LiveId" clId="{5A57F50A-3053-41A0-9140-66DD89FF3497}" dt="2023-02-28T14:41:21.790" v="3534" actId="478"/>
          <ac:picMkLst>
            <pc:docMk/>
            <pc:sldMk cId="771537395" sldId="567"/>
            <ac:picMk id="6" creationId="{97777959-BFE8-4218-8CD6-4478F3C78C15}"/>
          </ac:picMkLst>
        </pc:picChg>
        <pc:picChg chg="add del mod">
          <ac:chgData name="Debbie Trinh" userId="94de2ad4671c03b2" providerId="LiveId" clId="{5A57F50A-3053-41A0-9140-66DD89FF3497}" dt="2023-02-28T14:42:43.399" v="3538" actId="478"/>
          <ac:picMkLst>
            <pc:docMk/>
            <pc:sldMk cId="771537395" sldId="567"/>
            <ac:picMk id="8" creationId="{B49083D6-AC3A-F253-AB2C-4D4607DB6885}"/>
          </ac:picMkLst>
        </pc:picChg>
        <pc:picChg chg="add mod">
          <ac:chgData name="Debbie Trinh" userId="94de2ad4671c03b2" providerId="LiveId" clId="{5A57F50A-3053-41A0-9140-66DD89FF3497}" dt="2023-02-28T14:43:22.129" v="3540" actId="1076"/>
          <ac:picMkLst>
            <pc:docMk/>
            <pc:sldMk cId="771537395" sldId="567"/>
            <ac:picMk id="10" creationId="{C22C3A02-4366-3A2A-5213-6E8C208AEA57}"/>
          </ac:picMkLst>
        </pc:picChg>
        <pc:picChg chg="del">
          <ac:chgData name="Debbie Trinh" userId="94de2ad4671c03b2" providerId="LiveId" clId="{5A57F50A-3053-41A0-9140-66DD89FF3497}" dt="2023-02-28T14:35:16.221" v="3511" actId="478"/>
          <ac:picMkLst>
            <pc:docMk/>
            <pc:sldMk cId="771537395" sldId="567"/>
            <ac:picMk id="13" creationId="{C998813D-4193-ECAA-5D38-756B6AD00681}"/>
          </ac:picMkLst>
        </pc:picChg>
      </pc:sldChg>
      <pc:sldMasterChg chg="modSldLayout">
        <pc:chgData name="Debbie Trinh" userId="94de2ad4671c03b2" providerId="LiveId" clId="{5A57F50A-3053-41A0-9140-66DD89FF3497}" dt="2023-02-26T17:19:07.290" v="120" actId="478"/>
        <pc:sldMasterMkLst>
          <pc:docMk/>
          <pc:sldMasterMk cId="232093231" sldId="2147483672"/>
        </pc:sldMasterMkLst>
        <pc:sldLayoutChg chg="addSp modSp mod">
          <pc:chgData name="Debbie Trinh" userId="94de2ad4671c03b2" providerId="LiveId" clId="{5A57F50A-3053-41A0-9140-66DD89FF3497}" dt="2023-02-26T17:13:47.481" v="72" actId="166"/>
          <pc:sldLayoutMkLst>
            <pc:docMk/>
            <pc:sldMasterMk cId="232093231" sldId="2147483672"/>
            <pc:sldLayoutMk cId="2870079020" sldId="2147483674"/>
          </pc:sldLayoutMkLst>
          <pc:spChg chg="add mod ord">
            <ac:chgData name="Debbie Trinh" userId="94de2ad4671c03b2" providerId="LiveId" clId="{5A57F50A-3053-41A0-9140-66DD89FF3497}" dt="2023-02-26T17:13:47.481" v="72" actId="166"/>
            <ac:spMkLst>
              <pc:docMk/>
              <pc:sldMasterMk cId="232093231" sldId="2147483672"/>
              <pc:sldLayoutMk cId="2870079020" sldId="2147483674"/>
              <ac:spMk id="4" creationId="{9ACE3C99-F76B-16AB-1AC7-49E1FF4DFE89}"/>
            </ac:spMkLst>
          </pc:spChg>
        </pc:sldLayoutChg>
        <pc:sldLayoutChg chg="addSp modSp">
          <pc:chgData name="Debbie Trinh" userId="94de2ad4671c03b2" providerId="LiveId" clId="{5A57F50A-3053-41A0-9140-66DD89FF3497}" dt="2023-02-26T17:14:14.649" v="80"/>
          <pc:sldLayoutMkLst>
            <pc:docMk/>
            <pc:sldMasterMk cId="232093231" sldId="2147483672"/>
            <pc:sldLayoutMk cId="2528940987" sldId="2147483676"/>
          </pc:sldLayoutMkLst>
          <pc:spChg chg="add mod">
            <ac:chgData name="Debbie Trinh" userId="94de2ad4671c03b2" providerId="LiveId" clId="{5A57F50A-3053-41A0-9140-66DD89FF3497}" dt="2023-02-26T17:14:14.649" v="80"/>
            <ac:spMkLst>
              <pc:docMk/>
              <pc:sldMasterMk cId="232093231" sldId="2147483672"/>
              <pc:sldLayoutMk cId="2528940987" sldId="2147483676"/>
              <ac:spMk id="5" creationId="{AD29D72B-0084-4959-084F-C4B4B65F5308}"/>
            </ac:spMkLst>
          </pc:spChg>
        </pc:sldLayoutChg>
        <pc:sldLayoutChg chg="addSp modSp">
          <pc:chgData name="Debbie Trinh" userId="94de2ad4671c03b2" providerId="LiveId" clId="{5A57F50A-3053-41A0-9140-66DD89FF3497}" dt="2023-02-26T17:14:05.983" v="76"/>
          <pc:sldLayoutMkLst>
            <pc:docMk/>
            <pc:sldMasterMk cId="232093231" sldId="2147483672"/>
            <pc:sldLayoutMk cId="3413496522" sldId="2147483677"/>
          </pc:sldLayoutMkLst>
          <pc:spChg chg="add mod">
            <ac:chgData name="Debbie Trinh" userId="94de2ad4671c03b2" providerId="LiveId" clId="{5A57F50A-3053-41A0-9140-66DD89FF3497}" dt="2023-02-26T17:14:05.983" v="76"/>
            <ac:spMkLst>
              <pc:docMk/>
              <pc:sldMasterMk cId="232093231" sldId="2147483672"/>
              <pc:sldLayoutMk cId="3413496522" sldId="2147483677"/>
              <ac:spMk id="7" creationId="{53A271C2-CCC2-69BF-CBD4-E9E2FC505524}"/>
            </ac:spMkLst>
          </pc:spChg>
        </pc:sldLayoutChg>
        <pc:sldLayoutChg chg="addSp modSp">
          <pc:chgData name="Debbie Trinh" userId="94de2ad4671c03b2" providerId="LiveId" clId="{5A57F50A-3053-41A0-9140-66DD89FF3497}" dt="2023-02-26T17:14:16.688" v="81"/>
          <pc:sldLayoutMkLst>
            <pc:docMk/>
            <pc:sldMasterMk cId="232093231" sldId="2147483672"/>
            <pc:sldLayoutMk cId="3736304974" sldId="2147483686"/>
          </pc:sldLayoutMkLst>
          <pc:spChg chg="add mod">
            <ac:chgData name="Debbie Trinh" userId="94de2ad4671c03b2" providerId="LiveId" clId="{5A57F50A-3053-41A0-9140-66DD89FF3497}" dt="2023-02-26T17:14:16.688" v="81"/>
            <ac:spMkLst>
              <pc:docMk/>
              <pc:sldMasterMk cId="232093231" sldId="2147483672"/>
              <pc:sldLayoutMk cId="3736304974" sldId="2147483686"/>
              <ac:spMk id="2" creationId="{85C8F96F-BD7B-C8B3-6186-AE865E3FAC5D}"/>
            </ac:spMkLst>
          </pc:spChg>
        </pc:sldLayoutChg>
        <pc:sldLayoutChg chg="addSp modSp">
          <pc:chgData name="Debbie Trinh" userId="94de2ad4671c03b2" providerId="LiveId" clId="{5A57F50A-3053-41A0-9140-66DD89FF3497}" dt="2023-02-26T17:14:12.543" v="79"/>
          <pc:sldLayoutMkLst>
            <pc:docMk/>
            <pc:sldMasterMk cId="232093231" sldId="2147483672"/>
            <pc:sldLayoutMk cId="2574134855" sldId="2147483688"/>
          </pc:sldLayoutMkLst>
          <pc:spChg chg="add mod">
            <ac:chgData name="Debbie Trinh" userId="94de2ad4671c03b2" providerId="LiveId" clId="{5A57F50A-3053-41A0-9140-66DD89FF3497}" dt="2023-02-26T17:14:12.543" v="79"/>
            <ac:spMkLst>
              <pc:docMk/>
              <pc:sldMasterMk cId="232093231" sldId="2147483672"/>
              <pc:sldLayoutMk cId="2574134855" sldId="2147483688"/>
              <ac:spMk id="3" creationId="{FAF63255-01F6-AA5B-F269-CE3B16A4F02D}"/>
            </ac:spMkLst>
          </pc:spChg>
        </pc:sldLayoutChg>
        <pc:sldLayoutChg chg="addSp modSp">
          <pc:chgData name="Debbie Trinh" userId="94de2ad4671c03b2" providerId="LiveId" clId="{5A57F50A-3053-41A0-9140-66DD89FF3497}" dt="2023-02-26T17:14:09.879" v="78"/>
          <pc:sldLayoutMkLst>
            <pc:docMk/>
            <pc:sldMasterMk cId="232093231" sldId="2147483672"/>
            <pc:sldLayoutMk cId="3870031659" sldId="2147483689"/>
          </pc:sldLayoutMkLst>
          <pc:spChg chg="add mod">
            <ac:chgData name="Debbie Trinh" userId="94de2ad4671c03b2" providerId="LiveId" clId="{5A57F50A-3053-41A0-9140-66DD89FF3497}" dt="2023-02-26T17:14:09.879" v="78"/>
            <ac:spMkLst>
              <pc:docMk/>
              <pc:sldMasterMk cId="232093231" sldId="2147483672"/>
              <pc:sldLayoutMk cId="3870031659" sldId="2147483689"/>
              <ac:spMk id="2" creationId="{DD5E103D-21F2-74A2-558A-AF47108A5A45}"/>
            </ac:spMkLst>
          </pc:spChg>
        </pc:sldLayoutChg>
        <pc:sldLayoutChg chg="addSp modSp">
          <pc:chgData name="Debbie Trinh" userId="94de2ad4671c03b2" providerId="LiveId" clId="{5A57F50A-3053-41A0-9140-66DD89FF3497}" dt="2023-02-26T17:14:02.976" v="75"/>
          <pc:sldLayoutMkLst>
            <pc:docMk/>
            <pc:sldMasterMk cId="232093231" sldId="2147483672"/>
            <pc:sldLayoutMk cId="4103271994" sldId="2147483690"/>
          </pc:sldLayoutMkLst>
          <pc:spChg chg="add mod">
            <ac:chgData name="Debbie Trinh" userId="94de2ad4671c03b2" providerId="LiveId" clId="{5A57F50A-3053-41A0-9140-66DD89FF3497}" dt="2023-02-26T17:14:02.976" v="75"/>
            <ac:spMkLst>
              <pc:docMk/>
              <pc:sldMasterMk cId="232093231" sldId="2147483672"/>
              <pc:sldLayoutMk cId="4103271994" sldId="2147483690"/>
              <ac:spMk id="2" creationId="{EAB1188A-4830-1AD4-71E1-74A4F120F07E}"/>
            </ac:spMkLst>
          </pc:spChg>
        </pc:sldLayoutChg>
        <pc:sldLayoutChg chg="addSp modSp mod">
          <pc:chgData name="Debbie Trinh" userId="94de2ad4671c03b2" providerId="LiveId" clId="{5A57F50A-3053-41A0-9140-66DD89FF3497}" dt="2023-02-26T17:13:52.502" v="74" actId="20577"/>
          <pc:sldLayoutMkLst>
            <pc:docMk/>
            <pc:sldMasterMk cId="232093231" sldId="2147483672"/>
            <pc:sldLayoutMk cId="3267903866" sldId="2147483691"/>
          </pc:sldLayoutMkLst>
          <pc:spChg chg="add mod">
            <ac:chgData name="Debbie Trinh" userId="94de2ad4671c03b2" providerId="LiveId" clId="{5A57F50A-3053-41A0-9140-66DD89FF3497}" dt="2023-02-26T17:13:52.502" v="74" actId="20577"/>
            <ac:spMkLst>
              <pc:docMk/>
              <pc:sldMasterMk cId="232093231" sldId="2147483672"/>
              <pc:sldLayoutMk cId="3267903866" sldId="2147483691"/>
              <ac:spMk id="3" creationId="{0848BCB4-AB69-7CDD-BB82-83FE2D49BA76}"/>
            </ac:spMkLst>
          </pc:spChg>
        </pc:sldLayoutChg>
        <pc:sldLayoutChg chg="addSp modSp">
          <pc:chgData name="Debbie Trinh" userId="94de2ad4671c03b2" providerId="LiveId" clId="{5A57F50A-3053-41A0-9140-66DD89FF3497}" dt="2023-02-26T17:14:07.909" v="77"/>
          <pc:sldLayoutMkLst>
            <pc:docMk/>
            <pc:sldMasterMk cId="232093231" sldId="2147483672"/>
            <pc:sldLayoutMk cId="1854944760" sldId="2147483694"/>
          </pc:sldLayoutMkLst>
          <pc:spChg chg="add mod">
            <ac:chgData name="Debbie Trinh" userId="94de2ad4671c03b2" providerId="LiveId" clId="{5A57F50A-3053-41A0-9140-66DD89FF3497}" dt="2023-02-26T17:14:07.909" v="77"/>
            <ac:spMkLst>
              <pc:docMk/>
              <pc:sldMasterMk cId="232093231" sldId="2147483672"/>
              <pc:sldLayoutMk cId="1854944760" sldId="2147483694"/>
              <ac:spMk id="7" creationId="{EE82A5D9-9026-53B1-D766-D75067BA0B3F}"/>
            </ac:spMkLst>
          </pc:spChg>
        </pc:sldLayoutChg>
        <pc:sldLayoutChg chg="addSp delSp modSp mod">
          <pc:chgData name="Debbie Trinh" userId="94de2ad4671c03b2" providerId="LiveId" clId="{5A57F50A-3053-41A0-9140-66DD89FF3497}" dt="2023-02-26T17:19:07.290" v="120" actId="478"/>
          <pc:sldLayoutMkLst>
            <pc:docMk/>
            <pc:sldMasterMk cId="232093231" sldId="2147483672"/>
            <pc:sldLayoutMk cId="2871377987" sldId="2147483695"/>
          </pc:sldLayoutMkLst>
          <pc:spChg chg="add del mod">
            <ac:chgData name="Debbie Trinh" userId="94de2ad4671c03b2" providerId="LiveId" clId="{5A57F50A-3053-41A0-9140-66DD89FF3497}" dt="2023-02-26T17:19:07.290" v="120" actId="478"/>
            <ac:spMkLst>
              <pc:docMk/>
              <pc:sldMasterMk cId="232093231" sldId="2147483672"/>
              <pc:sldLayoutMk cId="2871377987" sldId="2147483695"/>
              <ac:spMk id="2" creationId="{91923A19-06B4-3A41-A0DB-492A46FFD24B}"/>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C3B854-9BC7-48DC-8A56-DBFDDE428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5DEFF2-EDF3-481B-9830-270AF04066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6DDD5F-6A15-4B62-9035-DFE3741A142F}" type="datetimeFigureOut">
              <a:rPr lang="en-US" smtClean="0"/>
              <a:t>2/28/2023</a:t>
            </a:fld>
            <a:endParaRPr lang="en-US" dirty="0"/>
          </a:p>
        </p:txBody>
      </p:sp>
      <p:sp>
        <p:nvSpPr>
          <p:cNvPr id="4" name="Footer Placeholder 3">
            <a:extLst>
              <a:ext uri="{FF2B5EF4-FFF2-40B4-BE49-F238E27FC236}">
                <a16:creationId xmlns:a16="http://schemas.microsoft.com/office/drawing/2014/main" id="{37B6AB74-8898-4E0C-A41C-CB0D0FACD3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C91E6D7-E003-4673-9F29-E23A31AE5E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45F8E-7BA9-4811-86CC-F36B279E432C}" type="slidenum">
              <a:rPr lang="en-US" smtClean="0"/>
              <a:t>‹#›</a:t>
            </a:fld>
            <a:endParaRPr lang="en-US" dirty="0"/>
          </a:p>
        </p:txBody>
      </p:sp>
    </p:spTree>
    <p:extLst>
      <p:ext uri="{BB962C8B-B14F-4D97-AF65-F5344CB8AC3E}">
        <p14:creationId xmlns:p14="http://schemas.microsoft.com/office/powerpoint/2010/main" val="358510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72FC1-FACA-4EA1-9E3D-E317DEA47E18}"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021-4777-4007-819B-E02D230442AE}" type="slidenum">
              <a:rPr lang="en-US" smtClean="0"/>
              <a:t>‹#›</a:t>
            </a:fld>
            <a:endParaRPr lang="en-US" dirty="0"/>
          </a:p>
        </p:txBody>
      </p:sp>
    </p:spTree>
    <p:extLst>
      <p:ext uri="{BB962C8B-B14F-4D97-AF65-F5344CB8AC3E}">
        <p14:creationId xmlns:p14="http://schemas.microsoft.com/office/powerpoint/2010/main" val="330874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tories.starbucks.com/press/2020/starbucks-ceo-the-third-place-needed-now-more-than-ever-befo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1D337-7833-4516-979C-67BBF84AACD7}" type="slidenum">
              <a:rPr lang="en-US" smtClean="0"/>
              <a:t>1</a:t>
            </a:fld>
            <a:endParaRPr lang="en-US" dirty="0"/>
          </a:p>
        </p:txBody>
      </p:sp>
    </p:spTree>
    <p:extLst>
      <p:ext uri="{BB962C8B-B14F-4D97-AF65-F5344CB8AC3E}">
        <p14:creationId xmlns:p14="http://schemas.microsoft.com/office/powerpoint/2010/main" val="1210625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LOOK FOR PAYING MEMBER NOTEBOOK</a:t>
            </a:r>
            <a:endParaRPr lang="en-US" b="1" dirty="0"/>
          </a:p>
          <a:p>
            <a:endParaRPr lang="en-US" b="1" dirty="0"/>
          </a:p>
          <a:p>
            <a:r>
              <a:rPr lang="en-US" b="1" dirty="0"/>
              <a:t>Recommended chart: facet grid, multiple chart of the same nature, one part of customer base.</a:t>
            </a:r>
          </a:p>
          <a:p>
            <a:r>
              <a:rPr lang="en-US" b="1" dirty="0"/>
              <a:t>Ex. With age group and gender as cuts</a:t>
            </a:r>
          </a:p>
          <a:p>
            <a:r>
              <a:rPr lang="en-US" dirty="0"/>
              <a:t>Income vs. amount</a:t>
            </a:r>
          </a:p>
          <a:p>
            <a:r>
              <a:rPr lang="en-US" dirty="0"/>
              <a:t>https://seaborn.pydata.org/generated/seaborn.FacetGrid.html</a:t>
            </a:r>
          </a:p>
          <a:p>
            <a:endParaRPr lang="en-US" dirty="0"/>
          </a:p>
          <a:p>
            <a:r>
              <a:rPr lang="en-US" dirty="0"/>
              <a:t>Note:</a:t>
            </a:r>
          </a:p>
          <a:p>
            <a:r>
              <a:rPr lang="en-US" dirty="0"/>
              <a:t>Active members are defined by spending &gt; $0 in the time range of this dataset.</a:t>
            </a:r>
          </a:p>
          <a:p>
            <a:r>
              <a:rPr lang="en-US" dirty="0"/>
              <a:t>Inactive members are defined as spending $0 in the time range of this dataset.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10</a:t>
            </a:fld>
            <a:endParaRPr lang="en-US" dirty="0"/>
          </a:p>
        </p:txBody>
      </p:sp>
    </p:spTree>
    <p:extLst>
      <p:ext uri="{BB962C8B-B14F-4D97-AF65-F5344CB8AC3E}">
        <p14:creationId xmlns:p14="http://schemas.microsoft.com/office/powerpoint/2010/main" val="12736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this feature. The mean is 6, min is 4.5, max is 9.5, with std of 1.1.</a:t>
            </a:r>
          </a:p>
          <a:p>
            <a:endParaRPr lang="en-US" dirty="0"/>
          </a:p>
          <a:p>
            <a:r>
              <a:rPr lang="en-US" dirty="0"/>
              <a:t>The user tenure is defined as when they signed up to the Starbucks rewards program, which is how they can digitally receive rewards offers.</a:t>
            </a: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11</a:t>
            </a:fld>
            <a:endParaRPr lang="en-US" dirty="0"/>
          </a:p>
        </p:txBody>
      </p:sp>
    </p:spTree>
    <p:extLst>
      <p:ext uri="{BB962C8B-B14F-4D97-AF65-F5344CB8AC3E}">
        <p14:creationId xmlns:p14="http://schemas.microsoft.com/office/powerpoint/2010/main" val="219848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12</a:t>
            </a:fld>
            <a:endParaRPr lang="en-US" dirty="0"/>
          </a:p>
        </p:txBody>
      </p:sp>
    </p:spTree>
    <p:extLst>
      <p:ext uri="{BB962C8B-B14F-4D97-AF65-F5344CB8AC3E}">
        <p14:creationId xmlns:p14="http://schemas.microsoft.com/office/powerpoint/2010/main" val="3198334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joined the dataset on events=‘offer completed’ to determine whether there was a specific customer niche that rewards offers appealed to. </a:t>
            </a:r>
          </a:p>
          <a:p>
            <a:endParaRPr lang="en-US" dirty="0"/>
          </a:p>
          <a:p>
            <a:r>
              <a:rPr lang="en-US" dirty="0"/>
              <a:t>Starbucks customers that completed a rewards offer were across the spectrum of age, location, and gender.</a:t>
            </a:r>
          </a:p>
          <a:p>
            <a:endParaRPr lang="en-US" dirty="0"/>
          </a:p>
          <a:p>
            <a:r>
              <a:rPr lang="en-US" b="1" dirty="0"/>
              <a:t>Try using violin plot to show </a:t>
            </a:r>
            <a:r>
              <a:rPr lang="en-US" b="1"/>
              <a:t>normal distribution that it appeals to everyone.</a:t>
            </a:r>
            <a:endParaRPr lang="en-US" b="1" dirty="0"/>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13</a:t>
            </a:fld>
            <a:endParaRPr lang="en-US" dirty="0"/>
          </a:p>
        </p:txBody>
      </p:sp>
    </p:spTree>
    <p:extLst>
      <p:ext uri="{BB962C8B-B14F-4D97-AF65-F5344CB8AC3E}">
        <p14:creationId xmlns:p14="http://schemas.microsoft.com/office/powerpoint/2010/main" val="2365156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joined the dataset on events=‘offer completed’ to determine whether there was a specific customer niche that rewards offers appealed to. </a:t>
            </a:r>
          </a:p>
          <a:p>
            <a:endParaRPr lang="en-US" dirty="0"/>
          </a:p>
          <a:p>
            <a:r>
              <a:rPr lang="en-US" dirty="0"/>
              <a:t>Starbucks customers that completed a rewards offer were across the spectrum of age, location, and gender.</a:t>
            </a: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14</a:t>
            </a:fld>
            <a:endParaRPr lang="en-US" dirty="0"/>
          </a:p>
        </p:txBody>
      </p:sp>
    </p:spTree>
    <p:extLst>
      <p:ext uri="{BB962C8B-B14F-4D97-AF65-F5344CB8AC3E}">
        <p14:creationId xmlns:p14="http://schemas.microsoft.com/office/powerpoint/2010/main" val="2001805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Third Place experience is "a warm and welcoming place, outside of our homes and our workspaces, where we connect and build community." </a:t>
            </a:r>
          </a:p>
          <a:p>
            <a:endParaRPr lang="en-US" b="0" i="0" dirty="0">
              <a:solidFill>
                <a:srgbClr val="000000"/>
              </a:solidFill>
              <a:effectLst/>
              <a:latin typeface="Helvetica Neue"/>
            </a:endParaRPr>
          </a:p>
          <a:p>
            <a:r>
              <a:rPr lang="en-US" b="0" i="0" dirty="0">
                <a:solidFill>
                  <a:srgbClr val="000000"/>
                </a:solidFill>
                <a:effectLst/>
                <a:latin typeface="Helvetica Neue"/>
              </a:rPr>
              <a:t>Link: </a:t>
            </a:r>
            <a:r>
              <a:rPr lang="en-US" b="0" i="0" u="sng" dirty="0">
                <a:solidFill>
                  <a:srgbClr val="1A466C"/>
                </a:solidFill>
                <a:effectLst/>
                <a:latin typeface="Helvetica Neue"/>
                <a:hlinkClick r:id="rId3"/>
              </a:rPr>
              <a:t>https://stories.starbucks.com/press/2020/starbucks-ceo-the-third-place-needed-now-more-than-ever-before/</a:t>
            </a:r>
            <a:endParaRPr lang="en-US" b="0" i="0" u="sng" dirty="0">
              <a:solidFill>
                <a:srgbClr val="1A466C"/>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15</a:t>
            </a:fld>
            <a:endParaRPr lang="en-US" dirty="0"/>
          </a:p>
        </p:txBody>
      </p:sp>
    </p:spTree>
    <p:extLst>
      <p:ext uri="{BB962C8B-B14F-4D97-AF65-F5344CB8AC3E}">
        <p14:creationId xmlns:p14="http://schemas.microsoft.com/office/powerpoint/2010/main" val="1686909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u="none" dirty="0"/>
          </a:p>
        </p:txBody>
      </p:sp>
      <p:sp>
        <p:nvSpPr>
          <p:cNvPr id="4" name="Slide Number Placeholder 3"/>
          <p:cNvSpPr>
            <a:spLocks noGrp="1"/>
          </p:cNvSpPr>
          <p:nvPr>
            <p:ph type="sldNum" sz="quarter" idx="5"/>
          </p:nvPr>
        </p:nvSpPr>
        <p:spPr/>
        <p:txBody>
          <a:bodyPr/>
          <a:lstStyle/>
          <a:p>
            <a:fld id="{4E0E9021-4777-4007-819B-E02D230442AE}" type="slidenum">
              <a:rPr lang="en-US" smtClean="0"/>
              <a:t>16</a:t>
            </a:fld>
            <a:endParaRPr lang="en-US" dirty="0"/>
          </a:p>
        </p:txBody>
      </p:sp>
    </p:spTree>
    <p:extLst>
      <p:ext uri="{BB962C8B-B14F-4D97-AF65-F5344CB8AC3E}">
        <p14:creationId xmlns:p14="http://schemas.microsoft.com/office/powerpoint/2010/main" val="1861297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u="none" dirty="0"/>
          </a:p>
        </p:txBody>
      </p:sp>
      <p:sp>
        <p:nvSpPr>
          <p:cNvPr id="4" name="Slide Number Placeholder 3"/>
          <p:cNvSpPr>
            <a:spLocks noGrp="1"/>
          </p:cNvSpPr>
          <p:nvPr>
            <p:ph type="sldNum" sz="quarter" idx="5"/>
          </p:nvPr>
        </p:nvSpPr>
        <p:spPr/>
        <p:txBody>
          <a:bodyPr/>
          <a:lstStyle/>
          <a:p>
            <a:fld id="{4E0E9021-4777-4007-819B-E02D230442AE}" type="slidenum">
              <a:rPr lang="en-US" smtClean="0"/>
              <a:t>17</a:t>
            </a:fld>
            <a:endParaRPr lang="en-US" dirty="0"/>
          </a:p>
        </p:txBody>
      </p:sp>
    </p:spTree>
    <p:extLst>
      <p:ext uri="{BB962C8B-B14F-4D97-AF65-F5344CB8AC3E}">
        <p14:creationId xmlns:p14="http://schemas.microsoft.com/office/powerpoint/2010/main" val="3206742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4">
                    <a:lumMod val="75000"/>
                  </a:schemeClr>
                </a:solidFill>
                <a:latin typeface="+mn-lt"/>
                <a:ea typeface="+mn-ea"/>
                <a:cs typeface="+mn-cs"/>
              </a:rPr>
              <a:t>Must divide by total received.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accent4">
                    <a:lumMod val="75000"/>
                  </a:schemeClr>
                </a:solidFill>
                <a:latin typeface="+mn-lt"/>
                <a:ea typeface="+mn-ea"/>
                <a:cs typeface="+mn-cs"/>
              </a:rPr>
              <a:t>Why this is business question is important is variants of an offer type may be more effective at offer completion.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none" dirty="0"/>
          </a:p>
          <a:p>
            <a:r>
              <a:rPr lang="en-US" b="1" u="none" dirty="0"/>
              <a:t>Definition: </a:t>
            </a:r>
          </a:p>
          <a:p>
            <a:r>
              <a:rPr lang="en-US" sz="1200" b="0" i="0" u="none" strike="noStrike" dirty="0">
                <a:solidFill>
                  <a:srgbClr val="000000"/>
                </a:solidFill>
                <a:effectLst/>
                <a:latin typeface="Calibri" panose="020F0502020204030204" pitchFamily="34" charset="0"/>
              </a:rPr>
              <a:t>Difficulty is how much needs to be spent to receive the reward in $. </a:t>
            </a:r>
          </a:p>
          <a:p>
            <a:r>
              <a:rPr lang="en-US" sz="1200" b="0" i="0" u="none" strike="noStrike" dirty="0">
                <a:solidFill>
                  <a:srgbClr val="000000"/>
                </a:solidFill>
                <a:effectLst/>
                <a:latin typeface="Calibri" panose="020F0502020204030204" pitchFamily="34" charset="0"/>
              </a:rPr>
              <a:t>Reward is the reward value in $.</a:t>
            </a:r>
          </a:p>
          <a:p>
            <a:r>
              <a:rPr lang="en-US" sz="1200" b="0" i="0" u="none" strike="noStrike" dirty="0">
                <a:solidFill>
                  <a:srgbClr val="000000"/>
                </a:solidFill>
                <a:effectLst/>
                <a:latin typeface="Calibri" panose="020F0502020204030204" pitchFamily="34" charset="0"/>
              </a:rPr>
              <a:t>The Bogo offer difficulty and reward equal each other.</a:t>
            </a:r>
          </a:p>
          <a:p>
            <a:r>
              <a:rPr lang="en-US" b="0" dirty="0"/>
              <a:t> </a:t>
            </a:r>
            <a:endParaRPr lang="en-US" b="0" u="none" dirty="0"/>
          </a:p>
          <a:p>
            <a:r>
              <a:rPr lang="en-US" sz="1200" b="1" i="0" u="none" strike="noStrike" dirty="0">
                <a:solidFill>
                  <a:srgbClr val="000000"/>
                </a:solidFill>
                <a:effectLst/>
                <a:latin typeface="Calibri" panose="020F0502020204030204" pitchFamily="34" charset="0"/>
              </a:rPr>
              <a:t>Offers with the same difficulty and reward performed better with a longer offer duration. </a:t>
            </a:r>
          </a:p>
          <a:p>
            <a:endParaRPr lang="en-US"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none" dirty="0"/>
              <a:t>Why might this be the case? </a:t>
            </a:r>
          </a:p>
          <a:p>
            <a:r>
              <a:rPr lang="en-US" b="1" u="none" dirty="0"/>
              <a:t>This may be happening because the longer the offer is available, the likelihood the user has enough days to prioritize it while having urgency to act on it and complete the rewards offer.</a:t>
            </a:r>
          </a:p>
          <a:p>
            <a:endParaRPr lang="en-US" b="1" u="none" dirty="0"/>
          </a:p>
        </p:txBody>
      </p:sp>
      <p:sp>
        <p:nvSpPr>
          <p:cNvPr id="4" name="Slide Number Placeholder 3"/>
          <p:cNvSpPr>
            <a:spLocks noGrp="1"/>
          </p:cNvSpPr>
          <p:nvPr>
            <p:ph type="sldNum" sz="quarter" idx="5"/>
          </p:nvPr>
        </p:nvSpPr>
        <p:spPr/>
        <p:txBody>
          <a:bodyPr/>
          <a:lstStyle/>
          <a:p>
            <a:fld id="{4E0E9021-4777-4007-819B-E02D230442AE}" type="slidenum">
              <a:rPr lang="en-US" smtClean="0"/>
              <a:t>18</a:t>
            </a:fld>
            <a:endParaRPr lang="en-US" dirty="0"/>
          </a:p>
        </p:txBody>
      </p:sp>
    </p:spTree>
    <p:extLst>
      <p:ext uri="{BB962C8B-B14F-4D97-AF65-F5344CB8AC3E}">
        <p14:creationId xmlns:p14="http://schemas.microsoft.com/office/powerpoint/2010/main" val="222561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spc="-50" dirty="0">
                <a:solidFill>
                  <a:schemeClr val="accent4">
                    <a:lumMod val="75000"/>
                  </a:schemeClr>
                </a:solidFill>
              </a:rPr>
              <a:t>I omit O because it's unclear what gender it is so would not inform future targeting strategy.</a:t>
            </a:r>
          </a:p>
          <a:p>
            <a:endParaRPr lang="en-US" dirty="0"/>
          </a:p>
          <a:p>
            <a:r>
              <a:rPr lang="en-US" dirty="0"/>
              <a:t>Top 10 are mostly female, discount offers, and 7-10 days long.</a:t>
            </a:r>
          </a:p>
        </p:txBody>
      </p:sp>
      <p:sp>
        <p:nvSpPr>
          <p:cNvPr id="4" name="Slide Number Placeholder 3"/>
          <p:cNvSpPr>
            <a:spLocks noGrp="1"/>
          </p:cNvSpPr>
          <p:nvPr>
            <p:ph type="sldNum" sz="quarter" idx="5"/>
          </p:nvPr>
        </p:nvSpPr>
        <p:spPr/>
        <p:txBody>
          <a:bodyPr/>
          <a:lstStyle/>
          <a:p>
            <a:fld id="{4E0E9021-4777-4007-819B-E02D230442AE}" type="slidenum">
              <a:rPr lang="en-US" smtClean="0"/>
              <a:t>19</a:t>
            </a:fld>
            <a:endParaRPr lang="en-US" dirty="0"/>
          </a:p>
        </p:txBody>
      </p:sp>
    </p:spTree>
    <p:extLst>
      <p:ext uri="{BB962C8B-B14F-4D97-AF65-F5344CB8AC3E}">
        <p14:creationId xmlns:p14="http://schemas.microsoft.com/office/powerpoint/2010/main" val="279256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This is a Kaggle dataset: https://www.kaggle.com/datasets/blacktile/starbucks-app-customer-reward-program-data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Marketing attribution is how we determine how marketing tactics and user interactions contribute to sales. These metrics are used to identify channels and messages that inspire buyers to take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Link: https://advertising.amazon.com/library/guides/marketing-attribution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a:t>
            </a:r>
            <a:r>
              <a:rPr lang="en-US" dirty="0">
                <a:solidFill>
                  <a:schemeClr val="accent4">
                    <a:lumMod val="75000"/>
                  </a:schemeClr>
                </a:solidFill>
              </a:rPr>
              <a:t>https://www.globaldata.com/company-profile/starbucks-corp</a:t>
            </a:r>
          </a:p>
          <a:p>
            <a:endParaRPr lang="en-US" dirty="0"/>
          </a:p>
        </p:txBody>
      </p:sp>
      <p:sp>
        <p:nvSpPr>
          <p:cNvPr id="4" name="Slide Number Placeholder 3"/>
          <p:cNvSpPr>
            <a:spLocks noGrp="1"/>
          </p:cNvSpPr>
          <p:nvPr>
            <p:ph type="sldNum" sz="quarter" idx="5"/>
          </p:nvPr>
        </p:nvSpPr>
        <p:spPr/>
        <p:txBody>
          <a:bodyPr/>
          <a:lstStyle/>
          <a:p>
            <a:fld id="{B79775D2-86F1-4B44-8AE4-728F04104BBC}" type="slidenum">
              <a:rPr lang="en-US" smtClean="0"/>
              <a:t>2</a:t>
            </a:fld>
            <a:endParaRPr lang="en-US" dirty="0"/>
          </a:p>
        </p:txBody>
      </p:sp>
    </p:spTree>
    <p:extLst>
      <p:ext uri="{BB962C8B-B14F-4D97-AF65-F5344CB8AC3E}">
        <p14:creationId xmlns:p14="http://schemas.microsoft.com/office/powerpoint/2010/main" val="2366787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spc="-50" dirty="0">
                <a:solidFill>
                  <a:schemeClr val="accent4">
                    <a:lumMod val="60000"/>
                    <a:lumOff val="40000"/>
                  </a:schemeClr>
                </a:solidFill>
              </a:rPr>
              <a:t>Emails were used most frequently to complete offers, followed by mobile &amp; web, and then social.</a:t>
            </a:r>
          </a:p>
          <a:p>
            <a:endParaRPr lang="en-US" b="1" dirty="0"/>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20</a:t>
            </a:fld>
            <a:endParaRPr lang="en-US" dirty="0"/>
          </a:p>
        </p:txBody>
      </p:sp>
    </p:spTree>
    <p:extLst>
      <p:ext uri="{BB962C8B-B14F-4D97-AF65-F5344CB8AC3E}">
        <p14:creationId xmlns:p14="http://schemas.microsoft.com/office/powerpoint/2010/main" val="3569259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Tik Tok, Instagram, </a:t>
            </a:r>
            <a:r>
              <a:rPr lang="en-US" b="0" dirty="0" err="1"/>
              <a:t>Youtube</a:t>
            </a:r>
            <a:r>
              <a:rPr lang="en-US" b="0" dirty="0"/>
              <a:t> Shorts have been effective for Starbucks social strategy.</a:t>
            </a:r>
          </a:p>
          <a:p>
            <a:r>
              <a:rPr lang="en-US" b="0" dirty="0"/>
              <a:t>Link: https://www.socialinsider.io/blog/starbucks-social-media-strategy/</a:t>
            </a: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21</a:t>
            </a:fld>
            <a:endParaRPr lang="en-US" dirty="0"/>
          </a:p>
        </p:txBody>
      </p:sp>
    </p:spTree>
    <p:extLst>
      <p:ext uri="{BB962C8B-B14F-4D97-AF65-F5344CB8AC3E}">
        <p14:creationId xmlns:p14="http://schemas.microsoft.com/office/powerpoint/2010/main" val="874478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kern="1200" spc="-50" dirty="0">
                <a:solidFill>
                  <a:schemeClr val="accent4">
                    <a:lumMod val="75000"/>
                  </a:schemeClr>
                </a:solidFill>
                <a:latin typeface="+mn-lt"/>
                <a:ea typeface="+mn-ea"/>
                <a:cs typeface="+mn-cs"/>
              </a:rPr>
              <a:t>TALKING POINTS: In the prior slides, I used </a:t>
            </a:r>
            <a:r>
              <a:rPr lang="en-US" sz="1200" b="1" spc="-50" dirty="0">
                <a:solidFill>
                  <a:schemeClr val="accent4">
                    <a:lumMod val="75000"/>
                  </a:schemeClr>
                </a:solidFill>
              </a:rPr>
              <a:t>Number of Offers Completed / Number of Offers Received to measure effectiveness of offer type variants and channel effectiveness to avoid biasing my dataset. </a:t>
            </a:r>
          </a:p>
          <a:p>
            <a:pPr algn="l"/>
            <a:endParaRPr lang="en-US" sz="1200" b="1" spc="-50" dirty="0">
              <a:solidFill>
                <a:schemeClr val="accent4">
                  <a:lumMod val="75000"/>
                </a:schemeClr>
              </a:solidFill>
            </a:endParaRPr>
          </a:p>
          <a:p>
            <a:pPr algn="l"/>
            <a:r>
              <a:rPr lang="en-US" sz="1200" b="1" spc="-50" dirty="0">
                <a:solidFill>
                  <a:schemeClr val="accent4">
                    <a:lumMod val="75000"/>
                  </a:schemeClr>
                </a:solidFill>
              </a:rPr>
              <a:t>Something I have been considering to do in my next steps is to evaluate using Offers Completed / Number of Offers Viewed as a success metric instead </a:t>
            </a:r>
          </a:p>
          <a:p>
            <a:pPr algn="l"/>
            <a:r>
              <a:rPr lang="en-US" sz="1200" b="1" spc="-50" dirty="0">
                <a:solidFill>
                  <a:schemeClr val="accent4">
                    <a:lumMod val="75000"/>
                  </a:schemeClr>
                </a:solidFill>
              </a:rPr>
              <a:t>to see if it is something that is realistic in real world situations to drive user engagement for rewards programs even further.</a:t>
            </a:r>
          </a:p>
          <a:p>
            <a:pPr algn="l"/>
            <a:endParaRPr lang="en-US" b="1" i="0" dirty="0">
              <a:solidFill>
                <a:srgbClr val="000000"/>
              </a:solidFill>
              <a:effectLst/>
              <a:latin typeface="inherit"/>
            </a:endParaRPr>
          </a:p>
        </p:txBody>
      </p:sp>
      <p:sp>
        <p:nvSpPr>
          <p:cNvPr id="4" name="Slide Number Placeholder 3"/>
          <p:cNvSpPr>
            <a:spLocks noGrp="1"/>
          </p:cNvSpPr>
          <p:nvPr>
            <p:ph type="sldNum" sz="quarter" idx="5"/>
          </p:nvPr>
        </p:nvSpPr>
        <p:spPr/>
        <p:txBody>
          <a:bodyPr/>
          <a:lstStyle/>
          <a:p>
            <a:fld id="{4E0E9021-4777-4007-819B-E02D230442AE}" type="slidenum">
              <a:rPr lang="en-US" smtClean="0"/>
              <a:t>22</a:t>
            </a:fld>
            <a:endParaRPr lang="en-US" dirty="0"/>
          </a:p>
        </p:txBody>
      </p:sp>
    </p:spTree>
    <p:extLst>
      <p:ext uri="{BB962C8B-B14F-4D97-AF65-F5344CB8AC3E}">
        <p14:creationId xmlns:p14="http://schemas.microsoft.com/office/powerpoint/2010/main" val="722608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kern="1200" spc="-50" dirty="0">
                <a:solidFill>
                  <a:schemeClr val="accent4">
                    <a:lumMod val="75000"/>
                  </a:schemeClr>
                </a:solidFill>
                <a:latin typeface="+mn-lt"/>
                <a:ea typeface="+mn-ea"/>
                <a:cs typeface="+mn-cs"/>
              </a:rPr>
              <a:t>TALKING POINTS: </a:t>
            </a:r>
            <a:r>
              <a:rPr lang="en-US" b="1" i="0" dirty="0">
                <a:solidFill>
                  <a:srgbClr val="000000"/>
                </a:solidFill>
                <a:effectLst/>
                <a:latin typeface="Helvetica Neue"/>
              </a:rPr>
              <a:t>If you can get users to view the offer,</a:t>
            </a:r>
          </a:p>
          <a:p>
            <a:pPr algn="l"/>
            <a:r>
              <a:rPr lang="en-US" b="1" i="0" dirty="0">
                <a:solidFill>
                  <a:srgbClr val="000000"/>
                </a:solidFill>
                <a:effectLst/>
                <a:latin typeface="Helvetica Neue"/>
              </a:rPr>
              <a:t>For discount offers, the response rate jumps from 60% to 85%, a 25% difference!</a:t>
            </a:r>
          </a:p>
          <a:p>
            <a:pPr algn="l"/>
            <a:r>
              <a:rPr lang="en-US" b="1" i="0" dirty="0">
                <a:solidFill>
                  <a:srgbClr val="000000"/>
                </a:solidFill>
                <a:effectLst/>
                <a:latin typeface="Helvetica Neue"/>
              </a:rPr>
              <a:t>For BOGO offers, the response rate jumps from 50% to 60%, a 10% difference!</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Bottom line: it is important to get users to be positively engaged in the long run.</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Be cognizant of spam or messaging fatigue that can detract from user engagement.</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Note:</a:t>
            </a:r>
          </a:p>
          <a:p>
            <a:pPr algn="l"/>
            <a:r>
              <a:rPr lang="en-US" b="0" i="0" dirty="0">
                <a:solidFill>
                  <a:srgbClr val="000000"/>
                </a:solidFill>
                <a:effectLst/>
                <a:latin typeface="Helvetica Neue"/>
              </a:rPr>
              <a:t>There are cases where offers are viewed and not completed, and a transaction is made.</a:t>
            </a:r>
          </a:p>
          <a:p>
            <a:pPr algn="l"/>
            <a:r>
              <a:rPr lang="en-US" b="0" i="0" dirty="0">
                <a:solidFill>
                  <a:srgbClr val="000000"/>
                </a:solidFill>
                <a:effectLst/>
                <a:latin typeface="Helvetica Neue"/>
              </a:rPr>
              <a:t>Some users make transactions independent of using rewards they have seen, probably because they forgot, were in a hurry, or will redeem later.</a:t>
            </a:r>
          </a:p>
          <a:p>
            <a:pPr algn="l"/>
            <a:endParaRPr lang="en-US" b="0"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23</a:t>
            </a:fld>
            <a:endParaRPr lang="en-US" dirty="0"/>
          </a:p>
        </p:txBody>
      </p:sp>
    </p:spTree>
    <p:extLst>
      <p:ext uri="{BB962C8B-B14F-4D97-AF65-F5344CB8AC3E}">
        <p14:creationId xmlns:p14="http://schemas.microsoft.com/office/powerpoint/2010/main" val="110650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9775D2-86F1-4B44-8AE4-728F04104BBC}" type="slidenum">
              <a:rPr lang="en-US" smtClean="0"/>
              <a:t>24</a:t>
            </a:fld>
            <a:endParaRPr lang="en-US" dirty="0"/>
          </a:p>
        </p:txBody>
      </p:sp>
    </p:spTree>
    <p:extLst>
      <p:ext uri="{BB962C8B-B14F-4D97-AF65-F5344CB8AC3E}">
        <p14:creationId xmlns:p14="http://schemas.microsoft.com/office/powerpoint/2010/main" val="3712842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Who should I target and what kind of reward type offer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indent="0">
              <a:buNone/>
            </a:pPr>
            <a:r>
              <a:rPr lang="en-US" sz="1200" b="1" dirty="0">
                <a:solidFill>
                  <a:srgbClr val="7030A0"/>
                </a:solidFill>
                <a:latin typeface="+mn-lt"/>
                <a:ea typeface="+mn-ea"/>
                <a:cs typeface="+mn-cs"/>
              </a:rPr>
              <a:t>For future reward </a:t>
            </a:r>
            <a:r>
              <a:rPr lang="en-US" sz="1200" b="1" dirty="0">
                <a:solidFill>
                  <a:srgbClr val="7030A0"/>
                </a:solidFill>
              </a:rPr>
              <a:t>offer promotional strategy, t</a:t>
            </a:r>
            <a:r>
              <a:rPr lang="en-US" sz="1200" b="1" dirty="0">
                <a:solidFill>
                  <a:srgbClr val="7030A0"/>
                </a:solidFill>
                <a:latin typeface="+mn-lt"/>
                <a:ea typeface="+mn-ea"/>
                <a:cs typeface="+mn-cs"/>
              </a:rPr>
              <a:t>arget age groups 35-50,  51-67, 68-83, 84-101 because they tend to spend more at Starbucks than younger age </a:t>
            </a:r>
            <a:r>
              <a:rPr lang="en-US" sz="1200" b="1" dirty="0">
                <a:solidFill>
                  <a:srgbClr val="7030A0"/>
                </a:solidFill>
              </a:rPr>
              <a:t>groups. One suggestion is to tailor rewards that resonate with them to increase their propensity to spend. </a:t>
            </a:r>
            <a:endParaRPr lang="en-US" sz="1200" b="1" dirty="0">
              <a:solidFill>
                <a:srgbClr val="7030A0"/>
              </a:solidFill>
              <a:latin typeface="+mn-lt"/>
              <a:ea typeface="+mn-ea"/>
              <a:cs typeface="+mn-cs"/>
            </a:endParaRPr>
          </a:p>
          <a:p>
            <a:pPr marL="0" indent="0">
              <a:buNone/>
            </a:pPr>
            <a:endParaRPr lang="en-US" sz="1200" spc="-50" dirty="0">
              <a:solidFill>
                <a:schemeClr val="accent4">
                  <a:lumMod val="75000"/>
                </a:schemeClr>
              </a:solidFill>
            </a:endParaRPr>
          </a:p>
          <a:p>
            <a:pPr marL="0" indent="0">
              <a:buNone/>
            </a:pPr>
            <a:r>
              <a:rPr lang="en-US" sz="1200" b="1" dirty="0">
                <a:solidFill>
                  <a:srgbClr val="7030A0"/>
                </a:solidFill>
              </a:rPr>
              <a:t>Provide more or create new discount rewards offers to female consumers, with a 7-to-10-day duration to complete them. The best performing BOGO offers are at a $5 difficulty and $5 reward so continue to promote that. Discontinue $20 difficulty rewards offers.  </a:t>
            </a:r>
          </a:p>
          <a:p>
            <a:pPr marL="0" indent="0">
              <a:buNone/>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 appears to be too much to spend for the average consumer to be worth the reward.</a:t>
            </a:r>
          </a:p>
          <a:p>
            <a:endParaRPr lang="en-US" dirty="0"/>
          </a:p>
        </p:txBody>
      </p:sp>
      <p:sp>
        <p:nvSpPr>
          <p:cNvPr id="4" name="Slide Number Placeholder 3"/>
          <p:cNvSpPr>
            <a:spLocks noGrp="1"/>
          </p:cNvSpPr>
          <p:nvPr>
            <p:ph type="sldNum" sz="quarter" idx="5"/>
          </p:nvPr>
        </p:nvSpPr>
        <p:spPr/>
        <p:txBody>
          <a:bodyPr/>
          <a:lstStyle/>
          <a:p>
            <a:fld id="{B79775D2-86F1-4B44-8AE4-728F04104BBC}" type="slidenum">
              <a:rPr lang="en-US" smtClean="0"/>
              <a:t>25</a:t>
            </a:fld>
            <a:endParaRPr lang="en-US" dirty="0"/>
          </a:p>
        </p:txBody>
      </p:sp>
    </p:spTree>
    <p:extLst>
      <p:ext uri="{BB962C8B-B14F-4D97-AF65-F5344CB8AC3E}">
        <p14:creationId xmlns:p14="http://schemas.microsoft.com/office/powerpoint/2010/main" val="1763386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1D337-7833-4516-979C-67BBF84AACD7}" type="slidenum">
              <a:rPr lang="en-US" smtClean="0"/>
              <a:t>26</a:t>
            </a:fld>
            <a:endParaRPr lang="en-US" dirty="0"/>
          </a:p>
        </p:txBody>
      </p:sp>
    </p:spTree>
    <p:extLst>
      <p:ext uri="{BB962C8B-B14F-4D97-AF65-F5344CB8AC3E}">
        <p14:creationId xmlns:p14="http://schemas.microsoft.com/office/powerpoint/2010/main" val="338549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inherit"/>
              </a:rPr>
              <a:t>Idea: Use geo-based visualization in R Shiny Project because Starbucks strategic priority is store expansion according to latest filings in SEC. </a:t>
            </a:r>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27</a:t>
            </a:fld>
            <a:endParaRPr lang="en-US" dirty="0"/>
          </a:p>
        </p:txBody>
      </p:sp>
    </p:spTree>
    <p:extLst>
      <p:ext uri="{BB962C8B-B14F-4D97-AF65-F5344CB8AC3E}">
        <p14:creationId xmlns:p14="http://schemas.microsoft.com/office/powerpoint/2010/main" val="1128770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0E9021-4777-4007-819B-E02D230442AE}" type="slidenum">
              <a:rPr lang="en-US" smtClean="0"/>
              <a:t>29</a:t>
            </a:fld>
            <a:endParaRPr lang="en-US" dirty="0"/>
          </a:p>
        </p:txBody>
      </p:sp>
    </p:spTree>
    <p:extLst>
      <p:ext uri="{BB962C8B-B14F-4D97-AF65-F5344CB8AC3E}">
        <p14:creationId xmlns:p14="http://schemas.microsoft.com/office/powerpoint/2010/main" val="3115893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9775D2-86F1-4B44-8AE4-728F04104BBC}" type="slidenum">
              <a:rPr lang="en-US" smtClean="0"/>
              <a:t>3</a:t>
            </a:fld>
            <a:endParaRPr lang="en-US" dirty="0"/>
          </a:p>
        </p:txBody>
      </p:sp>
    </p:spTree>
    <p:extLst>
      <p:ext uri="{BB962C8B-B14F-4D97-AF65-F5344CB8AC3E}">
        <p14:creationId xmlns:p14="http://schemas.microsoft.com/office/powerpoint/2010/main" val="110554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9775D2-86F1-4B44-8AE4-728F04104BBC}" type="slidenum">
              <a:rPr lang="en-US" smtClean="0"/>
              <a:t>4</a:t>
            </a:fld>
            <a:endParaRPr lang="en-US" dirty="0"/>
          </a:p>
        </p:txBody>
      </p:sp>
    </p:spTree>
    <p:extLst>
      <p:ext uri="{BB962C8B-B14F-4D97-AF65-F5344CB8AC3E}">
        <p14:creationId xmlns:p14="http://schemas.microsoft.com/office/powerpoint/2010/main" val="3915612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rate that users have signed up to become Starbucks</a:t>
            </a:r>
          </a:p>
          <a:p>
            <a:r>
              <a:rPr lang="en-US" dirty="0"/>
              <a:t>Bubble plot</a:t>
            </a:r>
          </a:p>
          <a:p>
            <a:r>
              <a:rPr lang="en-US" dirty="0" err="1"/>
              <a:t>Hexabin</a:t>
            </a:r>
            <a:endParaRPr lang="en-US" dirty="0"/>
          </a:p>
          <a:p>
            <a:r>
              <a:rPr lang="en-US" dirty="0"/>
              <a:t>Marry eloquent visual to get to heart of dataset!</a:t>
            </a:r>
          </a:p>
          <a:p>
            <a:endParaRPr lang="en-US" dirty="0"/>
          </a:p>
          <a:p>
            <a:r>
              <a:rPr lang="en-US" dirty="0"/>
              <a:t>https://support.microsoft.com/en-us/office/add-a-watermark-to-your-slides-1246244d-f465-4e4f-b9f9-49acdae00ff1</a:t>
            </a:r>
          </a:p>
        </p:txBody>
      </p:sp>
      <p:sp>
        <p:nvSpPr>
          <p:cNvPr id="4" name="Slide Number Placeholder 3"/>
          <p:cNvSpPr>
            <a:spLocks noGrp="1"/>
          </p:cNvSpPr>
          <p:nvPr>
            <p:ph type="sldNum" sz="quarter" idx="5"/>
          </p:nvPr>
        </p:nvSpPr>
        <p:spPr/>
        <p:txBody>
          <a:bodyPr/>
          <a:lstStyle/>
          <a:p>
            <a:fld id="{4E0E9021-4777-4007-819B-E02D230442AE}" type="slidenum">
              <a:rPr lang="en-US" smtClean="0"/>
              <a:t>5</a:t>
            </a:fld>
            <a:endParaRPr lang="en-US" dirty="0"/>
          </a:p>
        </p:txBody>
      </p:sp>
    </p:spTree>
    <p:extLst>
      <p:ext uri="{BB962C8B-B14F-4D97-AF65-F5344CB8AC3E}">
        <p14:creationId xmlns:p14="http://schemas.microsoft.com/office/powerpoint/2010/main" val="70740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rate that users have signed up to become Starbucks</a:t>
            </a:r>
          </a:p>
          <a:p>
            <a:r>
              <a:rPr lang="en-US" dirty="0"/>
              <a:t>Bubble plot</a:t>
            </a:r>
          </a:p>
          <a:p>
            <a:r>
              <a:rPr lang="en-US" dirty="0" err="1"/>
              <a:t>Hexabin</a:t>
            </a:r>
            <a:endParaRPr lang="en-US" dirty="0"/>
          </a:p>
          <a:p>
            <a:r>
              <a:rPr lang="en-US" dirty="0"/>
              <a:t>Marry eloquent visual to get to heart of dataset!</a:t>
            </a:r>
          </a:p>
          <a:p>
            <a:endParaRPr lang="en-US" dirty="0"/>
          </a:p>
          <a:p>
            <a:r>
              <a:rPr lang="en-US" dirty="0"/>
              <a:t>https://support.microsoft.com/en-us/office/add-a-watermark-to-your-slides-1246244d-f465-4e4f-b9f9-49acdae00ff1</a:t>
            </a:r>
          </a:p>
        </p:txBody>
      </p:sp>
      <p:sp>
        <p:nvSpPr>
          <p:cNvPr id="4" name="Slide Number Placeholder 3"/>
          <p:cNvSpPr>
            <a:spLocks noGrp="1"/>
          </p:cNvSpPr>
          <p:nvPr>
            <p:ph type="sldNum" sz="quarter" idx="5"/>
          </p:nvPr>
        </p:nvSpPr>
        <p:spPr/>
        <p:txBody>
          <a:bodyPr/>
          <a:lstStyle/>
          <a:p>
            <a:fld id="{4E0E9021-4777-4007-819B-E02D230442AE}" type="slidenum">
              <a:rPr lang="en-US" smtClean="0"/>
              <a:t>6</a:t>
            </a:fld>
            <a:endParaRPr lang="en-US" dirty="0"/>
          </a:p>
        </p:txBody>
      </p:sp>
    </p:spTree>
    <p:extLst>
      <p:ext uri="{BB962C8B-B14F-4D97-AF65-F5344CB8AC3E}">
        <p14:creationId xmlns:p14="http://schemas.microsoft.com/office/powerpoint/2010/main" val="428536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lumMod val="75000"/>
                  </a:schemeClr>
                </a:solidFill>
                <a:latin typeface="+mn-lt"/>
                <a:ea typeface="+mn-ea"/>
                <a:cs typeface="+mn-cs"/>
              </a:rPr>
              <a:t>For this business question, I filtered out users with imputed age = 118. Since these specific users omitted age, gender, or income, the omission would not help in inferring how much a user demographic spends.</a:t>
            </a:r>
          </a:p>
          <a:p>
            <a:endParaRPr lang="en-US" dirty="0"/>
          </a:p>
          <a:p>
            <a:r>
              <a:rPr lang="en-US" dirty="0"/>
              <a:t>Used heatmap</a:t>
            </a:r>
          </a:p>
          <a:p>
            <a:r>
              <a:rPr lang="en-US" dirty="0"/>
              <a:t>Link: https://www.sisense.com/blog/10-useful-ways-visualize-data-examples/</a:t>
            </a: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7</a:t>
            </a:fld>
            <a:endParaRPr lang="en-US" dirty="0"/>
          </a:p>
        </p:txBody>
      </p:sp>
    </p:spTree>
    <p:extLst>
      <p:ext uri="{BB962C8B-B14F-4D97-AF65-F5344CB8AC3E}">
        <p14:creationId xmlns:p14="http://schemas.microsoft.com/office/powerpoint/2010/main" val="20219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7030A0"/>
                </a:solidFill>
                <a:latin typeface="+mn-lt"/>
                <a:ea typeface="+mn-ea"/>
                <a:cs typeface="+mn-cs"/>
              </a:rPr>
              <a:t>By using a customer segmentation strategy, we can approach age groups with different reward offer based on their average transactions over time.</a:t>
            </a:r>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8</a:t>
            </a:fld>
            <a:endParaRPr lang="en-US" dirty="0"/>
          </a:p>
        </p:txBody>
      </p:sp>
    </p:spTree>
    <p:extLst>
      <p:ext uri="{BB962C8B-B14F-4D97-AF65-F5344CB8AC3E}">
        <p14:creationId xmlns:p14="http://schemas.microsoft.com/office/powerpoint/2010/main" val="165849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Recommended chart: facet grid, multiple chart of the same nature, one part of customer base.</a:t>
            </a:r>
          </a:p>
          <a:p>
            <a:r>
              <a:rPr lang="en-US" b="1" dirty="0"/>
              <a:t>Ex. With age group and gender as cuts</a:t>
            </a:r>
          </a:p>
          <a:p>
            <a:r>
              <a:rPr lang="en-US" dirty="0"/>
              <a:t>Income vs. amount</a:t>
            </a:r>
          </a:p>
          <a:p>
            <a:r>
              <a:rPr lang="en-US" dirty="0"/>
              <a:t>https://seaborn.pydata.org/generated/seaborn.FacetGrid.html</a:t>
            </a:r>
          </a:p>
          <a:p>
            <a:endParaRPr lang="en-US" dirty="0"/>
          </a:p>
          <a:p>
            <a:r>
              <a:rPr lang="en-US" dirty="0"/>
              <a:t>Note:</a:t>
            </a:r>
          </a:p>
          <a:p>
            <a:r>
              <a:rPr lang="en-US" dirty="0"/>
              <a:t>Active members are defined by spending &gt; $0 in the time range of this dataset.</a:t>
            </a:r>
          </a:p>
          <a:p>
            <a:r>
              <a:rPr lang="en-US" dirty="0"/>
              <a:t>Inactive members are defined as spending $0 in the time range of this dataset.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E0E9021-4777-4007-819B-E02D230442AE}" type="slidenum">
              <a:rPr lang="en-US" smtClean="0"/>
              <a:t>9</a:t>
            </a:fld>
            <a:endParaRPr lang="en-US" dirty="0"/>
          </a:p>
        </p:txBody>
      </p:sp>
    </p:spTree>
    <p:extLst>
      <p:ext uri="{BB962C8B-B14F-4D97-AF65-F5344CB8AC3E}">
        <p14:creationId xmlns:p14="http://schemas.microsoft.com/office/powerpoint/2010/main" val="38124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6AB8-1A22-4B94-B531-20135A62A88D}"/>
              </a:ext>
            </a:extLst>
          </p:cNvPr>
          <p:cNvSpPr>
            <a:spLocks noGrp="1"/>
          </p:cNvSpPr>
          <p:nvPr>
            <p:ph type="title"/>
          </p:nvPr>
        </p:nvSpPr>
        <p:spPr>
          <a:xfrm>
            <a:off x="6480174" y="728662"/>
            <a:ext cx="5014913" cy="2776536"/>
          </a:xfrm>
        </p:spPr>
        <p:txBody>
          <a:bodyPr anchor="b">
            <a:normAutofit/>
          </a:bodyPr>
          <a:lstStyle>
            <a:lvl1pPr algn="ctr">
              <a:defRPr sz="5600"/>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17085CCA-A46A-45CC-AA3F-387D8311942D}"/>
              </a:ext>
            </a:extLst>
          </p:cNvPr>
          <p:cNvSpPr>
            <a:spLocks noGrp="1"/>
          </p:cNvSpPr>
          <p:nvPr>
            <p:ph type="pic" sz="quarter" idx="10"/>
          </p:nvPr>
        </p:nvSpPr>
        <p:spPr>
          <a:xfrm>
            <a:off x="1" y="0"/>
            <a:ext cx="5662934" cy="6858000"/>
          </a:xfrm>
          <a:custGeom>
            <a:avLst/>
            <a:gdLst>
              <a:gd name="connsiteX0" fmla="*/ 0 w 5662934"/>
              <a:gd name="connsiteY0" fmla="*/ 0 h 6858000"/>
              <a:gd name="connsiteX1" fmla="*/ 5064602 w 5662934"/>
              <a:gd name="connsiteY1" fmla="*/ 0 h 6858000"/>
              <a:gd name="connsiteX2" fmla="*/ 4889880 w 5662934"/>
              <a:gd name="connsiteY2" fmla="*/ 279455 h 6858000"/>
              <a:gd name="connsiteX3" fmla="*/ 4743094 w 5662934"/>
              <a:gd name="connsiteY3" fmla="*/ 566397 h 6858000"/>
              <a:gd name="connsiteX4" fmla="*/ 4685321 w 5662934"/>
              <a:gd name="connsiteY4" fmla="*/ 704608 h 6858000"/>
              <a:gd name="connsiteX5" fmla="*/ 4680898 w 5662934"/>
              <a:gd name="connsiteY5" fmla="*/ 692471 h 6858000"/>
              <a:gd name="connsiteX6" fmla="*/ 4558808 w 5662934"/>
              <a:gd name="connsiteY6" fmla="*/ 561315 h 6858000"/>
              <a:gd name="connsiteX7" fmla="*/ 4422430 w 5662934"/>
              <a:gd name="connsiteY7" fmla="*/ 545170 h 6858000"/>
              <a:gd name="connsiteX8" fmla="*/ 4343282 w 5662934"/>
              <a:gd name="connsiteY8" fmla="*/ 564133 h 6858000"/>
              <a:gd name="connsiteX9" fmla="*/ 4202646 w 5662934"/>
              <a:gd name="connsiteY9" fmla="*/ 646647 h 6858000"/>
              <a:gd name="connsiteX10" fmla="*/ 4197290 w 5662934"/>
              <a:gd name="connsiteY10" fmla="*/ 857157 h 6858000"/>
              <a:gd name="connsiteX11" fmla="*/ 4214948 w 5662934"/>
              <a:gd name="connsiteY11" fmla="*/ 901746 h 6858000"/>
              <a:gd name="connsiteX12" fmla="*/ 4230751 w 5662934"/>
              <a:gd name="connsiteY12" fmla="*/ 967701 h 6858000"/>
              <a:gd name="connsiteX13" fmla="*/ 4328522 w 5662934"/>
              <a:gd name="connsiteY13" fmla="*/ 1230219 h 6858000"/>
              <a:gd name="connsiteX14" fmla="*/ 3908598 w 5662934"/>
              <a:gd name="connsiteY14" fmla="*/ 1107653 h 6858000"/>
              <a:gd name="connsiteX15" fmla="*/ 3762188 w 5662934"/>
              <a:gd name="connsiteY15" fmla="*/ 1107860 h 6858000"/>
              <a:gd name="connsiteX16" fmla="*/ 3599087 w 5662934"/>
              <a:gd name="connsiteY16" fmla="*/ 1300369 h 6858000"/>
              <a:gd name="connsiteX17" fmla="*/ 3602456 w 5662934"/>
              <a:gd name="connsiteY17" fmla="*/ 1459969 h 6858000"/>
              <a:gd name="connsiteX18" fmla="*/ 3654124 w 5662934"/>
              <a:gd name="connsiteY18" fmla="*/ 1559177 h 6858000"/>
              <a:gd name="connsiteX19" fmla="*/ 3793114 w 5662934"/>
              <a:gd name="connsiteY19" fmla="*/ 1644439 h 6858000"/>
              <a:gd name="connsiteX20" fmla="*/ 4045810 w 5662934"/>
              <a:gd name="connsiteY20" fmla="*/ 1709432 h 6858000"/>
              <a:gd name="connsiteX21" fmla="*/ 4249451 w 5662934"/>
              <a:gd name="connsiteY21" fmla="*/ 1744332 h 6858000"/>
              <a:gd name="connsiteX22" fmla="*/ 4089510 w 5662934"/>
              <a:gd name="connsiteY22" fmla="*/ 1950033 h 6858000"/>
              <a:gd name="connsiteX23" fmla="*/ 3921602 w 5662934"/>
              <a:gd name="connsiteY23" fmla="*/ 2297127 h 6858000"/>
              <a:gd name="connsiteX24" fmla="*/ 3900443 w 5662934"/>
              <a:gd name="connsiteY24" fmla="*/ 2441680 h 6858000"/>
              <a:gd name="connsiteX25" fmla="*/ 3937614 w 5662934"/>
              <a:gd name="connsiteY25" fmla="*/ 2509491 h 6858000"/>
              <a:gd name="connsiteX26" fmla="*/ 3968463 w 5662934"/>
              <a:gd name="connsiteY26" fmla="*/ 2550919 h 6858000"/>
              <a:gd name="connsiteX27" fmla="*/ 4072895 w 5662934"/>
              <a:gd name="connsiteY27" fmla="*/ 2637486 h 6858000"/>
              <a:gd name="connsiteX28" fmla="*/ 4187906 w 5662934"/>
              <a:gd name="connsiteY28" fmla="*/ 2651776 h 6858000"/>
              <a:gd name="connsiteX29" fmla="*/ 4243956 w 5662934"/>
              <a:gd name="connsiteY29" fmla="*/ 2629194 h 6858000"/>
              <a:gd name="connsiteX30" fmla="*/ 4277165 w 5662934"/>
              <a:gd name="connsiteY30" fmla="*/ 2602787 h 6858000"/>
              <a:gd name="connsiteX31" fmla="*/ 4273379 w 5662934"/>
              <a:gd name="connsiteY31" fmla="*/ 2653248 h 6858000"/>
              <a:gd name="connsiteX32" fmla="*/ 4263593 w 5662934"/>
              <a:gd name="connsiteY32" fmla="*/ 3061922 h 6858000"/>
              <a:gd name="connsiteX33" fmla="*/ 4445372 w 5662934"/>
              <a:gd name="connsiteY33" fmla="*/ 4515619 h 6858000"/>
              <a:gd name="connsiteX34" fmla="*/ 4990710 w 5662934"/>
              <a:gd name="connsiteY34" fmla="*/ 5969316 h 6858000"/>
              <a:gd name="connsiteX35" fmla="*/ 5583977 w 5662934"/>
              <a:gd name="connsiteY35" fmla="*/ 6777438 h 6858000"/>
              <a:gd name="connsiteX36" fmla="*/ 5662934 w 5662934"/>
              <a:gd name="connsiteY36" fmla="*/ 6858000 h 6858000"/>
              <a:gd name="connsiteX37" fmla="*/ 0 w 5662934"/>
              <a:gd name="connsiteY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662934" h="6858000">
                <a:moveTo>
                  <a:pt x="0" y="0"/>
                </a:moveTo>
                <a:lnTo>
                  <a:pt x="5064602" y="0"/>
                </a:lnTo>
                <a:lnTo>
                  <a:pt x="4889880" y="279455"/>
                </a:lnTo>
                <a:cubicBezTo>
                  <a:pt x="4837690" y="372204"/>
                  <a:pt x="4788761" y="467851"/>
                  <a:pt x="4743094" y="566397"/>
                </a:cubicBezTo>
                <a:lnTo>
                  <a:pt x="4685321" y="704608"/>
                </a:lnTo>
                <a:lnTo>
                  <a:pt x="4680898" y="692471"/>
                </a:lnTo>
                <a:cubicBezTo>
                  <a:pt x="4651904" y="629675"/>
                  <a:pt x="4612879" y="583232"/>
                  <a:pt x="4558808" y="561315"/>
                </a:cubicBezTo>
                <a:cubicBezTo>
                  <a:pt x="4504738" y="539399"/>
                  <a:pt x="4462003" y="535689"/>
                  <a:pt x="4422430" y="545170"/>
                </a:cubicBezTo>
                <a:cubicBezTo>
                  <a:pt x="4369665" y="557812"/>
                  <a:pt x="4351458" y="569149"/>
                  <a:pt x="4343282" y="564133"/>
                </a:cubicBezTo>
                <a:cubicBezTo>
                  <a:pt x="4277326" y="579935"/>
                  <a:pt x="4235898" y="610784"/>
                  <a:pt x="4202646" y="646647"/>
                </a:cubicBezTo>
                <a:cubicBezTo>
                  <a:pt x="4177569" y="687526"/>
                  <a:pt x="4172005" y="751627"/>
                  <a:pt x="4197290" y="857157"/>
                </a:cubicBezTo>
                <a:cubicBezTo>
                  <a:pt x="4200451" y="870348"/>
                  <a:pt x="4211787" y="888554"/>
                  <a:pt x="4214948" y="901746"/>
                </a:cubicBezTo>
                <a:cubicBezTo>
                  <a:pt x="4226284" y="919952"/>
                  <a:pt x="4232606" y="946334"/>
                  <a:pt x="4230751" y="967701"/>
                </a:cubicBezTo>
                <a:cubicBezTo>
                  <a:pt x="4230751" y="967701"/>
                  <a:pt x="4230751" y="967701"/>
                  <a:pt x="4328522" y="1230219"/>
                </a:cubicBezTo>
                <a:cubicBezTo>
                  <a:pt x="4129896" y="1187143"/>
                  <a:pt x="4133057" y="1200334"/>
                  <a:pt x="3908598" y="1107653"/>
                </a:cubicBezTo>
                <a:cubicBezTo>
                  <a:pt x="3844496" y="1102088"/>
                  <a:pt x="3801762" y="1098379"/>
                  <a:pt x="3762188" y="1107860"/>
                </a:cubicBezTo>
                <a:cubicBezTo>
                  <a:pt x="3669850" y="1129983"/>
                  <a:pt x="3611521" y="1206726"/>
                  <a:pt x="3599087" y="1300369"/>
                </a:cubicBezTo>
                <a:cubicBezTo>
                  <a:pt x="3590362" y="1351279"/>
                  <a:pt x="3581638" y="1402189"/>
                  <a:pt x="3602456" y="1459969"/>
                </a:cubicBezTo>
                <a:cubicBezTo>
                  <a:pt x="3615099" y="1512734"/>
                  <a:pt x="3629596" y="1544131"/>
                  <a:pt x="3654124" y="1559177"/>
                </a:cubicBezTo>
                <a:cubicBezTo>
                  <a:pt x="3719531" y="1599300"/>
                  <a:pt x="3679957" y="1608782"/>
                  <a:pt x="3793114" y="1644439"/>
                </a:cubicBezTo>
                <a:cubicBezTo>
                  <a:pt x="3914447" y="1685111"/>
                  <a:pt x="4021283" y="1694386"/>
                  <a:pt x="4045810" y="1709432"/>
                </a:cubicBezTo>
                <a:cubicBezTo>
                  <a:pt x="4118088" y="1720012"/>
                  <a:pt x="4219908" y="1737462"/>
                  <a:pt x="4249451" y="1744332"/>
                </a:cubicBezTo>
                <a:cubicBezTo>
                  <a:pt x="4244436" y="1752508"/>
                  <a:pt x="4141518" y="1846908"/>
                  <a:pt x="4089510" y="1950033"/>
                </a:cubicBezTo>
                <a:cubicBezTo>
                  <a:pt x="3997380" y="2118564"/>
                  <a:pt x="3935342" y="2238041"/>
                  <a:pt x="3921602" y="2297127"/>
                </a:cubicBezTo>
                <a:cubicBezTo>
                  <a:pt x="3894671" y="2359373"/>
                  <a:pt x="3885946" y="2410283"/>
                  <a:pt x="3900443" y="2441680"/>
                </a:cubicBezTo>
                <a:cubicBezTo>
                  <a:pt x="3898589" y="2463048"/>
                  <a:pt x="3918101" y="2486269"/>
                  <a:pt x="3937614" y="2509491"/>
                </a:cubicBezTo>
                <a:cubicBezTo>
                  <a:pt x="3948950" y="2527698"/>
                  <a:pt x="3960287" y="2545904"/>
                  <a:pt x="3968463" y="2550919"/>
                </a:cubicBezTo>
                <a:cubicBezTo>
                  <a:pt x="3999312" y="2592348"/>
                  <a:pt x="4027000" y="2620585"/>
                  <a:pt x="4072895" y="2637486"/>
                </a:cubicBezTo>
                <a:cubicBezTo>
                  <a:pt x="4105598" y="2657547"/>
                  <a:pt x="4148333" y="2661257"/>
                  <a:pt x="4187906" y="2651776"/>
                </a:cubicBezTo>
                <a:cubicBezTo>
                  <a:pt x="4207693" y="2647036"/>
                  <a:pt x="4226377" y="2639508"/>
                  <a:pt x="4243956" y="2629194"/>
                </a:cubicBezTo>
                <a:lnTo>
                  <a:pt x="4277165" y="2602787"/>
                </a:lnTo>
                <a:lnTo>
                  <a:pt x="4273379" y="2653248"/>
                </a:lnTo>
                <a:cubicBezTo>
                  <a:pt x="4266855" y="2786574"/>
                  <a:pt x="4263593" y="2922799"/>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txBody>
          <a:bodyPr wrap="square">
            <a:noAutofit/>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4D1C1373-B50B-4F1A-A1BB-0C35A28316A4}"/>
              </a:ext>
            </a:extLst>
          </p:cNvPr>
          <p:cNvSpPr>
            <a:spLocks noGrp="1"/>
          </p:cNvSpPr>
          <p:nvPr>
            <p:ph type="body" sz="quarter" idx="12"/>
          </p:nvPr>
        </p:nvSpPr>
        <p:spPr>
          <a:xfrm>
            <a:off x="6480175" y="3821113"/>
            <a:ext cx="5014913" cy="2308225"/>
          </a:xfrm>
        </p:spPr>
        <p:txBody>
          <a:bodyPr/>
          <a:lstStyle>
            <a:lvl1pPr algn="ctr">
              <a:buNone/>
              <a:defRPr lang="en-US" sz="2800" kern="1200" spc="20" baseline="0" dirty="0" smtClean="0">
                <a:solidFill>
                  <a:schemeClr val="tx1">
                    <a:alpha val="58000"/>
                  </a:schemeClr>
                </a:solidFill>
                <a:latin typeface="+mn-lt"/>
                <a:ea typeface="+mn-ea"/>
                <a:cs typeface="+mn-cs"/>
              </a:defRPr>
            </a:lvl1pPr>
            <a:lvl2pPr>
              <a:buNone/>
              <a:defRPr/>
            </a:lvl2pPr>
          </a:lstStyle>
          <a:p>
            <a:pPr lvl="0"/>
            <a:r>
              <a:rPr lang="en-US"/>
              <a:t>Click to edit Master text styles</a:t>
            </a:r>
          </a:p>
        </p:txBody>
      </p:sp>
      <p:sp>
        <p:nvSpPr>
          <p:cNvPr id="7" name="Freeform 10">
            <a:extLst>
              <a:ext uri="{FF2B5EF4-FFF2-40B4-BE49-F238E27FC236}">
                <a16:creationId xmlns:a16="http://schemas.microsoft.com/office/drawing/2014/main" id="{B24EB433-122A-4419-8A25-2FDB094C84AE}"/>
              </a:ext>
              <a:ext uri="{C183D7F6-B498-43B3-948B-1728B52AA6E4}">
                <adec:decorative xmlns:adec="http://schemas.microsoft.com/office/drawing/2017/decorative" val="1"/>
              </a:ext>
            </a:extLst>
          </p:cNvPr>
          <p:cNvSpPr>
            <a:spLocks/>
          </p:cNvSpPr>
          <p:nvPr userDrawn="1"/>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431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F90502F-F277-42BE-A605-90ECBBDE7FC0}"/>
              </a:ext>
              <a:ext uri="{C183D7F6-B498-43B3-948B-1728B52AA6E4}">
                <adec:decorative xmlns:adec="http://schemas.microsoft.com/office/drawing/2017/decorative" val="1"/>
              </a:ext>
            </a:extLst>
          </p:cNvPr>
          <p:cNvGrpSpPr/>
          <p:nvPr userDrawn="1"/>
        </p:nvGrpSpPr>
        <p:grpSpPr>
          <a:xfrm>
            <a:off x="1965602" y="317452"/>
            <a:ext cx="2088038" cy="719230"/>
            <a:chOff x="4532666" y="505937"/>
            <a:chExt cx="2981730" cy="1027064"/>
          </a:xfrm>
        </p:grpSpPr>
        <p:sp>
          <p:nvSpPr>
            <p:cNvPr id="7" name="Freeform 78">
              <a:extLst>
                <a:ext uri="{FF2B5EF4-FFF2-40B4-BE49-F238E27FC236}">
                  <a16:creationId xmlns:a16="http://schemas.microsoft.com/office/drawing/2014/main" id="{45C7BD7C-32DF-4F3D-ABA2-B0A2E6C36448}"/>
                </a:ext>
              </a:extLst>
            </p:cNvPr>
            <p:cNvSpPr>
              <a:spLocks/>
            </p:cNvSpPr>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0B7D6636-550D-47A2-A4AE-CC2D7211F21A}"/>
                </a:ext>
              </a:extLst>
            </p:cNvPr>
            <p:cNvSpPr>
              <a:spLocks/>
            </p:cNvSpPr>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9BE883BD-B984-47E9-BF18-7B4ECF0B6A17}"/>
                </a:ext>
              </a:extLst>
            </p:cNvPr>
            <p:cNvSpPr>
              <a:spLocks/>
            </p:cNvSpPr>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4" name="Title 13">
            <a:extLst>
              <a:ext uri="{FF2B5EF4-FFF2-40B4-BE49-F238E27FC236}">
                <a16:creationId xmlns:a16="http://schemas.microsoft.com/office/drawing/2014/main" id="{2F89541D-9496-4914-8E6F-9BDD51F2F6B9}"/>
              </a:ext>
            </a:extLst>
          </p:cNvPr>
          <p:cNvSpPr>
            <a:spLocks noGrp="1"/>
          </p:cNvSpPr>
          <p:nvPr>
            <p:ph type="title"/>
          </p:nvPr>
        </p:nvSpPr>
        <p:spPr>
          <a:xfrm>
            <a:off x="648362" y="1502418"/>
            <a:ext cx="5158912" cy="1035050"/>
          </a:xfrm>
        </p:spPr>
        <p:txBody>
          <a:bodyPr anchor="ctr">
            <a:normAutofit/>
          </a:bodyPr>
          <a:lstStyle>
            <a:lvl1pPr algn="ctr">
              <a:defRPr sz="5400"/>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A3BF60CE-844C-43D8-AF87-0B1BF8CFF0A2}"/>
              </a:ext>
            </a:extLst>
          </p:cNvPr>
          <p:cNvSpPr>
            <a:spLocks noGrp="1"/>
          </p:cNvSpPr>
          <p:nvPr>
            <p:ph type="body" sz="quarter" idx="12"/>
          </p:nvPr>
        </p:nvSpPr>
        <p:spPr>
          <a:xfrm>
            <a:off x="648362" y="2717800"/>
            <a:ext cx="5172182" cy="2332037"/>
          </a:xfrm>
        </p:spPr>
        <p:txBody>
          <a:bodyPr/>
          <a:lstStyle>
            <a:lvl1pPr marL="0" indent="0" algn="ctr">
              <a:buNone/>
              <a:defRPr/>
            </a:lvl1pPr>
          </a:lstStyle>
          <a:p>
            <a:pPr lvl="0"/>
            <a:r>
              <a:rPr lang="en-US"/>
              <a:t>Click to edit Master text styles</a:t>
            </a:r>
          </a:p>
        </p:txBody>
      </p:sp>
      <p:grpSp>
        <p:nvGrpSpPr>
          <p:cNvPr id="10" name="Group 9">
            <a:extLst>
              <a:ext uri="{FF2B5EF4-FFF2-40B4-BE49-F238E27FC236}">
                <a16:creationId xmlns:a16="http://schemas.microsoft.com/office/drawing/2014/main" id="{EE9D9746-4114-47E6-B8FE-8298E332A08D}"/>
              </a:ext>
              <a:ext uri="{C183D7F6-B498-43B3-948B-1728B52AA6E4}">
                <adec:decorative xmlns:adec="http://schemas.microsoft.com/office/drawing/2017/decorative" val="1"/>
              </a:ext>
            </a:extLst>
          </p:cNvPr>
          <p:cNvGrpSpPr/>
          <p:nvPr userDrawn="1"/>
        </p:nvGrpSpPr>
        <p:grpSpPr>
          <a:xfrm>
            <a:off x="2017357" y="5503147"/>
            <a:ext cx="2117174" cy="588806"/>
            <a:chOff x="4549904" y="5078157"/>
            <a:chExt cx="3023338" cy="840818"/>
          </a:xfrm>
        </p:grpSpPr>
        <p:sp>
          <p:nvSpPr>
            <p:cNvPr id="11" name="Freeform 80">
              <a:extLst>
                <a:ext uri="{FF2B5EF4-FFF2-40B4-BE49-F238E27FC236}">
                  <a16:creationId xmlns:a16="http://schemas.microsoft.com/office/drawing/2014/main" id="{887621B2-F3C3-4881-90CB-E51832E5FB11}"/>
                </a:ext>
              </a:extLst>
            </p:cNvPr>
            <p:cNvSpPr>
              <a:spLocks/>
            </p:cNvSpPr>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E4A0F4E0-8A9F-4420-BC61-761C9CA21A74}"/>
                </a:ext>
              </a:extLst>
            </p:cNvPr>
            <p:cNvSpPr>
              <a:spLocks/>
            </p:cNvSpPr>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DD50561E-2325-4CEA-B9D0-481C88336865}"/>
                </a:ext>
              </a:extLst>
            </p:cNvPr>
            <p:cNvSpPr>
              <a:spLocks/>
            </p:cNvSpPr>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7" name="Picture Placeholder 16">
            <a:extLst>
              <a:ext uri="{FF2B5EF4-FFF2-40B4-BE49-F238E27FC236}">
                <a16:creationId xmlns:a16="http://schemas.microsoft.com/office/drawing/2014/main" id="{70E23C23-A461-4FB8-98FD-8964B5C3E923}"/>
              </a:ext>
            </a:extLst>
          </p:cNvPr>
          <p:cNvSpPr>
            <a:spLocks noGrp="1"/>
          </p:cNvSpPr>
          <p:nvPr>
            <p:ph type="pic" sz="quarter" idx="10"/>
          </p:nvPr>
        </p:nvSpPr>
        <p:spPr>
          <a:xfrm>
            <a:off x="6313088" y="602658"/>
            <a:ext cx="5326462" cy="5250743"/>
          </a:xfrm>
          <a:custGeom>
            <a:avLst/>
            <a:gdLst>
              <a:gd name="connsiteX0" fmla="*/ 2576092 w 5326462"/>
              <a:gd name="connsiteY0" fmla="*/ 0 h 5250743"/>
              <a:gd name="connsiteX1" fmla="*/ 2803435 w 5326462"/>
              <a:gd name="connsiteY1" fmla="*/ 967 h 5250743"/>
              <a:gd name="connsiteX2" fmla="*/ 3329710 w 5326462"/>
              <a:gd name="connsiteY2" fmla="*/ 47407 h 5250743"/>
              <a:gd name="connsiteX3" fmla="*/ 4304868 w 5326462"/>
              <a:gd name="connsiteY3" fmla="*/ 573726 h 5250743"/>
              <a:gd name="connsiteX4" fmla="*/ 5109760 w 5326462"/>
              <a:gd name="connsiteY4" fmla="*/ 1471563 h 5250743"/>
              <a:gd name="connsiteX5" fmla="*/ 5326462 w 5326462"/>
              <a:gd name="connsiteY5" fmla="*/ 2694480 h 5250743"/>
              <a:gd name="connsiteX6" fmla="*/ 5249068 w 5326462"/>
              <a:gd name="connsiteY6" fmla="*/ 3329158 h 5250743"/>
              <a:gd name="connsiteX7" fmla="*/ 4506091 w 5326462"/>
              <a:gd name="connsiteY7" fmla="*/ 4613994 h 5250743"/>
              <a:gd name="connsiteX8" fmla="*/ 3329710 w 5326462"/>
              <a:gd name="connsiteY8" fmla="*/ 5233192 h 5250743"/>
              <a:gd name="connsiteX9" fmla="*/ 1704448 w 5326462"/>
              <a:gd name="connsiteY9" fmla="*/ 5140313 h 5250743"/>
              <a:gd name="connsiteX10" fmla="*/ 667375 w 5326462"/>
              <a:gd name="connsiteY10" fmla="*/ 4505635 h 5250743"/>
              <a:gd name="connsiteX11" fmla="*/ 17270 w 5326462"/>
              <a:gd name="connsiteY11" fmla="*/ 2880239 h 5250743"/>
              <a:gd name="connsiteX12" fmla="*/ 32749 w 5326462"/>
              <a:gd name="connsiteY12" fmla="*/ 2090761 h 5250743"/>
              <a:gd name="connsiteX13" fmla="*/ 605461 w 5326462"/>
              <a:gd name="connsiteY13" fmla="*/ 929765 h 5250743"/>
              <a:gd name="connsiteX14" fmla="*/ 1549661 w 5326462"/>
              <a:gd name="connsiteY14" fmla="*/ 248646 h 5250743"/>
              <a:gd name="connsiteX15" fmla="*/ 1905671 w 5326462"/>
              <a:gd name="connsiteY15" fmla="*/ 78367 h 5250743"/>
              <a:gd name="connsiteX16" fmla="*/ 2576092 w 5326462"/>
              <a:gd name="connsiteY16" fmla="*/ 0 h 525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FC9B5B67-D8DC-4B37-A3AF-8F51794BE0B6}"/>
              </a:ext>
            </a:extLst>
          </p:cNvPr>
          <p:cNvSpPr>
            <a:spLocks noGrp="1"/>
          </p:cNvSpPr>
          <p:nvPr>
            <p:ph type="sldNum" sz="quarter" idx="15"/>
          </p:nvPr>
        </p:nvSpPr>
        <p:spPr/>
        <p:txBody>
          <a:bodyPr/>
          <a:lstStyle/>
          <a:p>
            <a:fld id="{1621B6DD-29C1-4FEA-923F-71EA1347694C}" type="slidenum">
              <a:rPr lang="en-US" smtClean="0"/>
              <a:pPr/>
              <a:t>‹#›</a:t>
            </a:fld>
            <a:endParaRPr lang="en-US" dirty="0"/>
          </a:p>
        </p:txBody>
      </p:sp>
      <p:sp>
        <p:nvSpPr>
          <p:cNvPr id="2" name="TextBox 1">
            <a:extLst>
              <a:ext uri="{FF2B5EF4-FFF2-40B4-BE49-F238E27FC236}">
                <a16:creationId xmlns:a16="http://schemas.microsoft.com/office/drawing/2014/main" id="{DD5E103D-21F2-74A2-558A-AF47108A5A45}"/>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38700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7" name="Freeform: Shape 16">
            <a:extLst>
              <a:ext uri="{FF2B5EF4-FFF2-40B4-BE49-F238E27FC236}">
                <a16:creationId xmlns:a16="http://schemas.microsoft.com/office/drawing/2014/main" id="{765DBEBE-24FD-43C8-B726-088DC641FA54}"/>
              </a:ext>
              <a:ext uri="{C183D7F6-B498-43B3-948B-1728B52AA6E4}">
                <adec:decorative xmlns:adec="http://schemas.microsoft.com/office/drawing/2017/decorative" val="1"/>
              </a:ext>
            </a:extLst>
          </p:cNvPr>
          <p:cNvSpPr>
            <a:spLocks/>
          </p:cNvSpPr>
          <p:nvPr userDrawn="1"/>
        </p:nvSpPr>
        <p:spPr bwMode="auto">
          <a:xfrm rot="5400000">
            <a:off x="4528927" y="-805072"/>
            <a:ext cx="3134147" cy="12192001"/>
          </a:xfrm>
          <a:custGeom>
            <a:avLst/>
            <a:gdLst>
              <a:gd name="connsiteX0" fmla="*/ 0 w 3134147"/>
              <a:gd name="connsiteY0" fmla="*/ 3416314 h 12192001"/>
              <a:gd name="connsiteX1" fmla="*/ 2837 w 3134147"/>
              <a:gd name="connsiteY1" fmla="*/ 3247280 h 12192001"/>
              <a:gd name="connsiteX2" fmla="*/ 7702 w 3134147"/>
              <a:gd name="connsiteY2" fmla="*/ 3090040 h 12192001"/>
              <a:gd name="connsiteX3" fmla="*/ 82223 w 3134147"/>
              <a:gd name="connsiteY3" fmla="*/ 3092468 h 12192001"/>
              <a:gd name="connsiteX4" fmla="*/ 1325465 w 3134147"/>
              <a:gd name="connsiteY4" fmla="*/ 3121352 h 12192001"/>
              <a:gd name="connsiteX5" fmla="*/ 2263825 w 3134147"/>
              <a:gd name="connsiteY5" fmla="*/ 2803189 h 12192001"/>
              <a:gd name="connsiteX6" fmla="*/ 2555285 w 3134147"/>
              <a:gd name="connsiteY6" fmla="*/ 1918540 h 12192001"/>
              <a:gd name="connsiteX7" fmla="*/ 2242499 w 3134147"/>
              <a:gd name="connsiteY7" fmla="*/ 839889 h 12192001"/>
              <a:gd name="connsiteX8" fmla="*/ 1332574 w 3134147"/>
              <a:gd name="connsiteY8" fmla="*/ 591566 h 12192001"/>
              <a:gd name="connsiteX9" fmla="*/ 226548 w 3134147"/>
              <a:gd name="connsiteY9" fmla="*/ 589520 h 12192001"/>
              <a:gd name="connsiteX10" fmla="*/ 115838 w 3134147"/>
              <a:gd name="connsiteY10" fmla="*/ 589954 h 12192001"/>
              <a:gd name="connsiteX11" fmla="*/ 121218 w 3134147"/>
              <a:gd name="connsiteY11" fmla="*/ 489786 h 12192001"/>
              <a:gd name="connsiteX12" fmla="*/ 137792 w 3134147"/>
              <a:gd name="connsiteY12" fmla="*/ 177371 h 12192001"/>
              <a:gd name="connsiteX13" fmla="*/ 146811 w 3134147"/>
              <a:gd name="connsiteY13" fmla="*/ 0 h 12192001"/>
              <a:gd name="connsiteX14" fmla="*/ 3134147 w 3134147"/>
              <a:gd name="connsiteY14" fmla="*/ 0 h 12192001"/>
              <a:gd name="connsiteX15" fmla="*/ 3134146 w 3134147"/>
              <a:gd name="connsiteY15" fmla="*/ 12192001 h 12192001"/>
              <a:gd name="connsiteX16" fmla="*/ 175442 w 3134147"/>
              <a:gd name="connsiteY16" fmla="*/ 12192001 h 12192001"/>
              <a:gd name="connsiteX17" fmla="*/ 172880 w 3134147"/>
              <a:gd name="connsiteY17" fmla="*/ 12180929 h 12192001"/>
              <a:gd name="connsiteX18" fmla="*/ 172880 w 3134147"/>
              <a:gd name="connsiteY18" fmla="*/ 11675594 h 12192001"/>
              <a:gd name="connsiteX19" fmla="*/ 172880 w 3134147"/>
              <a:gd name="connsiteY19" fmla="*/ 11565780 h 12192001"/>
              <a:gd name="connsiteX20" fmla="*/ 197836 w 3134147"/>
              <a:gd name="connsiteY20" fmla="*/ 11565872 h 12192001"/>
              <a:gd name="connsiteX21" fmla="*/ 1517404 w 3134147"/>
              <a:gd name="connsiteY21" fmla="*/ 11562598 h 12192001"/>
              <a:gd name="connsiteX22" fmla="*/ 2278045 w 3134147"/>
              <a:gd name="connsiteY22" fmla="*/ 11267715 h 12192001"/>
              <a:gd name="connsiteX23" fmla="*/ 2555287 w 3134147"/>
              <a:gd name="connsiteY23" fmla="*/ 10297704 h 12192001"/>
              <a:gd name="connsiteX24" fmla="*/ 2242501 w 3134147"/>
              <a:gd name="connsiteY24" fmla="*/ 9451855 h 12192001"/>
              <a:gd name="connsiteX25" fmla="*/ 1517404 w 3134147"/>
              <a:gd name="connsiteY25" fmla="*/ 9079371 h 12192001"/>
              <a:gd name="connsiteX26" fmla="*/ 292489 w 3134147"/>
              <a:gd name="connsiteY26" fmla="*/ 9040484 h 12192001"/>
              <a:gd name="connsiteX27" fmla="*/ 172880 w 3134147"/>
              <a:gd name="connsiteY27" fmla="*/ 9037926 h 12192001"/>
              <a:gd name="connsiteX28" fmla="*/ 172880 w 3134147"/>
              <a:gd name="connsiteY28" fmla="*/ 8788777 h 12192001"/>
              <a:gd name="connsiteX29" fmla="*/ 172880 w 3134147"/>
              <a:gd name="connsiteY29" fmla="*/ 8752186 h 12192001"/>
              <a:gd name="connsiteX30" fmla="*/ 221226 w 3134147"/>
              <a:gd name="connsiteY30" fmla="*/ 8751597 h 12192001"/>
              <a:gd name="connsiteX31" fmla="*/ 1079713 w 3134147"/>
              <a:gd name="connsiteY31" fmla="*/ 8738138 h 12192001"/>
              <a:gd name="connsiteX32" fmla="*/ 1733645 w 3134147"/>
              <a:gd name="connsiteY32" fmla="*/ 8683942 h 12192001"/>
              <a:gd name="connsiteX33" fmla="*/ 2252525 w 3134147"/>
              <a:gd name="connsiteY33" fmla="*/ 6591943 h 12192001"/>
              <a:gd name="connsiteX34" fmla="*/ 1355660 w 3134147"/>
              <a:gd name="connsiteY34" fmla="*/ 6231739 h 12192001"/>
              <a:gd name="connsiteX35" fmla="*/ 1199897 w 3134147"/>
              <a:gd name="connsiteY35" fmla="*/ 6221413 h 12192001"/>
              <a:gd name="connsiteX36" fmla="*/ 750257 w 3134147"/>
              <a:gd name="connsiteY36" fmla="*/ 6221413 h 12192001"/>
              <a:gd name="connsiteX37" fmla="*/ 469318 w 3134147"/>
              <a:gd name="connsiteY37" fmla="*/ 6232755 h 12192001"/>
              <a:gd name="connsiteX38" fmla="*/ 87377 w 3134147"/>
              <a:gd name="connsiteY38" fmla="*/ 6256515 h 12192001"/>
              <a:gd name="connsiteX39" fmla="*/ 65330 w 3134147"/>
              <a:gd name="connsiteY39" fmla="*/ 6257858 h 12192001"/>
              <a:gd name="connsiteX40" fmla="*/ 39551 w 3134147"/>
              <a:gd name="connsiteY40" fmla="*/ 5933709 h 12192001"/>
              <a:gd name="connsiteX41" fmla="*/ 354368 w 3134147"/>
              <a:gd name="connsiteY41" fmla="*/ 5936340 h 12192001"/>
              <a:gd name="connsiteX42" fmla="*/ 1492860 w 3134147"/>
              <a:gd name="connsiteY42" fmla="*/ 5874101 h 12192001"/>
              <a:gd name="connsiteX43" fmla="*/ 1251190 w 3134147"/>
              <a:gd name="connsiteY43" fmla="*/ 3400391 h 12192001"/>
              <a:gd name="connsiteX44" fmla="*/ 113919 w 3134147"/>
              <a:gd name="connsiteY44" fmla="*/ 3416024 h 12192001"/>
              <a:gd name="connsiteX45" fmla="*/ 19642 w 3134147"/>
              <a:gd name="connsiteY45" fmla="*/ 341613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34147" h="12192001">
                <a:moveTo>
                  <a:pt x="0" y="3416314"/>
                </a:moveTo>
                <a:lnTo>
                  <a:pt x="2837" y="3247280"/>
                </a:lnTo>
                <a:lnTo>
                  <a:pt x="7702" y="3090040"/>
                </a:lnTo>
                <a:lnTo>
                  <a:pt x="82223" y="3092468"/>
                </a:lnTo>
                <a:cubicBezTo>
                  <a:pt x="538918" y="3106681"/>
                  <a:pt x="1222832" y="3121352"/>
                  <a:pt x="1325465" y="3121352"/>
                </a:cubicBezTo>
                <a:cubicBezTo>
                  <a:pt x="1688013" y="3121352"/>
                  <a:pt x="2043453" y="3043751"/>
                  <a:pt x="2263825" y="2803189"/>
                </a:cubicBezTo>
                <a:cubicBezTo>
                  <a:pt x="2477089" y="2570386"/>
                  <a:pt x="2555285" y="2151342"/>
                  <a:pt x="2555285" y="1918540"/>
                </a:cubicBezTo>
                <a:cubicBezTo>
                  <a:pt x="2555285" y="1359814"/>
                  <a:pt x="2455762" y="1080451"/>
                  <a:pt x="2242499" y="839889"/>
                </a:cubicBezTo>
                <a:cubicBezTo>
                  <a:pt x="2093214" y="684687"/>
                  <a:pt x="1581382" y="599326"/>
                  <a:pt x="1332574" y="591566"/>
                </a:cubicBezTo>
                <a:cubicBezTo>
                  <a:pt x="1172627" y="586716"/>
                  <a:pt x="648909" y="587929"/>
                  <a:pt x="226548" y="589520"/>
                </a:cubicBezTo>
                <a:lnTo>
                  <a:pt x="115838" y="589954"/>
                </a:lnTo>
                <a:lnTo>
                  <a:pt x="121218" y="489786"/>
                </a:lnTo>
                <a:cubicBezTo>
                  <a:pt x="127052" y="381154"/>
                  <a:pt x="132619" y="276859"/>
                  <a:pt x="137792" y="177371"/>
                </a:cubicBezTo>
                <a:lnTo>
                  <a:pt x="146811" y="0"/>
                </a:lnTo>
                <a:lnTo>
                  <a:pt x="3134147" y="0"/>
                </a:lnTo>
                <a:lnTo>
                  <a:pt x="3134146" y="12192001"/>
                </a:lnTo>
                <a:lnTo>
                  <a:pt x="175442" y="12192001"/>
                </a:lnTo>
                <a:lnTo>
                  <a:pt x="172880" y="12180929"/>
                </a:lnTo>
                <a:cubicBezTo>
                  <a:pt x="172880" y="12085807"/>
                  <a:pt x="172880" y="11919343"/>
                  <a:pt x="172880" y="11675594"/>
                </a:cubicBezTo>
                <a:lnTo>
                  <a:pt x="172880" y="11565780"/>
                </a:lnTo>
                <a:lnTo>
                  <a:pt x="197836" y="11565872"/>
                </a:lnTo>
                <a:cubicBezTo>
                  <a:pt x="649688" y="11566963"/>
                  <a:pt x="1357457" y="11562598"/>
                  <a:pt x="1517404" y="11562598"/>
                </a:cubicBezTo>
                <a:cubicBezTo>
                  <a:pt x="1879953" y="11562598"/>
                  <a:pt x="2206957" y="11368596"/>
                  <a:pt x="2278045" y="11267715"/>
                </a:cubicBezTo>
                <a:cubicBezTo>
                  <a:pt x="2349132" y="11166834"/>
                  <a:pt x="2555287" y="10771069"/>
                  <a:pt x="2555287" y="10297704"/>
                </a:cubicBezTo>
                <a:cubicBezTo>
                  <a:pt x="2555287" y="9979541"/>
                  <a:pt x="2384676" y="9607057"/>
                  <a:pt x="2242501" y="9451855"/>
                </a:cubicBezTo>
                <a:cubicBezTo>
                  <a:pt x="2093216" y="9211293"/>
                  <a:pt x="1638254" y="9094891"/>
                  <a:pt x="1517404" y="9079371"/>
                </a:cubicBezTo>
                <a:cubicBezTo>
                  <a:pt x="1434320" y="9068701"/>
                  <a:pt x="756514" y="9050695"/>
                  <a:pt x="292489" y="9040484"/>
                </a:cubicBezTo>
                <a:lnTo>
                  <a:pt x="172880" y="9037926"/>
                </a:lnTo>
                <a:lnTo>
                  <a:pt x="172880" y="8788777"/>
                </a:lnTo>
                <a:lnTo>
                  <a:pt x="172880" y="8752186"/>
                </a:lnTo>
                <a:lnTo>
                  <a:pt x="221226" y="8751597"/>
                </a:lnTo>
                <a:cubicBezTo>
                  <a:pt x="497927" y="8747302"/>
                  <a:pt x="709655" y="8738138"/>
                  <a:pt x="1079713" y="8738138"/>
                </a:cubicBezTo>
                <a:cubicBezTo>
                  <a:pt x="1356923" y="8738138"/>
                  <a:pt x="1406679" y="8738138"/>
                  <a:pt x="1733645" y="8683942"/>
                </a:cubicBezTo>
                <a:cubicBezTo>
                  <a:pt x="2622138" y="8629747"/>
                  <a:pt x="2707434" y="7103674"/>
                  <a:pt x="2252525" y="6591943"/>
                </a:cubicBezTo>
                <a:cubicBezTo>
                  <a:pt x="2050393" y="6364641"/>
                  <a:pt x="1733978" y="6266108"/>
                  <a:pt x="1355660" y="6231739"/>
                </a:cubicBezTo>
                <a:lnTo>
                  <a:pt x="1199897" y="6221413"/>
                </a:lnTo>
                <a:lnTo>
                  <a:pt x="750257" y="6221413"/>
                </a:lnTo>
                <a:lnTo>
                  <a:pt x="469318" y="6232755"/>
                </a:lnTo>
                <a:cubicBezTo>
                  <a:pt x="343596" y="6239707"/>
                  <a:pt x="215875" y="6248129"/>
                  <a:pt x="87377" y="6256515"/>
                </a:cubicBezTo>
                <a:lnTo>
                  <a:pt x="65330" y="6257858"/>
                </a:lnTo>
                <a:lnTo>
                  <a:pt x="39551" y="5933709"/>
                </a:lnTo>
                <a:lnTo>
                  <a:pt x="354368" y="5936340"/>
                </a:lnTo>
                <a:cubicBezTo>
                  <a:pt x="715873" y="5928830"/>
                  <a:pt x="1106366" y="5894522"/>
                  <a:pt x="1492860" y="5874101"/>
                </a:cubicBezTo>
                <a:cubicBezTo>
                  <a:pt x="2928665" y="5796716"/>
                  <a:pt x="2878909" y="3377202"/>
                  <a:pt x="1251190" y="3400391"/>
                </a:cubicBezTo>
                <a:cubicBezTo>
                  <a:pt x="810498" y="3400391"/>
                  <a:pt x="597259" y="3416024"/>
                  <a:pt x="113919" y="3416024"/>
                </a:cubicBezTo>
                <a:cubicBezTo>
                  <a:pt x="79268" y="3416024"/>
                  <a:pt x="48171" y="3416024"/>
                  <a:pt x="19642" y="341613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F0B8B20-A8CB-417B-86FC-AEE221D8D44E}"/>
              </a:ext>
            </a:extLst>
          </p:cNvPr>
          <p:cNvSpPr>
            <a:spLocks noGrp="1"/>
          </p:cNvSpPr>
          <p:nvPr>
            <p:ph type="title"/>
          </p:nvPr>
        </p:nvSpPr>
        <p:spPr>
          <a:xfrm>
            <a:off x="635893" y="607075"/>
            <a:ext cx="7603645" cy="1185705"/>
          </a:xfrm>
        </p:spPr>
        <p:txBody>
          <a:bodyPr/>
          <a:lstStyle/>
          <a:p>
            <a:r>
              <a:rPr lang="en-US"/>
              <a:t>Click to edit Master title style</a:t>
            </a:r>
          </a:p>
        </p:txBody>
      </p:sp>
      <p:sp>
        <p:nvSpPr>
          <p:cNvPr id="13" name="Text Placeholder 12">
            <a:extLst>
              <a:ext uri="{FF2B5EF4-FFF2-40B4-BE49-F238E27FC236}">
                <a16:creationId xmlns:a16="http://schemas.microsoft.com/office/drawing/2014/main" id="{D0ECE118-7FEA-45C5-901F-5083C50EE7AB}"/>
              </a:ext>
            </a:extLst>
          </p:cNvPr>
          <p:cNvSpPr>
            <a:spLocks noGrp="1"/>
          </p:cNvSpPr>
          <p:nvPr>
            <p:ph type="body" sz="quarter" idx="15"/>
          </p:nvPr>
        </p:nvSpPr>
        <p:spPr>
          <a:xfrm>
            <a:off x="8392886" y="567948"/>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0" name="Text Placeholder 12">
            <a:extLst>
              <a:ext uri="{FF2B5EF4-FFF2-40B4-BE49-F238E27FC236}">
                <a16:creationId xmlns:a16="http://schemas.microsoft.com/office/drawing/2014/main" id="{B08CA6E4-8742-4E8A-B7F4-9E1CA95B2FF3}"/>
              </a:ext>
            </a:extLst>
          </p:cNvPr>
          <p:cNvSpPr>
            <a:spLocks noGrp="1"/>
          </p:cNvSpPr>
          <p:nvPr>
            <p:ph type="body" sz="quarter" idx="17"/>
          </p:nvPr>
        </p:nvSpPr>
        <p:spPr>
          <a:xfrm>
            <a:off x="8392886" y="1042422"/>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18" name="Text Placeholder 12">
            <a:extLst>
              <a:ext uri="{FF2B5EF4-FFF2-40B4-BE49-F238E27FC236}">
                <a16:creationId xmlns:a16="http://schemas.microsoft.com/office/drawing/2014/main" id="{9D001911-A74E-435A-8FE7-676355D672B8}"/>
              </a:ext>
            </a:extLst>
          </p:cNvPr>
          <p:cNvSpPr>
            <a:spLocks noGrp="1"/>
          </p:cNvSpPr>
          <p:nvPr>
            <p:ph type="body" sz="quarter" idx="16"/>
          </p:nvPr>
        </p:nvSpPr>
        <p:spPr>
          <a:xfrm>
            <a:off x="8392886" y="1503200"/>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1" name="Picture Placeholder 15">
            <a:extLst>
              <a:ext uri="{FF2B5EF4-FFF2-40B4-BE49-F238E27FC236}">
                <a16:creationId xmlns:a16="http://schemas.microsoft.com/office/drawing/2014/main" id="{F4F8532A-3059-47CD-8B54-A542DED3B8BC}"/>
              </a:ext>
            </a:extLst>
          </p:cNvPr>
          <p:cNvSpPr>
            <a:spLocks noGrp="1"/>
          </p:cNvSpPr>
          <p:nvPr>
            <p:ph type="pic" sz="quarter" idx="10"/>
          </p:nvPr>
        </p:nvSpPr>
        <p:spPr>
          <a:xfrm>
            <a:off x="625954" y="2362201"/>
            <a:ext cx="2533236" cy="3916941"/>
          </a:xfrm>
          <a:custGeom>
            <a:avLst/>
            <a:gdLst>
              <a:gd name="connsiteX0" fmla="*/ 1330423 w 2533236"/>
              <a:gd name="connsiteY0" fmla="*/ 0 h 3916941"/>
              <a:gd name="connsiteX1" fmla="*/ 2215073 w 2533236"/>
              <a:gd name="connsiteY1" fmla="*/ 291460 h 3916941"/>
              <a:gd name="connsiteX2" fmla="*/ 2533236 w 2533236"/>
              <a:gd name="connsiteY2" fmla="*/ 1229820 h 3916941"/>
              <a:gd name="connsiteX3" fmla="*/ 2486676 w 2533236"/>
              <a:gd name="connsiteY3" fmla="*/ 2879058 h 3916941"/>
              <a:gd name="connsiteX4" fmla="*/ 2114192 w 2533236"/>
              <a:gd name="connsiteY4" fmla="*/ 3604155 h 3916941"/>
              <a:gd name="connsiteX5" fmla="*/ 1268343 w 2533236"/>
              <a:gd name="connsiteY5" fmla="*/ 3916941 h 3916941"/>
              <a:gd name="connsiteX6" fmla="*/ 298332 w 2533236"/>
              <a:gd name="connsiteY6" fmla="*/ 3639699 h 3916941"/>
              <a:gd name="connsiteX7" fmla="*/ 3449 w 2533236"/>
              <a:gd name="connsiteY7" fmla="*/ 2879058 h 3916941"/>
              <a:gd name="connsiteX8" fmla="*/ 3449 w 2533236"/>
              <a:gd name="connsiteY8" fmla="*/ 1222712 h 3916941"/>
              <a:gd name="connsiteX9" fmla="*/ 251772 w 2533236"/>
              <a:gd name="connsiteY9" fmla="*/ 312787 h 3916941"/>
              <a:gd name="connsiteX10" fmla="*/ 1330423 w 2533236"/>
              <a:gd name="connsiteY10" fmla="*/ 0 h 39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6" h="3916941">
                <a:moveTo>
                  <a:pt x="1330423" y="0"/>
                </a:moveTo>
                <a:cubicBezTo>
                  <a:pt x="1563226" y="0"/>
                  <a:pt x="1982270" y="78197"/>
                  <a:pt x="2215073" y="291460"/>
                </a:cubicBezTo>
                <a:cubicBezTo>
                  <a:pt x="2455635" y="511833"/>
                  <a:pt x="2533236" y="867272"/>
                  <a:pt x="2533236" y="1229820"/>
                </a:cubicBezTo>
                <a:cubicBezTo>
                  <a:pt x="2533236" y="1379105"/>
                  <a:pt x="2502196" y="2758209"/>
                  <a:pt x="2486676" y="2879058"/>
                </a:cubicBezTo>
                <a:cubicBezTo>
                  <a:pt x="2471156" y="2999908"/>
                  <a:pt x="2354754" y="3454870"/>
                  <a:pt x="2114192" y="3604155"/>
                </a:cubicBezTo>
                <a:cubicBezTo>
                  <a:pt x="1958990" y="3746330"/>
                  <a:pt x="1586506" y="3916941"/>
                  <a:pt x="1268343" y="3916941"/>
                </a:cubicBezTo>
                <a:cubicBezTo>
                  <a:pt x="794978" y="3916941"/>
                  <a:pt x="399213" y="3710786"/>
                  <a:pt x="298332" y="3639699"/>
                </a:cubicBezTo>
                <a:cubicBezTo>
                  <a:pt x="197451" y="3568611"/>
                  <a:pt x="3449" y="3241607"/>
                  <a:pt x="3449" y="2879058"/>
                </a:cubicBezTo>
                <a:cubicBezTo>
                  <a:pt x="3449" y="2665795"/>
                  <a:pt x="-4311" y="1478628"/>
                  <a:pt x="3449" y="1222712"/>
                </a:cubicBezTo>
                <a:cubicBezTo>
                  <a:pt x="11209" y="973904"/>
                  <a:pt x="96570" y="462071"/>
                  <a:pt x="251772" y="312787"/>
                </a:cubicBezTo>
                <a:cubicBezTo>
                  <a:pt x="492334" y="99523"/>
                  <a:pt x="771697" y="0"/>
                  <a:pt x="1330423" y="0"/>
                </a:cubicBezTo>
                <a:close/>
              </a:path>
            </a:pathLst>
          </a:custGeom>
        </p:spPr>
        <p:txBody>
          <a:bodyPr wrap="square">
            <a:noAutofit/>
          </a:bodyPr>
          <a:lstStyle/>
          <a:p>
            <a:r>
              <a:rPr lang="en-US"/>
              <a:t>Click icon to add picture</a:t>
            </a:r>
            <a:endParaRPr lang="en-US" dirty="0"/>
          </a:p>
        </p:txBody>
      </p:sp>
      <p:sp>
        <p:nvSpPr>
          <p:cNvPr id="23" name="Picture Placeholder 18">
            <a:extLst>
              <a:ext uri="{FF2B5EF4-FFF2-40B4-BE49-F238E27FC236}">
                <a16:creationId xmlns:a16="http://schemas.microsoft.com/office/drawing/2014/main" id="{43D2034E-6271-4A1B-AB17-EC7F8E456F20}"/>
              </a:ext>
            </a:extLst>
          </p:cNvPr>
          <p:cNvSpPr>
            <a:spLocks noGrp="1"/>
          </p:cNvSpPr>
          <p:nvPr>
            <p:ph type="pic" sz="quarter" idx="11"/>
          </p:nvPr>
        </p:nvSpPr>
        <p:spPr>
          <a:xfrm>
            <a:off x="3438525" y="2394037"/>
            <a:ext cx="2532063" cy="3852539"/>
          </a:xfrm>
          <a:custGeom>
            <a:avLst/>
            <a:gdLst>
              <a:gd name="connsiteX0" fmla="*/ 1198846 w 2532063"/>
              <a:gd name="connsiteY0" fmla="*/ 2601 h 3852539"/>
              <a:gd name="connsiteX1" fmla="*/ 2473418 w 2532063"/>
              <a:gd name="connsiteY1" fmla="*/ 1030589 h 3852539"/>
              <a:gd name="connsiteX2" fmla="*/ 2520721 w 2532063"/>
              <a:gd name="connsiteY2" fmla="*/ 1799136 h 3852539"/>
              <a:gd name="connsiteX3" fmla="*/ 2532063 w 2532063"/>
              <a:gd name="connsiteY3" fmla="*/ 2080075 h 3852539"/>
              <a:gd name="connsiteX4" fmla="*/ 2532063 w 2532063"/>
              <a:gd name="connsiteY4" fmla="*/ 2529715 h 3852539"/>
              <a:gd name="connsiteX5" fmla="*/ 2521737 w 2532063"/>
              <a:gd name="connsiteY5" fmla="*/ 2685478 h 3852539"/>
              <a:gd name="connsiteX6" fmla="*/ 2161533 w 2532063"/>
              <a:gd name="connsiteY6" fmla="*/ 3582343 h 3852539"/>
              <a:gd name="connsiteX7" fmla="*/ 69534 w 2532063"/>
              <a:gd name="connsiteY7" fmla="*/ 3063463 h 3852539"/>
              <a:gd name="connsiteX8" fmla="*/ 15338 w 2532063"/>
              <a:gd name="connsiteY8" fmla="*/ 2409531 h 3852539"/>
              <a:gd name="connsiteX9" fmla="*/ 377 w 2532063"/>
              <a:gd name="connsiteY9" fmla="*/ 1427829 h 3852539"/>
              <a:gd name="connsiteX10" fmla="*/ 0 w 2532063"/>
              <a:gd name="connsiteY10" fmla="*/ 1340577 h 3852539"/>
              <a:gd name="connsiteX11" fmla="*/ 0 w 2532063"/>
              <a:gd name="connsiteY11" fmla="*/ 1263233 h 3852539"/>
              <a:gd name="connsiteX12" fmla="*/ 4541 w 2532063"/>
              <a:gd name="connsiteY12" fmla="*/ 1124281 h 3852539"/>
              <a:gd name="connsiteX13" fmla="*/ 1198846 w 2532063"/>
              <a:gd name="connsiteY13" fmla="*/ 2601 h 38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2063" h="3852539">
                <a:moveTo>
                  <a:pt x="1198846" y="2601"/>
                </a:moveTo>
                <a:cubicBezTo>
                  <a:pt x="1810500" y="-33827"/>
                  <a:pt x="2434725" y="312686"/>
                  <a:pt x="2473418" y="1030589"/>
                </a:cubicBezTo>
                <a:cubicBezTo>
                  <a:pt x="2487032" y="1288252"/>
                  <a:pt x="2506818" y="1547692"/>
                  <a:pt x="2520721" y="1799136"/>
                </a:cubicBezTo>
                <a:lnTo>
                  <a:pt x="2532063" y="2080075"/>
                </a:lnTo>
                <a:lnTo>
                  <a:pt x="2532063" y="2529715"/>
                </a:lnTo>
                <a:lnTo>
                  <a:pt x="2521737" y="2685478"/>
                </a:lnTo>
                <a:cubicBezTo>
                  <a:pt x="2487368" y="3063796"/>
                  <a:pt x="2388835" y="3380211"/>
                  <a:pt x="2161533" y="3582343"/>
                </a:cubicBezTo>
                <a:cubicBezTo>
                  <a:pt x="1649802" y="4037252"/>
                  <a:pt x="123729" y="3951956"/>
                  <a:pt x="69534" y="3063463"/>
                </a:cubicBezTo>
                <a:cubicBezTo>
                  <a:pt x="15338" y="2736497"/>
                  <a:pt x="15338" y="2686741"/>
                  <a:pt x="15338" y="2409531"/>
                </a:cubicBezTo>
                <a:cubicBezTo>
                  <a:pt x="15338" y="1986608"/>
                  <a:pt x="3369" y="1770482"/>
                  <a:pt x="377" y="1427829"/>
                </a:cubicBezTo>
                <a:lnTo>
                  <a:pt x="0" y="1340577"/>
                </a:lnTo>
                <a:lnTo>
                  <a:pt x="0" y="1263233"/>
                </a:lnTo>
                <a:lnTo>
                  <a:pt x="4541" y="1124281"/>
                </a:lnTo>
                <a:cubicBezTo>
                  <a:pt x="63045" y="407474"/>
                  <a:pt x="625421" y="36753"/>
                  <a:pt x="1198846" y="2601"/>
                </a:cubicBezTo>
                <a:close/>
              </a:path>
            </a:pathLst>
          </a:custGeom>
        </p:spPr>
        <p:txBody>
          <a:bodyPr wrap="square">
            <a:noAutofit/>
          </a:bodyPr>
          <a:lstStyle/>
          <a:p>
            <a:r>
              <a:rPr lang="en-US"/>
              <a:t>Click icon to add picture</a:t>
            </a:r>
            <a:endParaRPr lang="en-US" dirty="0"/>
          </a:p>
        </p:txBody>
      </p:sp>
      <p:sp>
        <p:nvSpPr>
          <p:cNvPr id="24" name="Picture Placeholder 21">
            <a:extLst>
              <a:ext uri="{FF2B5EF4-FFF2-40B4-BE49-F238E27FC236}">
                <a16:creationId xmlns:a16="http://schemas.microsoft.com/office/drawing/2014/main" id="{600A4B14-34BC-40B7-AE23-36D26E3DDA08}"/>
              </a:ext>
            </a:extLst>
          </p:cNvPr>
          <p:cNvSpPr>
            <a:spLocks noGrp="1"/>
          </p:cNvSpPr>
          <p:nvPr>
            <p:ph type="pic" sz="quarter" idx="12"/>
          </p:nvPr>
        </p:nvSpPr>
        <p:spPr>
          <a:xfrm>
            <a:off x="6254180" y="2394767"/>
            <a:ext cx="2537595" cy="3852534"/>
          </a:xfrm>
          <a:custGeom>
            <a:avLst/>
            <a:gdLst>
              <a:gd name="connsiteX0" fmla="*/ 1248117 w 2537595"/>
              <a:gd name="connsiteY0" fmla="*/ 192 h 3852534"/>
              <a:gd name="connsiteX1" fmla="*/ 2467601 w 2537595"/>
              <a:gd name="connsiteY1" fmla="*/ 789077 h 3852534"/>
              <a:gd name="connsiteX2" fmla="*/ 2521797 w 2537595"/>
              <a:gd name="connsiteY2" fmla="*/ 1443007 h 3852534"/>
              <a:gd name="connsiteX3" fmla="*/ 2537430 w 2537595"/>
              <a:gd name="connsiteY3" fmla="*/ 2580278 h 3852534"/>
              <a:gd name="connsiteX4" fmla="*/ 63720 w 2537595"/>
              <a:gd name="connsiteY4" fmla="*/ 2821948 h 3852534"/>
              <a:gd name="connsiteX5" fmla="*/ 375605 w 2537595"/>
              <a:gd name="connsiteY5" fmla="*/ 270197 h 3852534"/>
              <a:gd name="connsiteX6" fmla="*/ 1248117 w 2537595"/>
              <a:gd name="connsiteY6" fmla="*/ 192 h 385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7595" h="3852534">
                <a:moveTo>
                  <a:pt x="1248117" y="192"/>
                </a:moveTo>
                <a:cubicBezTo>
                  <a:pt x="1824906" y="-7790"/>
                  <a:pt x="2433729" y="233769"/>
                  <a:pt x="2467601" y="789077"/>
                </a:cubicBezTo>
                <a:cubicBezTo>
                  <a:pt x="2521797" y="1116042"/>
                  <a:pt x="2521797" y="1165798"/>
                  <a:pt x="2521797" y="1443007"/>
                </a:cubicBezTo>
                <a:cubicBezTo>
                  <a:pt x="2521797" y="1926347"/>
                  <a:pt x="2537430" y="2139586"/>
                  <a:pt x="2537430" y="2580278"/>
                </a:cubicBezTo>
                <a:cubicBezTo>
                  <a:pt x="2560619" y="4207997"/>
                  <a:pt x="141105" y="4257753"/>
                  <a:pt x="63720" y="2821948"/>
                </a:cubicBezTo>
                <a:cubicBezTo>
                  <a:pt x="9264" y="1791297"/>
                  <a:pt x="-143942" y="732213"/>
                  <a:pt x="375605" y="270197"/>
                </a:cubicBezTo>
                <a:cubicBezTo>
                  <a:pt x="567504" y="99606"/>
                  <a:pt x="902044" y="4982"/>
                  <a:pt x="1248117" y="192"/>
                </a:cubicBezTo>
                <a:close/>
              </a:path>
            </a:pathLst>
          </a:custGeom>
        </p:spPr>
        <p:txBody>
          <a:bodyPr wrap="square">
            <a:noAutofit/>
          </a:bodyPr>
          <a:lstStyle/>
          <a:p>
            <a:r>
              <a:rPr lang="en-US"/>
              <a:t>Click icon to add picture</a:t>
            </a:r>
            <a:endParaRPr lang="en-US" dirty="0"/>
          </a:p>
        </p:txBody>
      </p:sp>
      <p:sp>
        <p:nvSpPr>
          <p:cNvPr id="26" name="Picture Placeholder 24">
            <a:extLst>
              <a:ext uri="{FF2B5EF4-FFF2-40B4-BE49-F238E27FC236}">
                <a16:creationId xmlns:a16="http://schemas.microsoft.com/office/drawing/2014/main" id="{CC868421-4755-4591-B5D2-7F4ED1E8FDD4}"/>
              </a:ext>
            </a:extLst>
          </p:cNvPr>
          <p:cNvSpPr>
            <a:spLocks noGrp="1"/>
          </p:cNvSpPr>
          <p:nvPr>
            <p:ph type="pic" sz="quarter" idx="13"/>
          </p:nvPr>
        </p:nvSpPr>
        <p:spPr>
          <a:xfrm>
            <a:off x="9070649" y="2362200"/>
            <a:ext cx="2533234" cy="3916940"/>
          </a:xfrm>
          <a:custGeom>
            <a:avLst/>
            <a:gdLst>
              <a:gd name="connsiteX0" fmla="*/ 1264893 w 2533234"/>
              <a:gd name="connsiteY0" fmla="*/ 0 h 3916940"/>
              <a:gd name="connsiteX1" fmla="*/ 2234903 w 2533234"/>
              <a:gd name="connsiteY1" fmla="*/ 277243 h 3916940"/>
              <a:gd name="connsiteX2" fmla="*/ 2529786 w 2533234"/>
              <a:gd name="connsiteY2" fmla="*/ 1037883 h 3916940"/>
              <a:gd name="connsiteX3" fmla="*/ 2529786 w 2533234"/>
              <a:gd name="connsiteY3" fmla="*/ 2694229 h 3916940"/>
              <a:gd name="connsiteX4" fmla="*/ 2281463 w 2533234"/>
              <a:gd name="connsiteY4" fmla="*/ 3604154 h 3916940"/>
              <a:gd name="connsiteX5" fmla="*/ 1202812 w 2533234"/>
              <a:gd name="connsiteY5" fmla="*/ 3916940 h 3916940"/>
              <a:gd name="connsiteX6" fmla="*/ 318163 w 2533234"/>
              <a:gd name="connsiteY6" fmla="*/ 3625480 h 3916940"/>
              <a:gd name="connsiteX7" fmla="*/ 0 w 2533234"/>
              <a:gd name="connsiteY7" fmla="*/ 2687120 h 3916940"/>
              <a:gd name="connsiteX8" fmla="*/ 46561 w 2533234"/>
              <a:gd name="connsiteY8" fmla="*/ 1037883 h 3916940"/>
              <a:gd name="connsiteX9" fmla="*/ 419044 w 2533234"/>
              <a:gd name="connsiteY9" fmla="*/ 312787 h 3916940"/>
              <a:gd name="connsiteX10" fmla="*/ 1264893 w 2533234"/>
              <a:gd name="connsiteY10" fmla="*/ 0 h 391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4" h="3916940">
                <a:moveTo>
                  <a:pt x="1264893" y="0"/>
                </a:moveTo>
                <a:cubicBezTo>
                  <a:pt x="1738258" y="0"/>
                  <a:pt x="2134022" y="206155"/>
                  <a:pt x="2234903" y="277243"/>
                </a:cubicBezTo>
                <a:cubicBezTo>
                  <a:pt x="2335784" y="348331"/>
                  <a:pt x="2529786" y="675335"/>
                  <a:pt x="2529786" y="1037883"/>
                </a:cubicBezTo>
                <a:cubicBezTo>
                  <a:pt x="2529786" y="1251146"/>
                  <a:pt x="2537546" y="2438313"/>
                  <a:pt x="2529786" y="2694229"/>
                </a:cubicBezTo>
                <a:cubicBezTo>
                  <a:pt x="2522026" y="2943037"/>
                  <a:pt x="2436665" y="3454869"/>
                  <a:pt x="2281463" y="3604154"/>
                </a:cubicBezTo>
                <a:cubicBezTo>
                  <a:pt x="2040901" y="3817417"/>
                  <a:pt x="1761538" y="3916940"/>
                  <a:pt x="1202812" y="3916940"/>
                </a:cubicBezTo>
                <a:cubicBezTo>
                  <a:pt x="970010" y="3916940"/>
                  <a:pt x="550966" y="3838744"/>
                  <a:pt x="318163" y="3625480"/>
                </a:cubicBezTo>
                <a:cubicBezTo>
                  <a:pt x="77601" y="3405108"/>
                  <a:pt x="0" y="3049668"/>
                  <a:pt x="0" y="2687120"/>
                </a:cubicBezTo>
                <a:cubicBezTo>
                  <a:pt x="0" y="2537836"/>
                  <a:pt x="31040" y="1158732"/>
                  <a:pt x="46561" y="1037883"/>
                </a:cubicBezTo>
                <a:cubicBezTo>
                  <a:pt x="62081" y="917033"/>
                  <a:pt x="178482" y="462071"/>
                  <a:pt x="419044" y="312787"/>
                </a:cubicBezTo>
                <a:cubicBezTo>
                  <a:pt x="574246" y="170611"/>
                  <a:pt x="946730" y="0"/>
                  <a:pt x="1264893" y="0"/>
                </a:cubicBezTo>
                <a:close/>
              </a:path>
            </a:pathLst>
          </a:custGeom>
        </p:spPr>
        <p:txBody>
          <a:bodyPr wrap="square">
            <a:noAutofit/>
          </a:bodyPr>
          <a:lstStyle/>
          <a:p>
            <a:r>
              <a:rPr lang="en-US"/>
              <a:t>Click icon to add picture</a:t>
            </a:r>
            <a:endParaRPr lang="en-US" dirty="0"/>
          </a:p>
        </p:txBody>
      </p:sp>
      <p:sp>
        <p:nvSpPr>
          <p:cNvPr id="3" name="TextBox 2">
            <a:extLst>
              <a:ext uri="{FF2B5EF4-FFF2-40B4-BE49-F238E27FC236}">
                <a16:creationId xmlns:a16="http://schemas.microsoft.com/office/drawing/2014/main" id="{FAF63255-01F6-AA5B-F269-CE3B16A4F02D}"/>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2574134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F3449E5A-98CB-4721-94D7-6D73798F92C1}"/>
              </a:ext>
            </a:extLst>
          </p:cNvPr>
          <p:cNvSpPr>
            <a:spLocks noGrp="1"/>
          </p:cNvSpPr>
          <p:nvPr>
            <p:ph type="sldNum" sz="quarter" idx="12"/>
          </p:nvPr>
        </p:nvSpPr>
        <p:spPr/>
        <p:txBody>
          <a:bodyPr/>
          <a:lstStyle/>
          <a:p>
            <a:fld id="{1621B6DD-29C1-4FEA-923F-71EA1347694C}" type="slidenum">
              <a:rPr lang="en-US" smtClean="0"/>
              <a:pPr/>
              <a:t>‹#›</a:t>
            </a:fld>
            <a:endParaRPr lang="en-US" dirty="0"/>
          </a:p>
        </p:txBody>
      </p:sp>
      <p:sp>
        <p:nvSpPr>
          <p:cNvPr id="5" name="TextBox 4">
            <a:extLst>
              <a:ext uri="{FF2B5EF4-FFF2-40B4-BE49-F238E27FC236}">
                <a16:creationId xmlns:a16="http://schemas.microsoft.com/office/drawing/2014/main" id="{AD29D72B-0084-4959-084F-C4B4B65F5308}"/>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252894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96360A5-9714-4EE0-A320-10F82AB343B6}"/>
              </a:ext>
            </a:extLst>
          </p:cNvPr>
          <p:cNvSpPr>
            <a:spLocks noGrp="1"/>
          </p:cNvSpPr>
          <p:nvPr>
            <p:ph type="pic" sz="quarter" idx="10"/>
          </p:nvPr>
        </p:nvSpPr>
        <p:spPr>
          <a:xfrm>
            <a:off x="2" y="0"/>
            <a:ext cx="3041003" cy="6858000"/>
          </a:xfrm>
          <a:custGeom>
            <a:avLst/>
            <a:gdLst>
              <a:gd name="connsiteX0" fmla="*/ 0 w 3041003"/>
              <a:gd name="connsiteY0" fmla="*/ 0 h 6858000"/>
              <a:gd name="connsiteX1" fmla="*/ 3004565 w 3041003"/>
              <a:gd name="connsiteY1" fmla="*/ 0 h 6858000"/>
              <a:gd name="connsiteX2" fmla="*/ 3004599 w 3041003"/>
              <a:gd name="connsiteY2" fmla="*/ 3068 h 6858000"/>
              <a:gd name="connsiteX3" fmla="*/ 3023912 w 3041003"/>
              <a:gd name="connsiteY3" fmla="*/ 3857732 h 6858000"/>
              <a:gd name="connsiteX4" fmla="*/ 3016282 w 3041003"/>
              <a:gd name="connsiteY4" fmla="*/ 6617070 h 6858000"/>
              <a:gd name="connsiteX5" fmla="*/ 3011292 w 3041003"/>
              <a:gd name="connsiteY5" fmla="*/ 6858000 h 6858000"/>
              <a:gd name="connsiteX6" fmla="*/ 0 w 30410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1003" h="6858000">
                <a:moveTo>
                  <a:pt x="0" y="0"/>
                </a:moveTo>
                <a:lnTo>
                  <a:pt x="3004565" y="0"/>
                </a:lnTo>
                <a:lnTo>
                  <a:pt x="3004599" y="3068"/>
                </a:lnTo>
                <a:cubicBezTo>
                  <a:pt x="3015328" y="1163957"/>
                  <a:pt x="2989577" y="3242012"/>
                  <a:pt x="3023912" y="3857732"/>
                </a:cubicBezTo>
                <a:cubicBezTo>
                  <a:pt x="3054432" y="4268212"/>
                  <a:pt x="3039172" y="5465446"/>
                  <a:pt x="3016282" y="6617070"/>
                </a:cubicBezTo>
                <a:lnTo>
                  <a:pt x="3011292" y="6858000"/>
                </a:lnTo>
                <a:lnTo>
                  <a:pt x="0" y="6858000"/>
                </a:lnTo>
                <a:close/>
              </a:path>
            </a:pathLst>
          </a:custGeom>
        </p:spPr>
        <p:txBody>
          <a:bodyPr wrap="square">
            <a:noAutofit/>
          </a:bodyPr>
          <a:lstStyle/>
          <a:p>
            <a:r>
              <a:rPr lang="en-US"/>
              <a:t>Click icon to add picture</a:t>
            </a:r>
            <a:endParaRPr lang="en-US" dirty="0"/>
          </a:p>
        </p:txBody>
      </p:sp>
      <p:sp>
        <p:nvSpPr>
          <p:cNvPr id="17" name="Picture Placeholder 16">
            <a:extLst>
              <a:ext uri="{FF2B5EF4-FFF2-40B4-BE49-F238E27FC236}">
                <a16:creationId xmlns:a16="http://schemas.microsoft.com/office/drawing/2014/main" id="{CE2E8E06-C7CD-4226-8715-6BF6CBD89D63}"/>
              </a:ext>
            </a:extLst>
          </p:cNvPr>
          <p:cNvSpPr>
            <a:spLocks noGrp="1"/>
          </p:cNvSpPr>
          <p:nvPr>
            <p:ph type="pic" sz="quarter" idx="11"/>
          </p:nvPr>
        </p:nvSpPr>
        <p:spPr>
          <a:xfrm>
            <a:off x="9136132" y="0"/>
            <a:ext cx="3055868" cy="3427200"/>
          </a:xfrm>
          <a:custGeom>
            <a:avLst/>
            <a:gdLst>
              <a:gd name="connsiteX0" fmla="*/ 35989 w 3055868"/>
              <a:gd name="connsiteY0" fmla="*/ 0 h 3427200"/>
              <a:gd name="connsiteX1" fmla="*/ 3055868 w 3055868"/>
              <a:gd name="connsiteY1" fmla="*/ 0 h 3427200"/>
              <a:gd name="connsiteX2" fmla="*/ 3055868 w 3055868"/>
              <a:gd name="connsiteY2" fmla="*/ 3427200 h 3427200"/>
              <a:gd name="connsiteX3" fmla="*/ 0 w 3055868"/>
              <a:gd name="connsiteY3" fmla="*/ 3427200 h 3427200"/>
              <a:gd name="connsiteX4" fmla="*/ 1407 w 3055868"/>
              <a:gd name="connsiteY4" fmla="*/ 3146458 h 3427200"/>
              <a:gd name="connsiteX5" fmla="*/ 31957 w 3055868"/>
              <a:gd name="connsiteY5" fmla="*/ 330644 h 34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5868" h="3427200">
                <a:moveTo>
                  <a:pt x="35989" y="0"/>
                </a:moveTo>
                <a:lnTo>
                  <a:pt x="3055868" y="0"/>
                </a:lnTo>
                <a:lnTo>
                  <a:pt x="3055868" y="3427200"/>
                </a:lnTo>
                <a:lnTo>
                  <a:pt x="0" y="3427200"/>
                </a:lnTo>
                <a:lnTo>
                  <a:pt x="1407" y="3146458"/>
                </a:lnTo>
                <a:cubicBezTo>
                  <a:pt x="8113" y="2169252"/>
                  <a:pt x="31957" y="1119298"/>
                  <a:pt x="31957" y="330644"/>
                </a:cubicBezTo>
                <a:close/>
              </a:path>
            </a:pathLst>
          </a:custGeom>
        </p:spPr>
        <p:txBody>
          <a:bodyPr wrap="square">
            <a:noAutofit/>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B51DF243-889E-4FCC-A523-9210891E8094}"/>
              </a:ext>
            </a:extLst>
          </p:cNvPr>
          <p:cNvSpPr>
            <a:spLocks noGrp="1"/>
          </p:cNvSpPr>
          <p:nvPr>
            <p:ph type="pic" sz="quarter" idx="12"/>
          </p:nvPr>
        </p:nvSpPr>
        <p:spPr>
          <a:xfrm>
            <a:off x="9135805" y="3427200"/>
            <a:ext cx="3056197" cy="3430800"/>
          </a:xfrm>
          <a:custGeom>
            <a:avLst/>
            <a:gdLst>
              <a:gd name="connsiteX0" fmla="*/ 329 w 3056197"/>
              <a:gd name="connsiteY0" fmla="*/ 0 h 3430800"/>
              <a:gd name="connsiteX1" fmla="*/ 3056197 w 3056197"/>
              <a:gd name="connsiteY1" fmla="*/ 0 h 3430800"/>
              <a:gd name="connsiteX2" fmla="*/ 3056197 w 3056197"/>
              <a:gd name="connsiteY2" fmla="*/ 3430800 h 3430800"/>
              <a:gd name="connsiteX3" fmla="*/ 61648 w 3056197"/>
              <a:gd name="connsiteY3" fmla="*/ 3430800 h 3430800"/>
              <a:gd name="connsiteX4" fmla="*/ 60421 w 3056197"/>
              <a:gd name="connsiteY4" fmla="*/ 3239041 h 3430800"/>
              <a:gd name="connsiteX5" fmla="*/ 17026 w 3056197"/>
              <a:gd name="connsiteY5" fmla="*/ 1327506 h 3430800"/>
              <a:gd name="connsiteX6" fmla="*/ 279 w 3056197"/>
              <a:gd name="connsiteY6" fmla="*/ 9904 h 343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6197" h="3430800">
                <a:moveTo>
                  <a:pt x="329" y="0"/>
                </a:moveTo>
                <a:lnTo>
                  <a:pt x="3056197" y="0"/>
                </a:lnTo>
                <a:lnTo>
                  <a:pt x="3056197" y="3430800"/>
                </a:lnTo>
                <a:lnTo>
                  <a:pt x="61648" y="3430800"/>
                </a:lnTo>
                <a:lnTo>
                  <a:pt x="60421" y="3239041"/>
                </a:lnTo>
                <a:cubicBezTo>
                  <a:pt x="56129" y="2709076"/>
                  <a:pt x="43731" y="2080053"/>
                  <a:pt x="17026" y="1327506"/>
                </a:cubicBezTo>
                <a:cubicBezTo>
                  <a:pt x="2720" y="942681"/>
                  <a:pt x="-1155" y="489561"/>
                  <a:pt x="279" y="9904"/>
                </a:cubicBezTo>
                <a:close/>
              </a:path>
            </a:pathLst>
          </a:custGeom>
        </p:spPr>
        <p:txBody>
          <a:bodyPr wrap="square">
            <a:noAutofit/>
          </a:body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2C665C2B-0DA5-431D-9503-3BFFB288C5F3}"/>
              </a:ext>
            </a:extLst>
          </p:cNvPr>
          <p:cNvSpPr>
            <a:spLocks noGrp="1"/>
          </p:cNvSpPr>
          <p:nvPr>
            <p:ph type="sldNum" sz="quarter" idx="15"/>
          </p:nvPr>
        </p:nvSpPr>
        <p:spPr/>
        <p:txBody>
          <a:bodyPr/>
          <a:lstStyle/>
          <a:p>
            <a:fld id="{1621B6DD-29C1-4FEA-923F-71EA1347694C}" type="slidenum">
              <a:rPr lang="en-US" smtClean="0"/>
              <a:pPr/>
              <a:t>‹#›</a:t>
            </a:fld>
            <a:endParaRPr lang="en-US" dirty="0"/>
          </a:p>
        </p:txBody>
      </p:sp>
      <p:sp>
        <p:nvSpPr>
          <p:cNvPr id="2" name="TextBox 1">
            <a:extLst>
              <a:ext uri="{FF2B5EF4-FFF2-40B4-BE49-F238E27FC236}">
                <a16:creationId xmlns:a16="http://schemas.microsoft.com/office/drawing/2014/main" id="{85C8F96F-BD7B-C8B3-6186-AE865E3FAC5D}"/>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3736304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EDA639-2F5C-4255-BE42-C41A5ABBC24D}"/>
              </a:ext>
              <a:ext uri="{C183D7F6-B498-43B3-948B-1728B52AA6E4}">
                <adec:decorative xmlns:adec="http://schemas.microsoft.com/office/drawing/2017/decorative" val="1"/>
              </a:ext>
            </a:extLst>
          </p:cNvPr>
          <p:cNvSpPr/>
          <p:nvPr userDrawn="1"/>
        </p:nvSpPr>
        <p:spPr>
          <a:xfrm>
            <a:off x="0" y="0"/>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 name="Rectangle 5">
            <a:extLst>
              <a:ext uri="{FF2B5EF4-FFF2-40B4-BE49-F238E27FC236}">
                <a16:creationId xmlns:a16="http://schemas.microsoft.com/office/drawing/2014/main" id="{E96D6DC8-1218-45DD-BCD3-DF21DFA5B10A}"/>
              </a:ext>
              <a:ext uri="{C183D7F6-B498-43B3-948B-1728B52AA6E4}">
                <adec:decorative xmlns:adec="http://schemas.microsoft.com/office/drawing/2017/decorative" val="1"/>
              </a:ext>
            </a:extLst>
          </p:cNvPr>
          <p:cNvSpPr/>
          <p:nvPr userDrawn="1"/>
        </p:nvSpPr>
        <p:spPr>
          <a:xfrm>
            <a:off x="762000" y="766762"/>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A58F504-65F1-4BFD-A987-54F78AD52D41}"/>
              </a:ext>
            </a:extLst>
          </p:cNvPr>
          <p:cNvSpPr>
            <a:spLocks noGrp="1"/>
          </p:cNvSpPr>
          <p:nvPr>
            <p:ph type="pic" sz="quarter" idx="13"/>
          </p:nvPr>
        </p:nvSpPr>
        <p:spPr>
          <a:xfrm>
            <a:off x="758952" y="749808"/>
            <a:ext cx="10744200" cy="5394960"/>
          </a:xfrm>
          <a:solidFill>
            <a:schemeClr val="accent6"/>
          </a:solidFill>
        </p:spPr>
        <p:txBody>
          <a:bodyPr/>
          <a:lstStyle/>
          <a:p>
            <a:r>
              <a:rPr lang="en-US"/>
              <a:t>Click icon to add picture</a:t>
            </a:r>
            <a:endParaRPr lang="en-US" dirty="0"/>
          </a:p>
        </p:txBody>
      </p:sp>
      <p:sp>
        <p:nvSpPr>
          <p:cNvPr id="13" name="Title 16">
            <a:extLst>
              <a:ext uri="{FF2B5EF4-FFF2-40B4-BE49-F238E27FC236}">
                <a16:creationId xmlns:a16="http://schemas.microsoft.com/office/drawing/2014/main" id="{0B9261BF-90C7-41A0-8711-97168C7479D9}"/>
              </a:ext>
            </a:extLst>
          </p:cNvPr>
          <p:cNvSpPr>
            <a:spLocks noGrp="1"/>
          </p:cNvSpPr>
          <p:nvPr>
            <p:ph type="ctrTitle"/>
          </p:nvPr>
        </p:nvSpPr>
        <p:spPr>
          <a:xfrm>
            <a:off x="6611112" y="1517904"/>
            <a:ext cx="4480560" cy="2796945"/>
          </a:xfrm>
        </p:spPr>
        <p:txBody>
          <a:bodyPr anchor="ctr">
            <a:normAutofit/>
          </a:bodyPr>
          <a:lstStyle>
            <a:lvl1pPr>
              <a:defRPr sz="4400"/>
            </a:lvl1pPr>
          </a:lstStyle>
          <a:p>
            <a:pPr algn="l"/>
            <a:r>
              <a:rPr lang="en-US"/>
              <a:t>Click to edit Master title style</a:t>
            </a:r>
            <a:endParaRPr lang="en-US" dirty="0"/>
          </a:p>
        </p:txBody>
      </p:sp>
      <p:sp>
        <p:nvSpPr>
          <p:cNvPr id="14" name="Subtitle 17">
            <a:extLst>
              <a:ext uri="{FF2B5EF4-FFF2-40B4-BE49-F238E27FC236}">
                <a16:creationId xmlns:a16="http://schemas.microsoft.com/office/drawing/2014/main" id="{305C0D07-994F-4143-B88E-32EED69E7F65}"/>
              </a:ext>
            </a:extLst>
          </p:cNvPr>
          <p:cNvSpPr>
            <a:spLocks noGrp="1"/>
          </p:cNvSpPr>
          <p:nvPr>
            <p:ph type="subTitle" idx="1"/>
          </p:nvPr>
        </p:nvSpPr>
        <p:spPr>
          <a:xfrm>
            <a:off x="6611112" y="4425696"/>
            <a:ext cx="4059936" cy="1189912"/>
          </a:xfrm>
        </p:spPr>
        <p:txBody>
          <a:bodyPr/>
          <a:lstStyle>
            <a:lvl1pPr marL="0" indent="0">
              <a:buNone/>
              <a:defRPr/>
            </a:lvl1pPr>
          </a:lstStyle>
          <a:p>
            <a:pPr algn="l"/>
            <a:r>
              <a:rPr lang="en-US"/>
              <a:t>Click to edit Master subtitle style</a:t>
            </a:r>
            <a:endParaRPr lang="en-US" dirty="0"/>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lvl1pPr>
              <a:defRPr>
                <a:solidFill>
                  <a:schemeClr val="bg1"/>
                </a:solidFill>
              </a:defRPr>
            </a:lvl1pPr>
          </a:lstStyle>
          <a:p>
            <a:fld id="{CB1E4CB7-CB13-4810-BF18-BE31AFC64F93}" type="slidenum">
              <a:rPr lang="en-US" smtClean="0"/>
              <a:pPr/>
              <a:t>‹#›</a:t>
            </a:fld>
            <a:endParaRPr lang="en-US"/>
          </a:p>
        </p:txBody>
      </p:sp>
    </p:spTree>
    <p:extLst>
      <p:ext uri="{BB962C8B-B14F-4D97-AF65-F5344CB8AC3E}">
        <p14:creationId xmlns:p14="http://schemas.microsoft.com/office/powerpoint/2010/main" val="287137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9378-76E3-4346-B854-00A737D0EDCB}"/>
              </a:ext>
            </a:extLst>
          </p:cNvPr>
          <p:cNvSpPr>
            <a:spLocks noGrp="1"/>
          </p:cNvSpPr>
          <p:nvPr>
            <p:ph type="title"/>
          </p:nvPr>
        </p:nvSpPr>
        <p:spPr>
          <a:xfrm>
            <a:off x="720000" y="619200"/>
            <a:ext cx="6833739" cy="1477328"/>
          </a:xfrm>
        </p:spPr>
        <p:txBody>
          <a:bodyPr anchor="ctr"/>
          <a:lstStyle/>
          <a:p>
            <a:r>
              <a:rPr lang="en-US"/>
              <a:t>Click to edit Master title style</a:t>
            </a:r>
          </a:p>
        </p:txBody>
      </p:sp>
      <p:sp>
        <p:nvSpPr>
          <p:cNvPr id="11" name="Text Placeholder 5">
            <a:extLst>
              <a:ext uri="{FF2B5EF4-FFF2-40B4-BE49-F238E27FC236}">
                <a16:creationId xmlns:a16="http://schemas.microsoft.com/office/drawing/2014/main" id="{99F96B64-408E-4B4D-A5D3-7186AABF86A2}"/>
              </a:ext>
            </a:extLst>
          </p:cNvPr>
          <p:cNvSpPr>
            <a:spLocks noGrp="1"/>
          </p:cNvSpPr>
          <p:nvPr>
            <p:ph type="body" sz="quarter" idx="14"/>
          </p:nvPr>
        </p:nvSpPr>
        <p:spPr>
          <a:xfrm>
            <a:off x="719999" y="2541599"/>
            <a:ext cx="4981575" cy="3557359"/>
          </a:xfrm>
        </p:spPr>
        <p:txBody>
          <a:bodyPr/>
          <a:lstStyle>
            <a:lvl1pPr marL="0" indent="0">
              <a:buNone/>
              <a:defRPr lang="en-US" sz="2000" kern="1200" spc="20" baseline="0" dirty="0" smtClean="0">
                <a:solidFill>
                  <a:schemeClr val="tx1">
                    <a:alpha val="58000"/>
                  </a:schemeClr>
                </a:solidFill>
                <a:latin typeface="+mn-lt"/>
                <a:ea typeface="+mn-ea"/>
                <a:cs typeface="+mn-cs"/>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30BC406A-6205-4C7C-BF28-773738799BFF}"/>
              </a:ext>
            </a:extLst>
          </p:cNvPr>
          <p:cNvSpPr>
            <a:spLocks noGrp="1"/>
          </p:cNvSpPr>
          <p:nvPr>
            <p:ph type="pic" sz="quarter" idx="10"/>
          </p:nvPr>
        </p:nvSpPr>
        <p:spPr>
          <a:xfrm>
            <a:off x="7127399" y="0"/>
            <a:ext cx="5064603" cy="2286000"/>
          </a:xfrm>
          <a:custGeom>
            <a:avLst/>
            <a:gdLst>
              <a:gd name="connsiteX0" fmla="*/ 0 w 5064603"/>
              <a:gd name="connsiteY0" fmla="*/ 0 h 2286000"/>
              <a:gd name="connsiteX1" fmla="*/ 5064603 w 5064603"/>
              <a:gd name="connsiteY1" fmla="*/ 0 h 2286000"/>
              <a:gd name="connsiteX2" fmla="*/ 5064603 w 5064603"/>
              <a:gd name="connsiteY2" fmla="*/ 2286000 h 2286000"/>
              <a:gd name="connsiteX3" fmla="*/ 763670 w 5064603"/>
              <a:gd name="connsiteY3" fmla="*/ 2286000 h 2286000"/>
              <a:gd name="connsiteX4" fmla="*/ 761866 w 5064603"/>
              <a:gd name="connsiteY4" fmla="*/ 2261963 h 2286000"/>
              <a:gd name="connsiteX5" fmla="*/ 174723 w 5064603"/>
              <a:gd name="connsiteY5" fmla="*/ 279455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4603" h="2286000">
                <a:moveTo>
                  <a:pt x="0" y="0"/>
                </a:moveTo>
                <a:lnTo>
                  <a:pt x="5064603" y="0"/>
                </a:lnTo>
                <a:lnTo>
                  <a:pt x="5064603" y="2286000"/>
                </a:lnTo>
                <a:lnTo>
                  <a:pt x="763670" y="2286000"/>
                </a:lnTo>
                <a:lnTo>
                  <a:pt x="761866" y="2261963"/>
                </a:lnTo>
                <a:cubicBezTo>
                  <a:pt x="683581" y="1496785"/>
                  <a:pt x="487866" y="835949"/>
                  <a:pt x="174723" y="279455"/>
                </a:cubicBezTo>
                <a:close/>
              </a:path>
            </a:pathLst>
          </a:custGeom>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9F6DACD3-0A0E-4203-948F-CB45AA6A9401}"/>
              </a:ext>
            </a:extLst>
          </p:cNvPr>
          <p:cNvSpPr>
            <a:spLocks noGrp="1"/>
          </p:cNvSpPr>
          <p:nvPr>
            <p:ph type="pic" sz="quarter" idx="11"/>
          </p:nvPr>
        </p:nvSpPr>
        <p:spPr>
          <a:xfrm>
            <a:off x="7729581" y="2286000"/>
            <a:ext cx="4462420" cy="2286000"/>
          </a:xfrm>
          <a:custGeom>
            <a:avLst/>
            <a:gdLst>
              <a:gd name="connsiteX0" fmla="*/ 161487 w 4462420"/>
              <a:gd name="connsiteY0" fmla="*/ 0 h 2286000"/>
              <a:gd name="connsiteX1" fmla="*/ 4462420 w 4462420"/>
              <a:gd name="connsiteY1" fmla="*/ 0 h 2286000"/>
              <a:gd name="connsiteX2" fmla="*/ 4462420 w 4462420"/>
              <a:gd name="connsiteY2" fmla="*/ 2286000 h 2286000"/>
              <a:gd name="connsiteX3" fmla="*/ 0 w 4462420"/>
              <a:gd name="connsiteY3" fmla="*/ 2286000 h 2286000"/>
              <a:gd name="connsiteX4" fmla="*/ 17047 w 4462420"/>
              <a:gd name="connsiteY4" fmla="*/ 2229619 h 2286000"/>
              <a:gd name="connsiteX5" fmla="*/ 198826 w 4462420"/>
              <a:gd name="connsiteY5" fmla="*/ 775922 h 2286000"/>
              <a:gd name="connsiteX6" fmla="*/ 189040 w 4462420"/>
              <a:gd name="connsiteY6" fmla="*/ 36724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20" h="2286000">
                <a:moveTo>
                  <a:pt x="161487" y="0"/>
                </a:moveTo>
                <a:lnTo>
                  <a:pt x="4462420" y="0"/>
                </a:lnTo>
                <a:lnTo>
                  <a:pt x="4462420" y="2286000"/>
                </a:lnTo>
                <a:lnTo>
                  <a:pt x="0" y="2286000"/>
                </a:lnTo>
                <a:lnTo>
                  <a:pt x="17047" y="2229619"/>
                </a:lnTo>
                <a:cubicBezTo>
                  <a:pt x="138233" y="1684483"/>
                  <a:pt x="198826" y="1230203"/>
                  <a:pt x="198826" y="775922"/>
                </a:cubicBezTo>
                <a:cubicBezTo>
                  <a:pt x="198826" y="636799"/>
                  <a:pt x="195564" y="500574"/>
                  <a:pt x="189040" y="367247"/>
                </a:cubicBezTo>
                <a:close/>
              </a:path>
            </a:pathLst>
          </a:custGeom>
        </p:spPr>
        <p:txBody>
          <a:bodyPr wrap="square" anchor="ctr">
            <a:noAutofit/>
          </a:bodyPr>
          <a:lstStyle>
            <a:lvl1pPr algn="ctr">
              <a:defRPr/>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2B9DECF3-60B9-433F-B8F8-5B4E0E53F42E}"/>
              </a:ext>
            </a:extLst>
          </p:cNvPr>
          <p:cNvSpPr>
            <a:spLocks noGrp="1"/>
          </p:cNvSpPr>
          <p:nvPr>
            <p:ph type="pic" sz="quarter" idx="12"/>
          </p:nvPr>
        </p:nvSpPr>
        <p:spPr>
          <a:xfrm>
            <a:off x="6529067" y="4572000"/>
            <a:ext cx="5662935" cy="2286000"/>
          </a:xfrm>
          <a:custGeom>
            <a:avLst/>
            <a:gdLst>
              <a:gd name="connsiteX0" fmla="*/ 1200515 w 5662935"/>
              <a:gd name="connsiteY0" fmla="*/ 0 h 2286000"/>
              <a:gd name="connsiteX1" fmla="*/ 5662935 w 5662935"/>
              <a:gd name="connsiteY1" fmla="*/ 0 h 2286000"/>
              <a:gd name="connsiteX2" fmla="*/ 5662935 w 5662935"/>
              <a:gd name="connsiteY2" fmla="*/ 2286000 h 2286000"/>
              <a:gd name="connsiteX3" fmla="*/ 0 w 5662935"/>
              <a:gd name="connsiteY3" fmla="*/ 2286000 h 2286000"/>
              <a:gd name="connsiteX4" fmla="*/ 78957 w 5662935"/>
              <a:gd name="connsiteY4" fmla="*/ 2205438 h 2286000"/>
              <a:gd name="connsiteX5" fmla="*/ 672225 w 5662935"/>
              <a:gd name="connsiteY5" fmla="*/ 1397316 h 2286000"/>
              <a:gd name="connsiteX6" fmla="*/ 1102530 w 5662935"/>
              <a:gd name="connsiteY6" fmla="*/ 324079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935" h="2286000">
                <a:moveTo>
                  <a:pt x="1200515" y="0"/>
                </a:moveTo>
                <a:lnTo>
                  <a:pt x="5662935" y="0"/>
                </a:lnTo>
                <a:lnTo>
                  <a:pt x="5662935" y="2286000"/>
                </a:lnTo>
                <a:lnTo>
                  <a:pt x="0" y="2286000"/>
                </a:lnTo>
                <a:lnTo>
                  <a:pt x="78957" y="2205438"/>
                </a:lnTo>
                <a:cubicBezTo>
                  <a:pt x="291624" y="1972265"/>
                  <a:pt x="490445" y="1703955"/>
                  <a:pt x="672225" y="1397316"/>
                </a:cubicBezTo>
                <a:cubicBezTo>
                  <a:pt x="854003" y="1056606"/>
                  <a:pt x="984657" y="698860"/>
                  <a:pt x="1102530" y="324079"/>
                </a:cubicBezTo>
                <a:close/>
              </a:path>
            </a:pathLst>
          </a:custGeom>
        </p:spPr>
        <p:txBody>
          <a:bodyPr wrap="square" anchor="ctr">
            <a:noAutofit/>
          </a:bodyPr>
          <a:lstStyle>
            <a:lvl1pPr algn="ctr">
              <a:defRPr/>
            </a:lvl1pPr>
          </a:lstStyle>
          <a:p>
            <a:r>
              <a:rPr lang="en-US"/>
              <a:t>Click icon to add picture</a:t>
            </a:r>
            <a:endParaRPr lang="en-US" dirty="0"/>
          </a:p>
        </p:txBody>
      </p:sp>
      <p:sp>
        <p:nvSpPr>
          <p:cNvPr id="8" name="Slide Number Placeholder 3">
            <a:extLst>
              <a:ext uri="{FF2B5EF4-FFF2-40B4-BE49-F238E27FC236}">
                <a16:creationId xmlns:a16="http://schemas.microsoft.com/office/drawing/2014/main" id="{54D1CFDE-CA21-4CFE-AE63-608D62DB6C33}"/>
              </a:ext>
            </a:extLst>
          </p:cNvPr>
          <p:cNvSpPr>
            <a:spLocks noGrp="1"/>
          </p:cNvSpPr>
          <p:nvPr>
            <p:ph type="sldNum" sz="quarter" idx="16"/>
          </p:nvPr>
        </p:nvSpPr>
        <p:spPr>
          <a:xfrm>
            <a:off x="9329739" y="6138000"/>
            <a:ext cx="2130424" cy="720000"/>
          </a:xfrm>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559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4BF6-62EC-4B2B-B3B7-8E130713929B}"/>
              </a:ext>
            </a:extLst>
          </p:cNvPr>
          <p:cNvSpPr>
            <a:spLocks noGrp="1"/>
          </p:cNvSpPr>
          <p:nvPr>
            <p:ph type="title"/>
          </p:nvPr>
        </p:nvSpPr>
        <p:spPr>
          <a:xfrm>
            <a:off x="720000" y="616890"/>
            <a:ext cx="3927727" cy="1477328"/>
          </a:xfrm>
        </p:spPr>
        <p:txBody>
          <a:bodyPr/>
          <a:lstStyle/>
          <a:p>
            <a:r>
              <a:rPr lang="en-US"/>
              <a:t>Click to edit Master title style</a:t>
            </a:r>
          </a:p>
        </p:txBody>
      </p:sp>
      <p:sp>
        <p:nvSpPr>
          <p:cNvPr id="18" name="Text Placeholder 17">
            <a:extLst>
              <a:ext uri="{FF2B5EF4-FFF2-40B4-BE49-F238E27FC236}">
                <a16:creationId xmlns:a16="http://schemas.microsoft.com/office/drawing/2014/main" id="{3078E0F3-1044-4DB5-AE58-9212CD6C34E7}"/>
              </a:ext>
            </a:extLst>
          </p:cNvPr>
          <p:cNvSpPr>
            <a:spLocks noGrp="1"/>
          </p:cNvSpPr>
          <p:nvPr>
            <p:ph type="body" sz="quarter" idx="17"/>
          </p:nvPr>
        </p:nvSpPr>
        <p:spPr>
          <a:xfrm>
            <a:off x="4647727" y="616890"/>
            <a:ext cx="6812436" cy="1477328"/>
          </a:xfrm>
        </p:spPr>
        <p:txBody>
          <a:bodyPr/>
          <a:lstStyle>
            <a:lvl1pPr marL="0" indent="0">
              <a:buNone/>
              <a:defRPr lang="en-US" sz="1600" kern="1200" spc="20" baseline="0" dirty="0" smtClean="0">
                <a:solidFill>
                  <a:schemeClr val="tx2">
                    <a:lumMod val="90000"/>
                  </a:schemeClr>
                </a:solidFill>
                <a:latin typeface="+mn-lt"/>
                <a:ea typeface="+mn-ea"/>
                <a:cs typeface="+mn-cs"/>
              </a:defRPr>
            </a:lvl1pPr>
            <a:lvl2pPr>
              <a:buNone/>
              <a:defRPr/>
            </a:lvl2pPr>
          </a:lstStyle>
          <a:p>
            <a:pPr lvl="0"/>
            <a:r>
              <a:rPr lang="en-US"/>
              <a:t>Click to edit Master text styles</a:t>
            </a:r>
          </a:p>
        </p:txBody>
      </p:sp>
      <p:sp useBgFill="1">
        <p:nvSpPr>
          <p:cNvPr id="13" name="Freeform: Shape 12">
            <a:extLst>
              <a:ext uri="{FF2B5EF4-FFF2-40B4-BE49-F238E27FC236}">
                <a16:creationId xmlns:a16="http://schemas.microsoft.com/office/drawing/2014/main" id="{63A0AF3C-A897-4840-99F4-77D234B0E2FE}"/>
              </a:ext>
              <a:ext uri="{C183D7F6-B498-43B3-948B-1728B52AA6E4}">
                <adec:decorative xmlns:adec="http://schemas.microsoft.com/office/drawing/2017/decorative" val="1"/>
              </a:ext>
            </a:extLst>
          </p:cNvPr>
          <p:cNvSpPr>
            <a:spLocks/>
          </p:cNvSpPr>
          <p:nvPr userDrawn="1"/>
        </p:nvSpPr>
        <p:spPr bwMode="auto">
          <a:xfrm rot="16200000" flipH="1">
            <a:off x="4524645" y="-809352"/>
            <a:ext cx="3142706" cy="12192000"/>
          </a:xfrm>
          <a:custGeom>
            <a:avLst/>
            <a:gdLst>
              <a:gd name="connsiteX0" fmla="*/ 0 w 3142706"/>
              <a:gd name="connsiteY0" fmla="*/ 4431100 h 12192000"/>
              <a:gd name="connsiteX1" fmla="*/ 1979 w 3142706"/>
              <a:gd name="connsiteY1" fmla="*/ 4546418 h 12192000"/>
              <a:gd name="connsiteX2" fmla="*/ 80130 w 3142706"/>
              <a:gd name="connsiteY2" fmla="*/ 4516573 h 12192000"/>
              <a:gd name="connsiteX3" fmla="*/ 585514 w 3142706"/>
              <a:gd name="connsiteY3" fmla="*/ 4383259 h 12192000"/>
              <a:gd name="connsiteX4" fmla="*/ 1550569 w 3142706"/>
              <a:gd name="connsiteY4" fmla="*/ 4698133 h 12192000"/>
              <a:gd name="connsiteX5" fmla="*/ 2200712 w 3142706"/>
              <a:gd name="connsiteY5" fmla="*/ 5277095 h 12192000"/>
              <a:gd name="connsiteX6" fmla="*/ 2424198 w 3142706"/>
              <a:gd name="connsiteY6" fmla="*/ 6170932 h 12192000"/>
              <a:gd name="connsiteX7" fmla="*/ 2332772 w 3142706"/>
              <a:gd name="connsiteY7" fmla="*/ 6658479 h 12192000"/>
              <a:gd name="connsiteX8" fmla="*/ 1784214 w 3142706"/>
              <a:gd name="connsiteY8" fmla="*/ 7481214 h 12192000"/>
              <a:gd name="connsiteX9" fmla="*/ 798842 w 3142706"/>
              <a:gd name="connsiteY9" fmla="*/ 7917975 h 12192000"/>
              <a:gd name="connsiteX10" fmla="*/ 193143 w 3142706"/>
              <a:gd name="connsiteY10" fmla="*/ 7797358 h 12192000"/>
              <a:gd name="connsiteX11" fmla="*/ 181439 w 3142706"/>
              <a:gd name="connsiteY11" fmla="*/ 7792629 h 12192000"/>
              <a:gd name="connsiteX12" fmla="*/ 181439 w 3142706"/>
              <a:gd name="connsiteY12" fmla="*/ 8305457 h 12192000"/>
              <a:gd name="connsiteX13" fmla="*/ 181439 w 3142706"/>
              <a:gd name="connsiteY13" fmla="*/ 8378263 h 12192000"/>
              <a:gd name="connsiteX14" fmla="*/ 255752 w 3142706"/>
              <a:gd name="connsiteY14" fmla="*/ 8360872 h 12192000"/>
              <a:gd name="connsiteX15" fmla="*/ 785021 w 3142706"/>
              <a:gd name="connsiteY15" fmla="*/ 8298478 h 12192000"/>
              <a:gd name="connsiteX16" fmla="*/ 1532042 w 3142706"/>
              <a:gd name="connsiteY16" fmla="*/ 8485311 h 12192000"/>
              <a:gd name="connsiteX17" fmla="*/ 2133781 w 3142706"/>
              <a:gd name="connsiteY17" fmla="*/ 9045463 h 12192000"/>
              <a:gd name="connsiteX18" fmla="*/ 2351877 w 3142706"/>
              <a:gd name="connsiteY18" fmla="*/ 9543220 h 12192000"/>
              <a:gd name="connsiteX19" fmla="*/ 2414043 w 3142706"/>
              <a:gd name="connsiteY19" fmla="*/ 10165766 h 12192000"/>
              <a:gd name="connsiteX20" fmla="*/ 2196291 w 3142706"/>
              <a:gd name="connsiteY20" fmla="*/ 10881728 h 12192000"/>
              <a:gd name="connsiteX21" fmla="*/ 1532042 w 3142706"/>
              <a:gd name="connsiteY21" fmla="*/ 11535296 h 12192000"/>
              <a:gd name="connsiteX22" fmla="*/ 629434 w 3142706"/>
              <a:gd name="connsiteY22" fmla="*/ 11784175 h 12192000"/>
              <a:gd name="connsiteX23" fmla="*/ 216855 w 3142706"/>
              <a:gd name="connsiteY23" fmla="*/ 11737423 h 12192000"/>
              <a:gd name="connsiteX24" fmla="*/ 181439 w 3142706"/>
              <a:gd name="connsiteY24" fmla="*/ 11726632 h 12192000"/>
              <a:gd name="connsiteX25" fmla="*/ 181439 w 3142706"/>
              <a:gd name="connsiteY25" fmla="*/ 11763388 h 12192000"/>
              <a:gd name="connsiteX26" fmla="*/ 181439 w 3142706"/>
              <a:gd name="connsiteY26" fmla="*/ 12180928 h 12192000"/>
              <a:gd name="connsiteX27" fmla="*/ 184001 w 3142706"/>
              <a:gd name="connsiteY27" fmla="*/ 12192000 h 12192000"/>
              <a:gd name="connsiteX28" fmla="*/ 3142705 w 3142706"/>
              <a:gd name="connsiteY28" fmla="*/ 12191999 h 12192000"/>
              <a:gd name="connsiteX29" fmla="*/ 3142706 w 3142706"/>
              <a:gd name="connsiteY29" fmla="*/ 0 h 12192000"/>
              <a:gd name="connsiteX30" fmla="*/ 155370 w 3142706"/>
              <a:gd name="connsiteY30" fmla="*/ 0 h 12192000"/>
              <a:gd name="connsiteX31" fmla="*/ 146351 w 3142706"/>
              <a:gd name="connsiteY31" fmla="*/ 177371 h 12192000"/>
              <a:gd name="connsiteX32" fmla="*/ 123859 w 3142706"/>
              <a:gd name="connsiteY32" fmla="*/ 599846 h 12192000"/>
              <a:gd name="connsiteX33" fmla="*/ 123365 w 3142706"/>
              <a:gd name="connsiteY33" fmla="*/ 609102 h 12192000"/>
              <a:gd name="connsiteX34" fmla="*/ 199429 w 3142706"/>
              <a:gd name="connsiteY34" fmla="*/ 579094 h 12192000"/>
              <a:gd name="connsiteX35" fmla="*/ 768238 w 3142706"/>
              <a:gd name="connsiteY35" fmla="*/ 518113 h 12192000"/>
              <a:gd name="connsiteX36" fmla="*/ 951182 w 3142706"/>
              <a:gd name="connsiteY36" fmla="*/ 548430 h 12192000"/>
              <a:gd name="connsiteX37" fmla="*/ 1413449 w 3142706"/>
              <a:gd name="connsiteY37" fmla="*/ 706284 h 12192000"/>
              <a:gd name="connsiteX38" fmla="*/ 1794407 w 3142706"/>
              <a:gd name="connsiteY38" fmla="*/ 944634 h 12192000"/>
              <a:gd name="connsiteX39" fmla="*/ 2028169 w 3142706"/>
              <a:gd name="connsiteY39" fmla="*/ 1168348 h 12192000"/>
              <a:gd name="connsiteX40" fmla="*/ 2363216 w 3142706"/>
              <a:gd name="connsiteY40" fmla="*/ 1767707 h 12192000"/>
              <a:gd name="connsiteX41" fmla="*/ 2424197 w 3142706"/>
              <a:gd name="connsiteY41" fmla="*/ 2356960 h 12192000"/>
              <a:gd name="connsiteX42" fmla="*/ 2363217 w 3142706"/>
              <a:gd name="connsiteY42" fmla="*/ 2793935 h 12192000"/>
              <a:gd name="connsiteX43" fmla="*/ 2139619 w 3142706"/>
              <a:gd name="connsiteY43" fmla="*/ 3230561 h 12192000"/>
              <a:gd name="connsiteX44" fmla="*/ 1479338 w 3142706"/>
              <a:gd name="connsiteY44" fmla="*/ 3789498 h 12192000"/>
              <a:gd name="connsiteX45" fmla="*/ 585646 w 3142706"/>
              <a:gd name="connsiteY45" fmla="*/ 4002758 h 12192000"/>
              <a:gd name="connsiteX46" fmla="*/ 5142 w 3142706"/>
              <a:gd name="connsiteY46" fmla="*/ 3895589 h 12192000"/>
              <a:gd name="connsiteX47" fmla="*/ 1356 w 3142706"/>
              <a:gd name="connsiteY47" fmla="*/ 3893719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42706" h="12192000">
                <a:moveTo>
                  <a:pt x="0" y="4431100"/>
                </a:moveTo>
                <a:lnTo>
                  <a:pt x="1979" y="4546418"/>
                </a:lnTo>
                <a:lnTo>
                  <a:pt x="80130" y="4516573"/>
                </a:lnTo>
                <a:cubicBezTo>
                  <a:pt x="323933" y="4431506"/>
                  <a:pt x="544880" y="4383259"/>
                  <a:pt x="585514" y="4383259"/>
                </a:cubicBezTo>
                <a:cubicBezTo>
                  <a:pt x="941060" y="4383259"/>
                  <a:pt x="1266132" y="4494990"/>
                  <a:pt x="1550569" y="4698133"/>
                </a:cubicBezTo>
                <a:cubicBezTo>
                  <a:pt x="1875640" y="4901278"/>
                  <a:pt x="2078810" y="5104423"/>
                  <a:pt x="2200712" y="5277095"/>
                </a:cubicBezTo>
                <a:cubicBezTo>
                  <a:pt x="2281979" y="5459926"/>
                  <a:pt x="2424198" y="5764642"/>
                  <a:pt x="2424198" y="6170932"/>
                </a:cubicBezTo>
                <a:lnTo>
                  <a:pt x="2332772" y="6658479"/>
                </a:lnTo>
                <a:cubicBezTo>
                  <a:pt x="2271821" y="6942881"/>
                  <a:pt x="2109285" y="7186655"/>
                  <a:pt x="1784214" y="7481214"/>
                </a:cubicBezTo>
                <a:cubicBezTo>
                  <a:pt x="1499777" y="7765617"/>
                  <a:pt x="1144230" y="7887503"/>
                  <a:pt x="798842" y="7917975"/>
                </a:cubicBezTo>
                <a:cubicBezTo>
                  <a:pt x="621069" y="7917975"/>
                  <a:pt x="410280" y="7872268"/>
                  <a:pt x="193143" y="7797358"/>
                </a:cubicBezTo>
                <a:lnTo>
                  <a:pt x="181439" y="7792629"/>
                </a:lnTo>
                <a:lnTo>
                  <a:pt x="181439" y="8305457"/>
                </a:lnTo>
                <a:lnTo>
                  <a:pt x="181439" y="8378263"/>
                </a:lnTo>
                <a:lnTo>
                  <a:pt x="255752" y="8360872"/>
                </a:lnTo>
                <a:cubicBezTo>
                  <a:pt x="442593" y="8298478"/>
                  <a:pt x="598179" y="8298478"/>
                  <a:pt x="785021" y="8298478"/>
                </a:cubicBezTo>
                <a:cubicBezTo>
                  <a:pt x="1034028" y="8298478"/>
                  <a:pt x="1283035" y="8360872"/>
                  <a:pt x="1532042" y="8485311"/>
                </a:cubicBezTo>
                <a:cubicBezTo>
                  <a:pt x="1749795" y="8609751"/>
                  <a:pt x="1936636" y="8796584"/>
                  <a:pt x="2133781" y="9045463"/>
                </a:cubicBezTo>
                <a:cubicBezTo>
                  <a:pt x="2227202" y="9169902"/>
                  <a:pt x="2289368" y="9325364"/>
                  <a:pt x="2351877" y="9543220"/>
                </a:cubicBezTo>
                <a:cubicBezTo>
                  <a:pt x="2382788" y="9730054"/>
                  <a:pt x="2414043" y="9947910"/>
                  <a:pt x="2414043" y="10165766"/>
                </a:cubicBezTo>
                <a:cubicBezTo>
                  <a:pt x="2414043" y="10414645"/>
                  <a:pt x="2351877" y="10632501"/>
                  <a:pt x="2196291" y="10881728"/>
                </a:cubicBezTo>
                <a:cubicBezTo>
                  <a:pt x="2030057" y="11161629"/>
                  <a:pt x="1812304" y="11410857"/>
                  <a:pt x="1532042" y="11535296"/>
                </a:cubicBezTo>
                <a:cubicBezTo>
                  <a:pt x="1251780" y="11690758"/>
                  <a:pt x="971862" y="11784175"/>
                  <a:pt x="629434" y="11784175"/>
                </a:cubicBezTo>
                <a:cubicBezTo>
                  <a:pt x="489303" y="11784175"/>
                  <a:pt x="349172" y="11768576"/>
                  <a:pt x="216855" y="11737423"/>
                </a:cubicBezTo>
                <a:lnTo>
                  <a:pt x="181439" y="11726632"/>
                </a:lnTo>
                <a:lnTo>
                  <a:pt x="181439" y="11763388"/>
                </a:lnTo>
                <a:cubicBezTo>
                  <a:pt x="181439" y="11959844"/>
                  <a:pt x="181439" y="12097696"/>
                  <a:pt x="181439" y="12180928"/>
                </a:cubicBezTo>
                <a:lnTo>
                  <a:pt x="184001" y="12192000"/>
                </a:lnTo>
                <a:lnTo>
                  <a:pt x="3142705" y="12191999"/>
                </a:lnTo>
                <a:lnTo>
                  <a:pt x="3142706" y="0"/>
                </a:lnTo>
                <a:lnTo>
                  <a:pt x="155370" y="0"/>
                </a:lnTo>
                <a:lnTo>
                  <a:pt x="146351" y="177371"/>
                </a:lnTo>
                <a:cubicBezTo>
                  <a:pt x="139453" y="310022"/>
                  <a:pt x="131856" y="451218"/>
                  <a:pt x="123859" y="599846"/>
                </a:cubicBezTo>
                <a:lnTo>
                  <a:pt x="123365" y="609102"/>
                </a:lnTo>
                <a:lnTo>
                  <a:pt x="199429" y="579094"/>
                </a:lnTo>
                <a:cubicBezTo>
                  <a:pt x="331556" y="548430"/>
                  <a:pt x="616135" y="518113"/>
                  <a:pt x="768238" y="518113"/>
                </a:cubicBezTo>
                <a:cubicBezTo>
                  <a:pt x="859710" y="518113"/>
                  <a:pt x="920692" y="548430"/>
                  <a:pt x="951182" y="548430"/>
                </a:cubicBezTo>
                <a:cubicBezTo>
                  <a:pt x="1174780" y="579094"/>
                  <a:pt x="1189851" y="614638"/>
                  <a:pt x="1413449" y="706284"/>
                </a:cubicBezTo>
                <a:cubicBezTo>
                  <a:pt x="1637047" y="797930"/>
                  <a:pt x="1702935" y="843231"/>
                  <a:pt x="1794407" y="944634"/>
                </a:cubicBezTo>
                <a:cubicBezTo>
                  <a:pt x="1885879" y="1036280"/>
                  <a:pt x="1997678" y="1097261"/>
                  <a:pt x="2028169" y="1168348"/>
                </a:cubicBezTo>
                <a:cubicBezTo>
                  <a:pt x="2149781" y="1290310"/>
                  <a:pt x="2302234" y="1513676"/>
                  <a:pt x="2363216" y="1767707"/>
                </a:cubicBezTo>
                <a:cubicBezTo>
                  <a:pt x="2393706" y="1980967"/>
                  <a:pt x="2424197" y="2194227"/>
                  <a:pt x="2424197" y="2356960"/>
                </a:cubicBezTo>
                <a:cubicBezTo>
                  <a:pt x="2424197" y="2478923"/>
                  <a:pt x="2424198" y="2631201"/>
                  <a:pt x="2363217" y="2793935"/>
                </a:cubicBezTo>
                <a:cubicBezTo>
                  <a:pt x="2332726" y="2946213"/>
                  <a:pt x="2200600" y="3098493"/>
                  <a:pt x="2139619" y="3230561"/>
                </a:cubicBezTo>
                <a:cubicBezTo>
                  <a:pt x="1977352" y="3474486"/>
                  <a:pt x="1763917" y="3657430"/>
                  <a:pt x="1479338" y="3789498"/>
                </a:cubicBezTo>
                <a:cubicBezTo>
                  <a:pt x="1205272" y="3941777"/>
                  <a:pt x="920693" y="4002758"/>
                  <a:pt x="585646" y="4002758"/>
                </a:cubicBezTo>
                <a:cubicBezTo>
                  <a:pt x="376022" y="4002758"/>
                  <a:pt x="183599" y="3968456"/>
                  <a:pt x="5142" y="3895589"/>
                </a:cubicBezTo>
                <a:lnTo>
                  <a:pt x="1356" y="3893719"/>
                </a:ln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2" name="Slide Number Placeholder 21">
            <a:extLst>
              <a:ext uri="{FF2B5EF4-FFF2-40B4-BE49-F238E27FC236}">
                <a16:creationId xmlns:a16="http://schemas.microsoft.com/office/drawing/2014/main" id="{D64F9441-F2C8-491B-965A-E5C8139FFDEC}"/>
              </a:ext>
            </a:extLst>
          </p:cNvPr>
          <p:cNvSpPr>
            <a:spLocks noGrp="1"/>
          </p:cNvSpPr>
          <p:nvPr>
            <p:ph type="sldNum" sz="quarter" idx="20"/>
          </p:nvPr>
        </p:nvSpPr>
        <p:spPr/>
        <p:txBody>
          <a:bodyPr/>
          <a:lstStyle/>
          <a:p>
            <a:fld id="{1621B6DD-29C1-4FEA-923F-71EA1347694C}" type="slidenum">
              <a:rPr lang="en-US" smtClean="0"/>
              <a:pPr/>
              <a:t>‹#›</a:t>
            </a:fld>
            <a:endParaRPr lang="en-US" dirty="0"/>
          </a:p>
        </p:txBody>
      </p:sp>
      <p:sp>
        <p:nvSpPr>
          <p:cNvPr id="15" name="Picture Placeholder 13">
            <a:extLst>
              <a:ext uri="{FF2B5EF4-FFF2-40B4-BE49-F238E27FC236}">
                <a16:creationId xmlns:a16="http://schemas.microsoft.com/office/drawing/2014/main" id="{FDA5072F-C775-4FB3-A00C-CEBFD9200FA2}"/>
              </a:ext>
            </a:extLst>
          </p:cNvPr>
          <p:cNvSpPr>
            <a:spLocks noGrp="1"/>
          </p:cNvSpPr>
          <p:nvPr>
            <p:ph type="pic" sz="quarter" idx="10"/>
          </p:nvPr>
        </p:nvSpPr>
        <p:spPr>
          <a:xfrm>
            <a:off x="518111" y="2634818"/>
            <a:ext cx="3484645" cy="3504675"/>
          </a:xfrm>
          <a:custGeom>
            <a:avLst/>
            <a:gdLst>
              <a:gd name="connsiteX0" fmla="*/ 1747550 w 3484645"/>
              <a:gd name="connsiteY0" fmla="*/ 0 h 3504675"/>
              <a:gd name="connsiteX1" fmla="*/ 2214840 w 3484645"/>
              <a:gd name="connsiteY1" fmla="*/ 60981 h 3504675"/>
              <a:gd name="connsiteX2" fmla="*/ 2672026 w 3484645"/>
              <a:gd name="connsiteY2" fmla="*/ 294743 h 3504675"/>
              <a:gd name="connsiteX3" fmla="*/ 3484645 w 3484645"/>
              <a:gd name="connsiteY3" fmla="*/ 1666123 h 3504675"/>
              <a:gd name="connsiteX4" fmla="*/ 3271385 w 3484645"/>
              <a:gd name="connsiteY4" fmla="*/ 2559815 h 3504675"/>
              <a:gd name="connsiteX5" fmla="*/ 2712448 w 3484645"/>
              <a:gd name="connsiteY5" fmla="*/ 3220096 h 3504675"/>
              <a:gd name="connsiteX6" fmla="*/ 2275822 w 3484645"/>
              <a:gd name="connsiteY6" fmla="*/ 3443694 h 3504675"/>
              <a:gd name="connsiteX7" fmla="*/ 1838847 w 3484645"/>
              <a:gd name="connsiteY7" fmla="*/ 3504675 h 3504675"/>
              <a:gd name="connsiteX8" fmla="*/ 1249594 w 3484645"/>
              <a:gd name="connsiteY8" fmla="*/ 3443694 h 3504675"/>
              <a:gd name="connsiteX9" fmla="*/ 650235 w 3484645"/>
              <a:gd name="connsiteY9" fmla="*/ 3108647 h 3504675"/>
              <a:gd name="connsiteX10" fmla="*/ 426521 w 3484645"/>
              <a:gd name="connsiteY10" fmla="*/ 2874885 h 3504675"/>
              <a:gd name="connsiteX11" fmla="*/ 188171 w 3484645"/>
              <a:gd name="connsiteY11" fmla="*/ 2493927 h 3504675"/>
              <a:gd name="connsiteX12" fmla="*/ 30317 w 3484645"/>
              <a:gd name="connsiteY12" fmla="*/ 2031660 h 3504675"/>
              <a:gd name="connsiteX13" fmla="*/ 0 w 3484645"/>
              <a:gd name="connsiteY13" fmla="*/ 1848716 h 3504675"/>
              <a:gd name="connsiteX14" fmla="*/ 60981 w 3484645"/>
              <a:gd name="connsiteY14" fmla="*/ 1279907 h 3504675"/>
              <a:gd name="connsiteX15" fmla="*/ 691005 w 3484645"/>
              <a:gd name="connsiteY15" fmla="*/ 355374 h 3504675"/>
              <a:gd name="connsiteX16" fmla="*/ 1747550 w 3484645"/>
              <a:gd name="connsiteY16"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84645" h="3504675">
                <a:moveTo>
                  <a:pt x="1747550" y="0"/>
                </a:moveTo>
                <a:cubicBezTo>
                  <a:pt x="1869164" y="0"/>
                  <a:pt x="2021791" y="0"/>
                  <a:pt x="2214840" y="60981"/>
                </a:cubicBezTo>
                <a:cubicBezTo>
                  <a:pt x="2428101" y="121963"/>
                  <a:pt x="2550063" y="233762"/>
                  <a:pt x="2672026" y="294743"/>
                </a:cubicBezTo>
                <a:cubicBezTo>
                  <a:pt x="3240720" y="670444"/>
                  <a:pt x="3484645" y="1107127"/>
                  <a:pt x="3484645" y="1666123"/>
                </a:cubicBezTo>
                <a:cubicBezTo>
                  <a:pt x="3484645" y="2001170"/>
                  <a:pt x="3423664" y="2285749"/>
                  <a:pt x="3271385" y="2559815"/>
                </a:cubicBezTo>
                <a:cubicBezTo>
                  <a:pt x="3139317" y="2844394"/>
                  <a:pt x="2956373" y="3057829"/>
                  <a:pt x="2712448" y="3220096"/>
                </a:cubicBezTo>
                <a:cubicBezTo>
                  <a:pt x="2580380" y="3281077"/>
                  <a:pt x="2428101" y="3413203"/>
                  <a:pt x="2275822" y="3443694"/>
                </a:cubicBezTo>
                <a:cubicBezTo>
                  <a:pt x="2113089" y="3504675"/>
                  <a:pt x="1960810" y="3504675"/>
                  <a:pt x="1838847" y="3504675"/>
                </a:cubicBezTo>
                <a:cubicBezTo>
                  <a:pt x="1676114" y="3504675"/>
                  <a:pt x="1462854" y="3474184"/>
                  <a:pt x="1249594" y="3443694"/>
                </a:cubicBezTo>
                <a:cubicBezTo>
                  <a:pt x="995563" y="3382712"/>
                  <a:pt x="772197" y="3230259"/>
                  <a:pt x="650235" y="3108647"/>
                </a:cubicBezTo>
                <a:cubicBezTo>
                  <a:pt x="579148" y="3078156"/>
                  <a:pt x="518167" y="2966357"/>
                  <a:pt x="426521" y="2874885"/>
                </a:cubicBezTo>
                <a:cubicBezTo>
                  <a:pt x="325118" y="2783413"/>
                  <a:pt x="279817" y="2717525"/>
                  <a:pt x="188171" y="2493927"/>
                </a:cubicBezTo>
                <a:cubicBezTo>
                  <a:pt x="96525" y="2270329"/>
                  <a:pt x="60981" y="2255258"/>
                  <a:pt x="30317" y="2031660"/>
                </a:cubicBezTo>
                <a:cubicBezTo>
                  <a:pt x="30317" y="2001170"/>
                  <a:pt x="0" y="1940188"/>
                  <a:pt x="0" y="1848716"/>
                </a:cubicBezTo>
                <a:cubicBezTo>
                  <a:pt x="0" y="1696613"/>
                  <a:pt x="30317" y="1412034"/>
                  <a:pt x="60981" y="1279907"/>
                </a:cubicBezTo>
                <a:cubicBezTo>
                  <a:pt x="223366" y="843225"/>
                  <a:pt x="386099" y="599300"/>
                  <a:pt x="691005" y="355374"/>
                </a:cubicBezTo>
                <a:cubicBezTo>
                  <a:pt x="975352" y="101636"/>
                  <a:pt x="1371556" y="0"/>
                  <a:pt x="1747550" y="0"/>
                </a:cubicBezTo>
                <a:close/>
              </a:path>
            </a:pathLst>
          </a:custGeom>
        </p:spPr>
        <p:txBody>
          <a:bodyPr wrap="square">
            <a:noAutofit/>
          </a:bodyPr>
          <a:lstStyle/>
          <a:p>
            <a:r>
              <a:rPr lang="en-US"/>
              <a:t>Click icon to add picture</a:t>
            </a:r>
            <a:endParaRPr lang="en-US" dirty="0"/>
          </a:p>
        </p:txBody>
      </p:sp>
      <p:sp>
        <p:nvSpPr>
          <p:cNvPr id="16" name="Picture Placeholder 16">
            <a:extLst>
              <a:ext uri="{FF2B5EF4-FFF2-40B4-BE49-F238E27FC236}">
                <a16:creationId xmlns:a16="http://schemas.microsoft.com/office/drawing/2014/main" id="{B4151D06-53FE-42E5-9665-965DC2C382EC}"/>
              </a:ext>
            </a:extLst>
          </p:cNvPr>
          <p:cNvSpPr>
            <a:spLocks noGrp="1"/>
          </p:cNvSpPr>
          <p:nvPr>
            <p:ph type="pic" sz="quarter" idx="11"/>
          </p:nvPr>
        </p:nvSpPr>
        <p:spPr>
          <a:xfrm>
            <a:off x="4383257" y="2634818"/>
            <a:ext cx="3534716" cy="3504675"/>
          </a:xfrm>
          <a:custGeom>
            <a:avLst/>
            <a:gdLst>
              <a:gd name="connsiteX0" fmla="*/ 1858773 w 3534716"/>
              <a:gd name="connsiteY0" fmla="*/ 0 h 3504675"/>
              <a:gd name="connsiteX1" fmla="*/ 2488521 w 3534716"/>
              <a:gd name="connsiteY1" fmla="*/ 142219 h 3504675"/>
              <a:gd name="connsiteX2" fmla="*/ 3118270 w 3534716"/>
              <a:gd name="connsiteY2" fmla="*/ 629826 h 3504675"/>
              <a:gd name="connsiteX3" fmla="*/ 3534716 w 3534716"/>
              <a:gd name="connsiteY3" fmla="*/ 1879319 h 3504675"/>
              <a:gd name="connsiteX4" fmla="*/ 3097955 w 3534716"/>
              <a:gd name="connsiteY4" fmla="*/ 2864691 h 3504675"/>
              <a:gd name="connsiteX5" fmla="*/ 2275220 w 3534716"/>
              <a:gd name="connsiteY5" fmla="*/ 3413249 h 3504675"/>
              <a:gd name="connsiteX6" fmla="*/ 1787673 w 3534716"/>
              <a:gd name="connsiteY6" fmla="*/ 3504675 h 3504675"/>
              <a:gd name="connsiteX7" fmla="*/ 893836 w 3534716"/>
              <a:gd name="connsiteY7" fmla="*/ 3281189 h 3504675"/>
              <a:gd name="connsiteX8" fmla="*/ 314874 w 3534716"/>
              <a:gd name="connsiteY8" fmla="*/ 2631046 h 3504675"/>
              <a:gd name="connsiteX9" fmla="*/ 0 w 3534716"/>
              <a:gd name="connsiteY9" fmla="*/ 1665991 h 3504675"/>
              <a:gd name="connsiteX10" fmla="*/ 487547 w 3534716"/>
              <a:gd name="connsiteY10" fmla="*/ 518083 h 3504675"/>
              <a:gd name="connsiteX11" fmla="*/ 1533742 w 3534716"/>
              <a:gd name="connsiteY11" fmla="*/ 20317 h 3504675"/>
              <a:gd name="connsiteX12" fmla="*/ 1858773 w 3534716"/>
              <a:gd name="connsiteY12"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4716" h="3504675">
                <a:moveTo>
                  <a:pt x="1858773" y="0"/>
                </a:moveTo>
                <a:cubicBezTo>
                  <a:pt x="2061918" y="0"/>
                  <a:pt x="2346320" y="20317"/>
                  <a:pt x="2488521" y="142219"/>
                </a:cubicBezTo>
                <a:cubicBezTo>
                  <a:pt x="2661194" y="233645"/>
                  <a:pt x="2854182" y="365705"/>
                  <a:pt x="3118270" y="629826"/>
                </a:cubicBezTo>
                <a:cubicBezTo>
                  <a:pt x="3351886" y="1036165"/>
                  <a:pt x="3534716" y="1523772"/>
                  <a:pt x="3534716" y="1879319"/>
                </a:cubicBezTo>
                <a:cubicBezTo>
                  <a:pt x="3504244" y="2224707"/>
                  <a:pt x="3382358" y="2580254"/>
                  <a:pt x="3097955" y="2864691"/>
                </a:cubicBezTo>
                <a:cubicBezTo>
                  <a:pt x="2803396" y="3189762"/>
                  <a:pt x="2559622" y="3352298"/>
                  <a:pt x="2275220" y="3413249"/>
                </a:cubicBezTo>
                <a:lnTo>
                  <a:pt x="1787673" y="3504675"/>
                </a:lnTo>
                <a:cubicBezTo>
                  <a:pt x="1381383" y="3504675"/>
                  <a:pt x="1076667" y="3362456"/>
                  <a:pt x="893836" y="3281189"/>
                </a:cubicBezTo>
                <a:cubicBezTo>
                  <a:pt x="721164" y="3159287"/>
                  <a:pt x="518019" y="2956117"/>
                  <a:pt x="314874" y="2631046"/>
                </a:cubicBezTo>
                <a:cubicBezTo>
                  <a:pt x="111730" y="2346609"/>
                  <a:pt x="0" y="2021537"/>
                  <a:pt x="0" y="1665991"/>
                </a:cubicBezTo>
                <a:cubicBezTo>
                  <a:pt x="0" y="1584723"/>
                  <a:pt x="192988" y="782203"/>
                  <a:pt x="487547" y="518083"/>
                </a:cubicBezTo>
                <a:cubicBezTo>
                  <a:pt x="782107" y="253962"/>
                  <a:pt x="1208711" y="81268"/>
                  <a:pt x="1533742" y="20317"/>
                </a:cubicBezTo>
                <a:cubicBezTo>
                  <a:pt x="1625157" y="0"/>
                  <a:pt x="1706415" y="0"/>
                  <a:pt x="1858773" y="0"/>
                </a:cubicBezTo>
                <a:close/>
              </a:path>
            </a:pathLst>
          </a:custGeom>
        </p:spPr>
        <p:txBody>
          <a:bodyPr wrap="square">
            <a:noAutofit/>
          </a:bodyPr>
          <a:lstStyle/>
          <a:p>
            <a:r>
              <a:rPr lang="en-US"/>
              <a:t>Click icon to add picture</a:t>
            </a:r>
            <a:endParaRPr lang="en-US" dirty="0"/>
          </a:p>
        </p:txBody>
      </p:sp>
      <p:sp>
        <p:nvSpPr>
          <p:cNvPr id="23" name="Picture Placeholder 19">
            <a:extLst>
              <a:ext uri="{FF2B5EF4-FFF2-40B4-BE49-F238E27FC236}">
                <a16:creationId xmlns:a16="http://schemas.microsoft.com/office/drawing/2014/main" id="{B327F18E-56CE-4BED-9722-43624C672681}"/>
              </a:ext>
            </a:extLst>
          </p:cNvPr>
          <p:cNvSpPr>
            <a:spLocks noGrp="1"/>
          </p:cNvSpPr>
          <p:nvPr>
            <p:ph type="pic" sz="quarter" idx="12"/>
          </p:nvPr>
        </p:nvSpPr>
        <p:spPr>
          <a:xfrm>
            <a:off x="8298476" y="2680058"/>
            <a:ext cx="3485697" cy="3449280"/>
          </a:xfrm>
          <a:custGeom>
            <a:avLst/>
            <a:gdLst>
              <a:gd name="connsiteX0" fmla="*/ 1780826 w 3485697"/>
              <a:gd name="connsiteY0" fmla="*/ 4 h 3449280"/>
              <a:gd name="connsiteX1" fmla="*/ 2262915 w 3485697"/>
              <a:gd name="connsiteY1" fmla="*/ 85106 h 3449280"/>
              <a:gd name="connsiteX2" fmla="*/ 2822020 w 3485697"/>
              <a:gd name="connsiteY2" fmla="*/ 309385 h 3449280"/>
              <a:gd name="connsiteX3" fmla="*/ 3298864 w 3485697"/>
              <a:gd name="connsiteY3" fmla="*/ 886395 h 3449280"/>
              <a:gd name="connsiteX4" fmla="*/ 3485697 w 3485697"/>
              <a:gd name="connsiteY4" fmla="*/ 1664671 h 3449280"/>
              <a:gd name="connsiteX5" fmla="*/ 3236818 w 3485697"/>
              <a:gd name="connsiteY5" fmla="*/ 2567279 h 3449280"/>
              <a:gd name="connsiteX6" fmla="*/ 2583250 w 3485697"/>
              <a:gd name="connsiteY6" fmla="*/ 3231528 h 3449280"/>
              <a:gd name="connsiteX7" fmla="*/ 1867288 w 3485697"/>
              <a:gd name="connsiteY7" fmla="*/ 3449280 h 3449280"/>
              <a:gd name="connsiteX8" fmla="*/ 1244742 w 3485697"/>
              <a:gd name="connsiteY8" fmla="*/ 3387114 h 3449280"/>
              <a:gd name="connsiteX9" fmla="*/ 746985 w 3485697"/>
              <a:gd name="connsiteY9" fmla="*/ 3169018 h 3449280"/>
              <a:gd name="connsiteX10" fmla="*/ 186833 w 3485697"/>
              <a:gd name="connsiteY10" fmla="*/ 2567279 h 3449280"/>
              <a:gd name="connsiteX11" fmla="*/ 0 w 3485697"/>
              <a:gd name="connsiteY11" fmla="*/ 1820258 h 3449280"/>
              <a:gd name="connsiteX12" fmla="*/ 62394 w 3485697"/>
              <a:gd name="connsiteY12" fmla="*/ 1290989 h 3449280"/>
              <a:gd name="connsiteX13" fmla="*/ 622545 w 3485697"/>
              <a:gd name="connsiteY13" fmla="*/ 325871 h 3449280"/>
              <a:gd name="connsiteX14" fmla="*/ 1585992 w 3485697"/>
              <a:gd name="connsiteY14" fmla="*/ 14697 h 3449280"/>
              <a:gd name="connsiteX15" fmla="*/ 1780826 w 3485697"/>
              <a:gd name="connsiteY15" fmla="*/ 4 h 3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5697" h="3449280">
                <a:moveTo>
                  <a:pt x="1780826" y="4"/>
                </a:moveTo>
                <a:cubicBezTo>
                  <a:pt x="1965933" y="-415"/>
                  <a:pt x="2123051" y="38482"/>
                  <a:pt x="2262915" y="85106"/>
                </a:cubicBezTo>
                <a:cubicBezTo>
                  <a:pt x="2449748" y="116361"/>
                  <a:pt x="2666210" y="247219"/>
                  <a:pt x="2822020" y="309385"/>
                </a:cubicBezTo>
                <a:cubicBezTo>
                  <a:pt x="3101922" y="496226"/>
                  <a:pt x="3205447" y="668299"/>
                  <a:pt x="3298864" y="886395"/>
                </a:cubicBezTo>
                <a:cubicBezTo>
                  <a:pt x="3423303" y="1104147"/>
                  <a:pt x="3485697" y="1384409"/>
                  <a:pt x="3485697" y="1664671"/>
                </a:cubicBezTo>
                <a:cubicBezTo>
                  <a:pt x="3485697" y="2007099"/>
                  <a:pt x="3392280" y="2287017"/>
                  <a:pt x="3236818" y="2567279"/>
                </a:cubicBezTo>
                <a:cubicBezTo>
                  <a:pt x="3112379" y="2847541"/>
                  <a:pt x="2863151" y="3065294"/>
                  <a:pt x="2583250" y="3231528"/>
                </a:cubicBezTo>
                <a:cubicBezTo>
                  <a:pt x="2334023" y="3387114"/>
                  <a:pt x="2116167" y="3449280"/>
                  <a:pt x="1867288" y="3449280"/>
                </a:cubicBezTo>
                <a:cubicBezTo>
                  <a:pt x="1649432" y="3449280"/>
                  <a:pt x="1431576" y="3418025"/>
                  <a:pt x="1244742" y="3387114"/>
                </a:cubicBezTo>
                <a:cubicBezTo>
                  <a:pt x="1026886" y="3324605"/>
                  <a:pt x="871424" y="3262439"/>
                  <a:pt x="746985" y="3169018"/>
                </a:cubicBezTo>
                <a:cubicBezTo>
                  <a:pt x="498106" y="2971873"/>
                  <a:pt x="311273" y="2785032"/>
                  <a:pt x="186833" y="2567279"/>
                </a:cubicBezTo>
                <a:cubicBezTo>
                  <a:pt x="62394" y="2318272"/>
                  <a:pt x="0" y="2069265"/>
                  <a:pt x="0" y="1820258"/>
                </a:cubicBezTo>
                <a:cubicBezTo>
                  <a:pt x="0" y="1633416"/>
                  <a:pt x="0" y="1477830"/>
                  <a:pt x="62394" y="1290989"/>
                </a:cubicBezTo>
                <a:cubicBezTo>
                  <a:pt x="155462" y="823885"/>
                  <a:pt x="342295" y="512712"/>
                  <a:pt x="622545" y="325871"/>
                </a:cubicBezTo>
                <a:cubicBezTo>
                  <a:pt x="902447" y="108118"/>
                  <a:pt x="1312713" y="54882"/>
                  <a:pt x="1585992" y="14697"/>
                </a:cubicBezTo>
                <a:cubicBezTo>
                  <a:pt x="1654312" y="4651"/>
                  <a:pt x="1719124" y="143"/>
                  <a:pt x="1780826" y="4"/>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31448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2235CD-026E-4B65-A804-8C877A0C4F31}"/>
              </a:ext>
            </a:extLst>
          </p:cNvPr>
          <p:cNvSpPr>
            <a:spLocks noGrp="1"/>
          </p:cNvSpPr>
          <p:nvPr>
            <p:ph type="pic" sz="quarter" idx="12"/>
          </p:nvPr>
        </p:nvSpPr>
        <p:spPr>
          <a:xfrm>
            <a:off x="0" y="0"/>
            <a:ext cx="12192000" cy="6858000"/>
          </a:xfrm>
          <a:custGeom>
            <a:avLst/>
            <a:gdLst>
              <a:gd name="connsiteX0" fmla="*/ 5123702 w 12192000"/>
              <a:gd name="connsiteY0" fmla="*/ 0 h 6858000"/>
              <a:gd name="connsiteX1" fmla="*/ 12192000 w 12192000"/>
              <a:gd name="connsiteY1" fmla="*/ 0 h 6858000"/>
              <a:gd name="connsiteX2" fmla="*/ 12192000 w 12192000"/>
              <a:gd name="connsiteY2" fmla="*/ 6858000 h 6858000"/>
              <a:gd name="connsiteX3" fmla="*/ 4294649 w 12192000"/>
              <a:gd name="connsiteY3" fmla="*/ 6858000 h 6858000"/>
              <a:gd name="connsiteX4" fmla="*/ 4543103 w 12192000"/>
              <a:gd name="connsiteY4" fmla="*/ 6794309 h 6858000"/>
              <a:gd name="connsiteX5" fmla="*/ 5784508 w 12192000"/>
              <a:gd name="connsiteY5" fmla="*/ 6102159 h 6858000"/>
              <a:gd name="connsiteX6" fmla="*/ 7044313 w 12192000"/>
              <a:gd name="connsiteY6" fmla="*/ 3583629 h 6858000"/>
              <a:gd name="connsiteX7" fmla="*/ 6748215 w 12192000"/>
              <a:gd name="connsiteY7" fmla="*/ 1870260 h 6858000"/>
              <a:gd name="connsiteX8" fmla="*/ 5569893 w 12192000"/>
              <a:gd name="connsiteY8" fmla="*/ 265913 h 6858000"/>
              <a:gd name="connsiteX9" fmla="*/ 5336837 w 12192000"/>
              <a:gd name="connsiteY9" fmla="*/ 117758 h 6858000"/>
              <a:gd name="connsiteX10" fmla="*/ 0 w 12192000"/>
              <a:gd name="connsiteY10" fmla="*/ 0 h 6858000"/>
              <a:gd name="connsiteX11" fmla="*/ 1478233 w 12192000"/>
              <a:gd name="connsiteY11" fmla="*/ 0 h 6858000"/>
              <a:gd name="connsiteX12" fmla="*/ 1376868 w 12192000"/>
              <a:gd name="connsiteY12" fmla="*/ 53544 h 6858000"/>
              <a:gd name="connsiteX13" fmla="*/ 763225 w 12192000"/>
              <a:gd name="connsiteY13" fmla="*/ 435512 h 6858000"/>
              <a:gd name="connsiteX14" fmla="*/ 3659 w 12192000"/>
              <a:gd name="connsiteY14" fmla="*/ 1575960 h 6858000"/>
              <a:gd name="connsiteX15" fmla="*/ 1 w 12192000"/>
              <a:gd name="connsiteY15" fmla="*/ 1586010 h 6858000"/>
              <a:gd name="connsiteX16" fmla="*/ 1 w 12192000"/>
              <a:gd name="connsiteY16" fmla="*/ 4992019 h 6858000"/>
              <a:gd name="connsiteX17" fmla="*/ 43793 w 12192000"/>
              <a:gd name="connsiteY17" fmla="*/ 5068808 h 6858000"/>
              <a:gd name="connsiteX18" fmla="*/ 508319 w 12192000"/>
              <a:gd name="connsiteY18" fmla="*/ 5721038 h 6858000"/>
              <a:gd name="connsiteX19" fmla="*/ 1561497 w 12192000"/>
              <a:gd name="connsiteY19" fmla="*/ 6516913 h 6858000"/>
              <a:gd name="connsiteX20" fmla="*/ 2199909 w 12192000"/>
              <a:gd name="connsiteY20" fmla="*/ 6808527 h 6858000"/>
              <a:gd name="connsiteX21" fmla="*/ 2401902 w 12192000"/>
              <a:gd name="connsiteY21" fmla="*/ 6858000 h 6858000"/>
              <a:gd name="connsiteX22" fmla="*/ 0 w 12192000"/>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58000">
                <a:moveTo>
                  <a:pt x="5123702" y="0"/>
                </a:moveTo>
                <a:lnTo>
                  <a:pt x="12192000" y="0"/>
                </a:lnTo>
                <a:lnTo>
                  <a:pt x="12192000" y="6858000"/>
                </a:lnTo>
                <a:lnTo>
                  <a:pt x="4294649" y="6858000"/>
                </a:lnTo>
                <a:lnTo>
                  <a:pt x="4543103" y="6794309"/>
                </a:lnTo>
                <a:cubicBezTo>
                  <a:pt x="5014473" y="6649034"/>
                  <a:pt x="5429526" y="6399659"/>
                  <a:pt x="5784508" y="6102159"/>
                </a:cubicBezTo>
                <a:cubicBezTo>
                  <a:pt x="6353535" y="5625104"/>
                  <a:pt x="6883605" y="4288680"/>
                  <a:pt x="7044313" y="3583629"/>
                </a:cubicBezTo>
                <a:cubicBezTo>
                  <a:pt x="7205014" y="2877517"/>
                  <a:pt x="6993682" y="2422592"/>
                  <a:pt x="6748215" y="1870260"/>
                </a:cubicBezTo>
                <a:cubicBezTo>
                  <a:pt x="6502213" y="1317394"/>
                  <a:pt x="5738966" y="373824"/>
                  <a:pt x="5569893" y="265913"/>
                </a:cubicBezTo>
                <a:cubicBezTo>
                  <a:pt x="5497000" y="216088"/>
                  <a:pt x="5419065" y="166493"/>
                  <a:pt x="5336837" y="117758"/>
                </a:cubicBezTo>
                <a:close/>
                <a:moveTo>
                  <a:pt x="0" y="0"/>
                </a:moveTo>
                <a:lnTo>
                  <a:pt x="1478233" y="0"/>
                </a:lnTo>
                <a:lnTo>
                  <a:pt x="1376868" y="53544"/>
                </a:lnTo>
                <a:cubicBezTo>
                  <a:pt x="1049753" y="231096"/>
                  <a:pt x="809295" y="389442"/>
                  <a:pt x="763225" y="435512"/>
                </a:cubicBezTo>
                <a:cubicBezTo>
                  <a:pt x="427428" y="771309"/>
                  <a:pt x="175347" y="1155399"/>
                  <a:pt x="3659" y="1575960"/>
                </a:cubicBezTo>
                <a:lnTo>
                  <a:pt x="1" y="1586010"/>
                </a:lnTo>
                <a:lnTo>
                  <a:pt x="1" y="4992019"/>
                </a:lnTo>
                <a:lnTo>
                  <a:pt x="43793" y="5068808"/>
                </a:lnTo>
                <a:cubicBezTo>
                  <a:pt x="199310" y="5325558"/>
                  <a:pt x="370402" y="5550958"/>
                  <a:pt x="508319" y="5721038"/>
                </a:cubicBezTo>
                <a:cubicBezTo>
                  <a:pt x="784154" y="6061198"/>
                  <a:pt x="1210792" y="6251624"/>
                  <a:pt x="1561497" y="6516913"/>
                </a:cubicBezTo>
                <a:cubicBezTo>
                  <a:pt x="1757316" y="6643529"/>
                  <a:pt x="1966063" y="6739921"/>
                  <a:pt x="2199909" y="6808527"/>
                </a:cubicBezTo>
                <a:lnTo>
                  <a:pt x="240190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EDE0715F-E7F9-4984-81DF-4367F383FAF9}"/>
              </a:ext>
            </a:extLst>
          </p:cNvPr>
          <p:cNvSpPr>
            <a:spLocks noGrp="1"/>
          </p:cNvSpPr>
          <p:nvPr>
            <p:ph type="title"/>
          </p:nvPr>
        </p:nvSpPr>
        <p:spPr>
          <a:xfrm>
            <a:off x="720724" y="1579842"/>
            <a:ext cx="5014913" cy="2039662"/>
          </a:xfrm>
        </p:spPr>
        <p:txBody>
          <a:bodyPr anchor="b">
            <a:normAutofit/>
          </a:bodyPr>
          <a:lstStyle>
            <a:lvl1pPr algn="ctr">
              <a:defRPr sz="5400"/>
            </a:lvl1pPr>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B584F01D-202E-467D-909E-95AC750B1184}"/>
              </a:ext>
            </a:extLst>
          </p:cNvPr>
          <p:cNvSpPr>
            <a:spLocks noGrp="1"/>
          </p:cNvSpPr>
          <p:nvPr>
            <p:ph type="body" sz="quarter" idx="11"/>
          </p:nvPr>
        </p:nvSpPr>
        <p:spPr>
          <a:xfrm>
            <a:off x="720725" y="3818283"/>
            <a:ext cx="5014913" cy="1201737"/>
          </a:xfrm>
        </p:spPr>
        <p:txBody>
          <a:bodyPr>
            <a:normAutofit/>
          </a:bodyPr>
          <a:lstStyle>
            <a:lvl1pPr algn="ctr">
              <a:buNone/>
              <a:defRPr sz="2400"/>
            </a:lvl1pPr>
            <a:lvl2pPr>
              <a:buNone/>
              <a:defRPr/>
            </a:lvl2pPr>
            <a:lvl3pPr>
              <a:buNone/>
              <a:defRPr/>
            </a:lvl3pPr>
            <a:lvl4pPr>
              <a:buNone/>
              <a:defRPr/>
            </a:lvl4pPr>
            <a:lvl5pPr>
              <a:buNone/>
              <a:defRPr/>
            </a:lvl5pPr>
          </a:lstStyle>
          <a:p>
            <a:pPr lvl="0"/>
            <a:r>
              <a:rPr lang="en-US"/>
              <a:t>Click to edit Master text styles</a:t>
            </a:r>
          </a:p>
        </p:txBody>
      </p:sp>
      <p:sp useBgFill="1">
        <p:nvSpPr>
          <p:cNvPr id="8" name="Freeform: Shape 7">
            <a:extLst>
              <a:ext uri="{FF2B5EF4-FFF2-40B4-BE49-F238E27FC236}">
                <a16:creationId xmlns:a16="http://schemas.microsoft.com/office/drawing/2014/main" id="{38CCBCF1-1C42-4C63-91FF-3E2B5C61C584}"/>
              </a:ext>
              <a:ext uri="{C183D7F6-B498-43B3-948B-1728B52AA6E4}">
                <adec:decorative xmlns:adec="http://schemas.microsoft.com/office/drawing/2017/decorative" val="1"/>
              </a:ext>
            </a:extLst>
          </p:cNvPr>
          <p:cNvSpPr/>
          <p:nvPr userDrawn="1"/>
        </p:nvSpPr>
        <p:spPr>
          <a:xfrm>
            <a:off x="1" y="0"/>
            <a:ext cx="7100407" cy="6858000"/>
          </a:xfrm>
          <a:custGeom>
            <a:avLst/>
            <a:gdLst>
              <a:gd name="connsiteX0" fmla="*/ 1478232 w 7100407"/>
              <a:gd name="connsiteY0" fmla="*/ 0 h 6858000"/>
              <a:gd name="connsiteX1" fmla="*/ 5123701 w 7100407"/>
              <a:gd name="connsiteY1" fmla="*/ 0 h 6858000"/>
              <a:gd name="connsiteX2" fmla="*/ 5336836 w 7100407"/>
              <a:gd name="connsiteY2" fmla="*/ 117758 h 6858000"/>
              <a:gd name="connsiteX3" fmla="*/ 5569892 w 7100407"/>
              <a:gd name="connsiteY3" fmla="*/ 265913 h 6858000"/>
              <a:gd name="connsiteX4" fmla="*/ 6748214 w 7100407"/>
              <a:gd name="connsiteY4" fmla="*/ 1870260 h 6858000"/>
              <a:gd name="connsiteX5" fmla="*/ 7044312 w 7100407"/>
              <a:gd name="connsiteY5" fmla="*/ 3583629 h 6858000"/>
              <a:gd name="connsiteX6" fmla="*/ 5784507 w 7100407"/>
              <a:gd name="connsiteY6" fmla="*/ 6102159 h 6858000"/>
              <a:gd name="connsiteX7" fmla="*/ 4543102 w 7100407"/>
              <a:gd name="connsiteY7" fmla="*/ 6794309 h 6858000"/>
              <a:gd name="connsiteX8" fmla="*/ 4294648 w 7100407"/>
              <a:gd name="connsiteY8" fmla="*/ 6858000 h 6858000"/>
              <a:gd name="connsiteX9" fmla="*/ 2401901 w 7100407"/>
              <a:gd name="connsiteY9" fmla="*/ 6858000 h 6858000"/>
              <a:gd name="connsiteX10" fmla="*/ 2199908 w 7100407"/>
              <a:gd name="connsiteY10" fmla="*/ 6808527 h 6858000"/>
              <a:gd name="connsiteX11" fmla="*/ 1561496 w 7100407"/>
              <a:gd name="connsiteY11" fmla="*/ 6516913 h 6858000"/>
              <a:gd name="connsiteX12" fmla="*/ 508318 w 7100407"/>
              <a:gd name="connsiteY12" fmla="*/ 5721038 h 6858000"/>
              <a:gd name="connsiteX13" fmla="*/ 43792 w 7100407"/>
              <a:gd name="connsiteY13" fmla="*/ 5068808 h 6858000"/>
              <a:gd name="connsiteX14" fmla="*/ 0 w 7100407"/>
              <a:gd name="connsiteY14" fmla="*/ 4992019 h 6858000"/>
              <a:gd name="connsiteX15" fmla="*/ 0 w 7100407"/>
              <a:gd name="connsiteY15" fmla="*/ 1586010 h 6858000"/>
              <a:gd name="connsiteX16" fmla="*/ 3658 w 7100407"/>
              <a:gd name="connsiteY16" fmla="*/ 1575960 h 6858000"/>
              <a:gd name="connsiteX17" fmla="*/ 763224 w 7100407"/>
              <a:gd name="connsiteY17" fmla="*/ 435512 h 6858000"/>
              <a:gd name="connsiteX18" fmla="*/ 1376867 w 7100407"/>
              <a:gd name="connsiteY18" fmla="*/ 535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00407" h="6858000">
                <a:moveTo>
                  <a:pt x="1478232" y="0"/>
                </a:moveTo>
                <a:lnTo>
                  <a:pt x="5123701" y="0"/>
                </a:lnTo>
                <a:lnTo>
                  <a:pt x="5336836" y="117758"/>
                </a:lnTo>
                <a:cubicBezTo>
                  <a:pt x="5419064" y="166493"/>
                  <a:pt x="5496999" y="216088"/>
                  <a:pt x="5569892" y="265913"/>
                </a:cubicBezTo>
                <a:cubicBezTo>
                  <a:pt x="5738965" y="373824"/>
                  <a:pt x="6502212" y="1317394"/>
                  <a:pt x="6748214" y="1870260"/>
                </a:cubicBezTo>
                <a:cubicBezTo>
                  <a:pt x="6993681" y="2422592"/>
                  <a:pt x="7205013" y="2877517"/>
                  <a:pt x="7044312" y="3583629"/>
                </a:cubicBezTo>
                <a:cubicBezTo>
                  <a:pt x="6883604" y="4288680"/>
                  <a:pt x="6353534" y="5625104"/>
                  <a:pt x="5784507" y="6102159"/>
                </a:cubicBezTo>
                <a:cubicBezTo>
                  <a:pt x="5429525" y="6399659"/>
                  <a:pt x="5014472" y="6649034"/>
                  <a:pt x="4543102" y="6794309"/>
                </a:cubicBezTo>
                <a:lnTo>
                  <a:pt x="4294648" y="6858000"/>
                </a:lnTo>
                <a:lnTo>
                  <a:pt x="2401901" y="6858000"/>
                </a:lnTo>
                <a:lnTo>
                  <a:pt x="2199908" y="6808527"/>
                </a:lnTo>
                <a:cubicBezTo>
                  <a:pt x="1966062" y="6739921"/>
                  <a:pt x="1757315" y="6643529"/>
                  <a:pt x="1561496" y="6516913"/>
                </a:cubicBezTo>
                <a:cubicBezTo>
                  <a:pt x="1210791" y="6251624"/>
                  <a:pt x="784153" y="6061198"/>
                  <a:pt x="508318" y="5721038"/>
                </a:cubicBezTo>
                <a:cubicBezTo>
                  <a:pt x="370401" y="5550958"/>
                  <a:pt x="199309" y="5325558"/>
                  <a:pt x="43792" y="5068808"/>
                </a:cubicBezTo>
                <a:lnTo>
                  <a:pt x="0" y="4992019"/>
                </a:lnTo>
                <a:lnTo>
                  <a:pt x="0" y="1586010"/>
                </a:lnTo>
                <a:lnTo>
                  <a:pt x="3658" y="1575960"/>
                </a:lnTo>
                <a:cubicBezTo>
                  <a:pt x="175346" y="1155399"/>
                  <a:pt x="427427" y="771309"/>
                  <a:pt x="763224" y="435512"/>
                </a:cubicBezTo>
                <a:cubicBezTo>
                  <a:pt x="809294" y="389442"/>
                  <a:pt x="1049752" y="231096"/>
                  <a:pt x="1376867" y="5354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089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9">
            <a:extLst>
              <a:ext uri="{FF2B5EF4-FFF2-40B4-BE49-F238E27FC236}">
                <a16:creationId xmlns:a16="http://schemas.microsoft.com/office/drawing/2014/main" id="{A93207D5-9CB9-447C-B7D6-0F4CE47F0F32}"/>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Slide Number Placeholder 8">
            <a:extLst>
              <a:ext uri="{FF2B5EF4-FFF2-40B4-BE49-F238E27FC236}">
                <a16:creationId xmlns:a16="http://schemas.microsoft.com/office/drawing/2014/main" id="{0B206A86-FA64-4378-BF55-5E12CC4A9EB9}"/>
              </a:ext>
            </a:extLst>
          </p:cNvPr>
          <p:cNvSpPr>
            <a:spLocks noGrp="1"/>
          </p:cNvSpPr>
          <p:nvPr>
            <p:ph type="sldNum" sz="quarter" idx="12"/>
          </p:nvPr>
        </p:nvSpPr>
        <p:spPr/>
        <p:txBody>
          <a:bodyPr/>
          <a:lstStyle/>
          <a:p>
            <a:fld id="{1621B6DD-29C1-4FEA-923F-71EA1347694C}" type="slidenum">
              <a:rPr lang="en-US" smtClean="0"/>
              <a:pPr/>
              <a:t>‹#›</a:t>
            </a:fld>
            <a:endParaRPr lang="en-US" dirty="0"/>
          </a:p>
        </p:txBody>
      </p:sp>
      <p:sp>
        <p:nvSpPr>
          <p:cNvPr id="4" name="TextBox 3">
            <a:extLst>
              <a:ext uri="{FF2B5EF4-FFF2-40B4-BE49-F238E27FC236}">
                <a16:creationId xmlns:a16="http://schemas.microsoft.com/office/drawing/2014/main" id="{9ACE3C99-F76B-16AB-1AC7-49E1FF4DFE89}"/>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287007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Chart/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42EB-9E0B-49F7-8E10-36B571EA463C}"/>
              </a:ext>
            </a:extLst>
          </p:cNvPr>
          <p:cNvSpPr>
            <a:spLocks noGrp="1"/>
          </p:cNvSpPr>
          <p:nvPr>
            <p:ph type="title"/>
          </p:nvPr>
        </p:nvSpPr>
        <p:spPr>
          <a:xfrm>
            <a:off x="720000" y="619200"/>
            <a:ext cx="10728322" cy="788666"/>
          </a:xfrm>
        </p:spPr>
        <p:txBody>
          <a:bodyPr anchor="ctr"/>
          <a:lstStyle>
            <a:lvl1pPr algn="ctr">
              <a:defRPr/>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745DFF49-F0B6-4108-84E7-A232D5C93F6D}"/>
              </a:ext>
              <a:ext uri="{C183D7F6-B498-43B3-948B-1728B52AA6E4}">
                <adec:decorative xmlns:adec="http://schemas.microsoft.com/office/drawing/2017/decorative" val="1"/>
              </a:ext>
            </a:extLst>
          </p:cNvPr>
          <p:cNvGrpSpPr/>
          <p:nvPr userDrawn="1"/>
        </p:nvGrpSpPr>
        <p:grpSpPr>
          <a:xfrm>
            <a:off x="389400" y="406270"/>
            <a:ext cx="684878" cy="1449344"/>
            <a:chOff x="643527" y="1187494"/>
            <a:chExt cx="1434178" cy="3035022"/>
          </a:xfrm>
        </p:grpSpPr>
        <p:sp>
          <p:nvSpPr>
            <p:cNvPr id="7" name="Freeform 78">
              <a:extLst>
                <a:ext uri="{FF2B5EF4-FFF2-40B4-BE49-F238E27FC236}">
                  <a16:creationId xmlns:a16="http://schemas.microsoft.com/office/drawing/2014/main" id="{26429D18-1F25-4DC1-AA62-9756BB4893A5}"/>
                </a:ext>
              </a:extLst>
            </p:cNvPr>
            <p:cNvSpPr>
              <a:spLocks/>
            </p:cNvSpPr>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2F8190FD-FA1E-45E0-92AF-2477E4DA55AA}"/>
                </a:ext>
              </a:extLst>
            </p:cNvPr>
            <p:cNvSpPr>
              <a:spLocks/>
            </p:cNvSpPr>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68978028-4C22-4D83-8C18-F33CD82D3520}"/>
                </a:ext>
              </a:extLst>
            </p:cNvPr>
            <p:cNvSpPr>
              <a:spLocks/>
            </p:cNvSpPr>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10" name="Group 9">
            <a:extLst>
              <a:ext uri="{FF2B5EF4-FFF2-40B4-BE49-F238E27FC236}">
                <a16:creationId xmlns:a16="http://schemas.microsoft.com/office/drawing/2014/main" id="{72B55D6E-6E16-48FC-A299-E4396F6ECE60}"/>
              </a:ext>
              <a:ext uri="{C183D7F6-B498-43B3-948B-1728B52AA6E4}">
                <adec:decorative xmlns:adec="http://schemas.microsoft.com/office/drawing/2017/decorative" val="1"/>
              </a:ext>
            </a:extLst>
          </p:cNvPr>
          <p:cNvGrpSpPr/>
          <p:nvPr userDrawn="1"/>
        </p:nvGrpSpPr>
        <p:grpSpPr>
          <a:xfrm>
            <a:off x="11025211" y="268795"/>
            <a:ext cx="632305" cy="1606552"/>
            <a:chOff x="10224385" y="954724"/>
            <a:chExt cx="1324087" cy="3364228"/>
          </a:xfrm>
        </p:grpSpPr>
        <p:sp>
          <p:nvSpPr>
            <p:cNvPr id="11" name="Freeform 80">
              <a:extLst>
                <a:ext uri="{FF2B5EF4-FFF2-40B4-BE49-F238E27FC236}">
                  <a16:creationId xmlns:a16="http://schemas.microsoft.com/office/drawing/2014/main" id="{049B3391-07C4-4691-9541-15597E0AD373}"/>
                </a:ext>
              </a:extLst>
            </p:cNvPr>
            <p:cNvSpPr>
              <a:spLocks/>
            </p:cNvSpPr>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48C4D1B0-7C6A-430D-AE7E-358BE4288FB2}"/>
                </a:ext>
              </a:extLst>
            </p:cNvPr>
            <p:cNvSpPr>
              <a:spLocks/>
            </p:cNvSpPr>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4B16BFE5-BF16-4086-B18B-F01774CAD03D}"/>
                </a:ext>
              </a:extLst>
            </p:cNvPr>
            <p:cNvSpPr>
              <a:spLocks/>
            </p:cNvSpPr>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6" name="Content Placeholder 15">
            <a:extLst>
              <a:ext uri="{FF2B5EF4-FFF2-40B4-BE49-F238E27FC236}">
                <a16:creationId xmlns:a16="http://schemas.microsoft.com/office/drawing/2014/main" id="{4D52E10E-90D0-4871-B821-A722EECDF74D}"/>
              </a:ext>
            </a:extLst>
          </p:cNvPr>
          <p:cNvSpPr>
            <a:spLocks noGrp="1"/>
          </p:cNvSpPr>
          <p:nvPr>
            <p:ph sz="quarter" idx="13"/>
          </p:nvPr>
        </p:nvSpPr>
        <p:spPr>
          <a:xfrm>
            <a:off x="774133" y="2385982"/>
            <a:ext cx="10643735" cy="324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16">
            <a:extLst>
              <a:ext uri="{FF2B5EF4-FFF2-40B4-BE49-F238E27FC236}">
                <a16:creationId xmlns:a16="http://schemas.microsoft.com/office/drawing/2014/main" id="{B0EA2B99-A7F9-4A91-89D1-A7B1B15982EA}"/>
              </a:ext>
            </a:extLst>
          </p:cNvPr>
          <p:cNvSpPr>
            <a:spLocks noGrp="1"/>
          </p:cNvSpPr>
          <p:nvPr>
            <p:ph type="sldNum" sz="quarter" idx="16"/>
          </p:nvPr>
        </p:nvSpPr>
        <p:spPr/>
        <p:txBody>
          <a:bodyPr/>
          <a:lstStyle/>
          <a:p>
            <a:fld id="{1621B6DD-29C1-4FEA-923F-71EA1347694C}" type="slidenum">
              <a:rPr lang="en-US" smtClean="0"/>
              <a:pPr/>
              <a:t>‹#›</a:t>
            </a:fld>
            <a:endParaRPr lang="en-US" dirty="0"/>
          </a:p>
        </p:txBody>
      </p:sp>
      <p:sp>
        <p:nvSpPr>
          <p:cNvPr id="3" name="TextBox 2">
            <a:extLst>
              <a:ext uri="{FF2B5EF4-FFF2-40B4-BE49-F238E27FC236}">
                <a16:creationId xmlns:a16="http://schemas.microsoft.com/office/drawing/2014/main" id="{0848BCB4-AB69-7CDD-BB82-83FE2D49BA76}"/>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326790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BDD2C61-C6B3-4886-A27C-B61C62974FBD}"/>
              </a:ext>
            </a:extLst>
          </p:cNvPr>
          <p:cNvSpPr>
            <a:spLocks noGrp="1"/>
          </p:cNvSpPr>
          <p:nvPr>
            <p:ph type="pic" sz="quarter" idx="11"/>
          </p:nvPr>
        </p:nvSpPr>
        <p:spPr>
          <a:xfrm>
            <a:off x="0" y="1"/>
            <a:ext cx="4817996" cy="6858001"/>
          </a:xfrm>
          <a:custGeom>
            <a:avLst/>
            <a:gdLst>
              <a:gd name="connsiteX0" fmla="*/ 0 w 4817996"/>
              <a:gd name="connsiteY0" fmla="*/ 0 h 6858001"/>
              <a:gd name="connsiteX1" fmla="*/ 4455466 w 4817996"/>
              <a:gd name="connsiteY1" fmla="*/ 0 h 6858001"/>
              <a:gd name="connsiteX2" fmla="*/ 4203348 w 4817996"/>
              <a:gd name="connsiteY2" fmla="*/ 98577 h 6858001"/>
              <a:gd name="connsiteX3" fmla="*/ 3717157 w 4817996"/>
              <a:gd name="connsiteY3" fmla="*/ 385307 h 6858001"/>
              <a:gd name="connsiteX4" fmla="*/ 2532107 w 4817996"/>
              <a:gd name="connsiteY4" fmla="*/ 1957426 h 6858001"/>
              <a:gd name="connsiteX5" fmla="*/ 2331242 w 4817996"/>
              <a:gd name="connsiteY5" fmla="*/ 3153405 h 6858001"/>
              <a:gd name="connsiteX6" fmla="*/ 2338687 w 4817996"/>
              <a:gd name="connsiteY6" fmla="*/ 3309256 h 6858001"/>
              <a:gd name="connsiteX7" fmla="*/ 2344494 w 4817996"/>
              <a:gd name="connsiteY7" fmla="*/ 3309256 h 6858001"/>
              <a:gd name="connsiteX8" fmla="*/ 2350370 w 4817996"/>
              <a:gd name="connsiteY8" fmla="*/ 3436629 h 6858001"/>
              <a:gd name="connsiteX9" fmla="*/ 2752145 w 4817996"/>
              <a:gd name="connsiteY9" fmla="*/ 5098005 h 6858001"/>
              <a:gd name="connsiteX10" fmla="*/ 3955219 w 4817996"/>
              <a:gd name="connsiteY10" fmla="*/ 6437308 h 6858001"/>
              <a:gd name="connsiteX11" fmla="*/ 4698058 w 4817996"/>
              <a:gd name="connsiteY11" fmla="*/ 6817628 h 6858001"/>
              <a:gd name="connsiteX12" fmla="*/ 4817996 w 4817996"/>
              <a:gd name="connsiteY12" fmla="*/ 6858001 h 6858001"/>
              <a:gd name="connsiteX13" fmla="*/ 1 w 4817996"/>
              <a:gd name="connsiteY13" fmla="*/ 6858001 h 6858001"/>
              <a:gd name="connsiteX14" fmla="*/ 1 w 4817996"/>
              <a:gd name="connsiteY14" fmla="*/ 3430801 h 6858001"/>
              <a:gd name="connsiteX15" fmla="*/ 0 w 4817996"/>
              <a:gd name="connsiteY15" fmla="*/ 34308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996" h="6858001">
                <a:moveTo>
                  <a:pt x="0" y="0"/>
                </a:moveTo>
                <a:lnTo>
                  <a:pt x="4455466" y="0"/>
                </a:lnTo>
                <a:lnTo>
                  <a:pt x="4203348" y="98577"/>
                </a:lnTo>
                <a:cubicBezTo>
                  <a:pt x="4032147" y="174775"/>
                  <a:pt x="3867541" y="268390"/>
                  <a:pt x="3717157" y="385307"/>
                </a:cubicBezTo>
                <a:cubicBezTo>
                  <a:pt x="3209493" y="685318"/>
                  <a:pt x="2760405" y="1430200"/>
                  <a:pt x="2532107" y="1957426"/>
                </a:cubicBezTo>
                <a:cubicBezTo>
                  <a:pt x="2361446" y="2353398"/>
                  <a:pt x="2323850" y="2753091"/>
                  <a:pt x="2331242" y="3153405"/>
                </a:cubicBezTo>
                <a:lnTo>
                  <a:pt x="2338687" y="3309256"/>
                </a:lnTo>
                <a:lnTo>
                  <a:pt x="2344494" y="3309256"/>
                </a:lnTo>
                <a:lnTo>
                  <a:pt x="2350370" y="3436629"/>
                </a:lnTo>
                <a:cubicBezTo>
                  <a:pt x="2387168" y="3989406"/>
                  <a:pt x="2484045" y="4543706"/>
                  <a:pt x="2752145" y="5098005"/>
                </a:cubicBezTo>
                <a:cubicBezTo>
                  <a:pt x="3019495" y="5583017"/>
                  <a:pt x="3420520" y="5997980"/>
                  <a:pt x="3955219" y="6437308"/>
                </a:cubicBezTo>
                <a:cubicBezTo>
                  <a:pt x="4155731" y="6593206"/>
                  <a:pt x="4393840" y="6710127"/>
                  <a:pt x="4698058" y="6817628"/>
                </a:cubicBezTo>
                <a:lnTo>
                  <a:pt x="4817996" y="6858001"/>
                </a:lnTo>
                <a:lnTo>
                  <a:pt x="1" y="6858001"/>
                </a:lnTo>
                <a:lnTo>
                  <a:pt x="1" y="3430801"/>
                </a:lnTo>
                <a:lnTo>
                  <a:pt x="0" y="3430801"/>
                </a:lnTo>
                <a:close/>
              </a:path>
            </a:pathLst>
          </a:custGeom>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9CE00F47-2241-4615-AFC0-D2FC201469EB}"/>
              </a:ext>
            </a:extLst>
          </p:cNvPr>
          <p:cNvSpPr>
            <a:spLocks noGrp="1"/>
          </p:cNvSpPr>
          <p:nvPr>
            <p:ph type="pic" sz="quarter" idx="12"/>
          </p:nvPr>
        </p:nvSpPr>
        <p:spPr>
          <a:xfrm>
            <a:off x="7374705" y="-3"/>
            <a:ext cx="4817297" cy="6858001"/>
          </a:xfrm>
          <a:custGeom>
            <a:avLst/>
            <a:gdLst>
              <a:gd name="connsiteX0" fmla="*/ 347148 w 4817297"/>
              <a:gd name="connsiteY0" fmla="*/ 0 h 6858001"/>
              <a:gd name="connsiteX1" fmla="*/ 4817296 w 4817297"/>
              <a:gd name="connsiteY1" fmla="*/ 0 h 6858001"/>
              <a:gd name="connsiteX2" fmla="*/ 4817296 w 4817297"/>
              <a:gd name="connsiteY2" fmla="*/ 3430803 h 6858001"/>
              <a:gd name="connsiteX3" fmla="*/ 4817297 w 4817297"/>
              <a:gd name="connsiteY3" fmla="*/ 3430803 h 6858001"/>
              <a:gd name="connsiteX4" fmla="*/ 4817297 w 4817297"/>
              <a:gd name="connsiteY4" fmla="*/ 6858001 h 6858001"/>
              <a:gd name="connsiteX5" fmla="*/ 0 w 4817297"/>
              <a:gd name="connsiteY5" fmla="*/ 6858001 h 6858001"/>
              <a:gd name="connsiteX6" fmla="*/ 135795 w 4817297"/>
              <a:gd name="connsiteY6" fmla="*/ 6800192 h 6858001"/>
              <a:gd name="connsiteX7" fmla="*/ 526928 w 4817297"/>
              <a:gd name="connsiteY7" fmla="*/ 6585547 h 6858001"/>
              <a:gd name="connsiteX8" fmla="*/ 1931265 w 4817297"/>
              <a:gd name="connsiteY8" fmla="*/ 5158286 h 6858001"/>
              <a:gd name="connsiteX9" fmla="*/ 2456696 w 4817297"/>
              <a:gd name="connsiteY9" fmla="*/ 3488484 h 6858001"/>
              <a:gd name="connsiteX10" fmla="*/ 2458676 w 4817297"/>
              <a:gd name="connsiteY10" fmla="*/ 3430803 h 6858001"/>
              <a:gd name="connsiteX11" fmla="*/ 2462239 w 4817297"/>
              <a:gd name="connsiteY11" fmla="*/ 3430803 h 6858001"/>
              <a:gd name="connsiteX12" fmla="*/ 2465963 w 4817297"/>
              <a:gd name="connsiteY12" fmla="*/ 3318938 h 6858001"/>
              <a:gd name="connsiteX13" fmla="*/ 2064188 w 4817297"/>
              <a:gd name="connsiteY13" fmla="*/ 1595395 h 6858001"/>
              <a:gd name="connsiteX14" fmla="*/ 794276 w 4817297"/>
              <a:gd name="connsiteY14" fmla="*/ 215347 h 6858001"/>
              <a:gd name="connsiteX15" fmla="*/ 546722 w 4817297"/>
              <a:gd name="connsiteY15" fmla="*/ 1000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297" h="6858001">
                <a:moveTo>
                  <a:pt x="347148" y="0"/>
                </a:moveTo>
                <a:lnTo>
                  <a:pt x="4817296" y="0"/>
                </a:lnTo>
                <a:lnTo>
                  <a:pt x="4817296" y="3430803"/>
                </a:lnTo>
                <a:lnTo>
                  <a:pt x="4817297" y="3430803"/>
                </a:lnTo>
                <a:lnTo>
                  <a:pt x="4817297" y="6858001"/>
                </a:lnTo>
                <a:lnTo>
                  <a:pt x="0" y="6858001"/>
                </a:lnTo>
                <a:lnTo>
                  <a:pt x="135795" y="6800192"/>
                </a:lnTo>
                <a:cubicBezTo>
                  <a:pt x="263380" y="6740562"/>
                  <a:pt x="393065" y="6669374"/>
                  <a:pt x="526928" y="6585547"/>
                </a:cubicBezTo>
                <a:cubicBezTo>
                  <a:pt x="1128465" y="6228916"/>
                  <a:pt x="1663915" y="5760515"/>
                  <a:pt x="1931265" y="5158286"/>
                </a:cubicBezTo>
                <a:cubicBezTo>
                  <a:pt x="2223678" y="4631336"/>
                  <a:pt x="2413747" y="4104949"/>
                  <a:pt x="2456696" y="3488484"/>
                </a:cubicBezTo>
                <a:lnTo>
                  <a:pt x="2458676" y="3430803"/>
                </a:lnTo>
                <a:lnTo>
                  <a:pt x="2462239" y="3430803"/>
                </a:lnTo>
                <a:lnTo>
                  <a:pt x="2465963" y="3318938"/>
                </a:lnTo>
                <a:cubicBezTo>
                  <a:pt x="2465963" y="2697917"/>
                  <a:pt x="2331537" y="2076895"/>
                  <a:pt x="2064188" y="1595395"/>
                </a:cubicBezTo>
                <a:cubicBezTo>
                  <a:pt x="1863675" y="1111620"/>
                  <a:pt x="1395813" y="628603"/>
                  <a:pt x="794276" y="215347"/>
                </a:cubicBezTo>
                <a:cubicBezTo>
                  <a:pt x="710542" y="180846"/>
                  <a:pt x="628685" y="141179"/>
                  <a:pt x="546722" y="100007"/>
                </a:cubicBezTo>
                <a:close/>
              </a:path>
            </a:pathLst>
          </a:custGeom>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570DF321-2A6F-4AC4-84EC-9642B372A0E5}"/>
              </a:ext>
            </a:extLst>
          </p:cNvPr>
          <p:cNvSpPr>
            <a:spLocks noGrp="1"/>
          </p:cNvSpPr>
          <p:nvPr>
            <p:ph type="title"/>
          </p:nvPr>
        </p:nvSpPr>
        <p:spPr>
          <a:xfrm>
            <a:off x="3668764" y="728529"/>
            <a:ext cx="4929136" cy="3694556"/>
          </a:xfrm>
        </p:spPr>
        <p:txBody>
          <a:bodyPr anchor="b">
            <a:normAutofit/>
          </a:bodyPr>
          <a:lstStyle>
            <a:lvl1pPr algn="ctr">
              <a:lnSpc>
                <a:spcPct val="120000"/>
              </a:lnSpc>
              <a:spcBef>
                <a:spcPts val="1000"/>
              </a:spcBef>
              <a:defRPr sz="4400"/>
            </a:lvl1pPr>
          </a:lstStyle>
          <a:p>
            <a:r>
              <a:rPr lang="en-US"/>
              <a:t>Click to edit Master title style</a:t>
            </a:r>
          </a:p>
        </p:txBody>
      </p:sp>
      <p:sp>
        <p:nvSpPr>
          <p:cNvPr id="9" name="Text Placeholder 8">
            <a:extLst>
              <a:ext uri="{FF2B5EF4-FFF2-40B4-BE49-F238E27FC236}">
                <a16:creationId xmlns:a16="http://schemas.microsoft.com/office/drawing/2014/main" id="{4B9C34EE-56BF-44B0-AB0C-5E6CDC6076D4}"/>
              </a:ext>
            </a:extLst>
          </p:cNvPr>
          <p:cNvSpPr>
            <a:spLocks noGrp="1"/>
          </p:cNvSpPr>
          <p:nvPr>
            <p:ph type="body" sz="quarter" idx="15"/>
          </p:nvPr>
        </p:nvSpPr>
        <p:spPr>
          <a:xfrm>
            <a:off x="3628231" y="4818014"/>
            <a:ext cx="4935538" cy="853444"/>
          </a:xfrm>
        </p:spPr>
        <p:txBody>
          <a:bodyPr/>
          <a:lstStyle>
            <a:lvl1pPr algn="ctr">
              <a:buNone/>
              <a:defRPr lang="en-US" sz="2800" kern="1200" spc="20" baseline="0" dirty="0" smtClean="0">
                <a:solidFill>
                  <a:schemeClr val="tx2">
                    <a:lumMod val="90000"/>
                  </a:schemeClr>
                </a:solidFill>
                <a:latin typeface="+mn-lt"/>
                <a:ea typeface="+mn-ea"/>
                <a:cs typeface="+mn-cs"/>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EA50DEAA-16C2-49C9-8258-0016B0955703}"/>
              </a:ext>
            </a:extLst>
          </p:cNvPr>
          <p:cNvSpPr>
            <a:spLocks noGrp="1"/>
          </p:cNvSpPr>
          <p:nvPr>
            <p:ph type="sldNum" sz="quarter" idx="18"/>
          </p:nvPr>
        </p:nvSpPr>
        <p:spPr/>
        <p:txBody>
          <a:bodyPr/>
          <a:lstStyle/>
          <a:p>
            <a:fld id="{1621B6DD-29C1-4FEA-923F-71EA1347694C}" type="slidenum">
              <a:rPr lang="en-US" smtClean="0"/>
              <a:pPr/>
              <a:t>‹#›</a:t>
            </a:fld>
            <a:endParaRPr lang="en-US" dirty="0"/>
          </a:p>
        </p:txBody>
      </p:sp>
      <p:sp>
        <p:nvSpPr>
          <p:cNvPr id="2" name="TextBox 1">
            <a:extLst>
              <a:ext uri="{FF2B5EF4-FFF2-40B4-BE49-F238E27FC236}">
                <a16:creationId xmlns:a16="http://schemas.microsoft.com/office/drawing/2014/main" id="{EAB1188A-4830-1AD4-71E1-74A4F120F07E}"/>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410327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5015638"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458400" y="1840698"/>
            <a:ext cx="5015638"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lide Number Placeholder 15">
            <a:extLst>
              <a:ext uri="{FF2B5EF4-FFF2-40B4-BE49-F238E27FC236}">
                <a16:creationId xmlns:a16="http://schemas.microsoft.com/office/drawing/2014/main" id="{9457AE14-A5CA-42ED-B5D5-FE6D10456F76}"/>
              </a:ext>
            </a:extLst>
          </p:cNvPr>
          <p:cNvSpPr>
            <a:spLocks noGrp="1"/>
          </p:cNvSpPr>
          <p:nvPr>
            <p:ph type="sldNum" sz="quarter" idx="12"/>
          </p:nvPr>
        </p:nvSpPr>
        <p:spPr/>
        <p:txBody>
          <a:bodyPr/>
          <a:lstStyle/>
          <a:p>
            <a:fld id="{1621B6DD-29C1-4FEA-923F-71EA1347694C}" type="slidenum">
              <a:rPr lang="en-US" smtClean="0"/>
              <a:pPr/>
              <a:t>‹#›</a:t>
            </a:fld>
            <a:endParaRPr lang="en-US" dirty="0"/>
          </a:p>
        </p:txBody>
      </p:sp>
      <p:sp>
        <p:nvSpPr>
          <p:cNvPr id="7" name="TextBox 6">
            <a:extLst>
              <a:ext uri="{FF2B5EF4-FFF2-40B4-BE49-F238E27FC236}">
                <a16:creationId xmlns:a16="http://schemas.microsoft.com/office/drawing/2014/main" id="{53A271C2-CCC2-69BF-CBD4-E9E2FC505524}"/>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341349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3312105"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2" y="2541600"/>
            <a:ext cx="3304288"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439948"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3857"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2CBE9708-14E4-4BCB-A359-CC345FB2F07C}"/>
              </a:ext>
            </a:extLst>
          </p:cNvPr>
          <p:cNvSpPr>
            <a:spLocks noGrp="1"/>
          </p:cNvSpPr>
          <p:nvPr>
            <p:ph type="body" sz="quarter" idx="13" hasCustomPrompt="1"/>
          </p:nvPr>
        </p:nvSpPr>
        <p:spPr>
          <a:xfrm>
            <a:off x="8136220"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5">
            <a:extLst>
              <a:ext uri="{FF2B5EF4-FFF2-40B4-BE49-F238E27FC236}">
                <a16:creationId xmlns:a16="http://schemas.microsoft.com/office/drawing/2014/main" id="{D34B0309-E157-4DD2-AF03-3030A1149EDE}"/>
              </a:ext>
            </a:extLst>
          </p:cNvPr>
          <p:cNvSpPr>
            <a:spLocks noGrp="1"/>
          </p:cNvSpPr>
          <p:nvPr>
            <p:ph sz="quarter" idx="14"/>
          </p:nvPr>
        </p:nvSpPr>
        <p:spPr>
          <a:xfrm>
            <a:off x="8140274"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16">
            <a:extLst>
              <a:ext uri="{FF2B5EF4-FFF2-40B4-BE49-F238E27FC236}">
                <a16:creationId xmlns:a16="http://schemas.microsoft.com/office/drawing/2014/main" id="{59777249-3881-4E7B-BADF-69BB6E7C90EC}"/>
              </a:ext>
            </a:extLst>
          </p:cNvPr>
          <p:cNvSpPr>
            <a:spLocks noGrp="1"/>
          </p:cNvSpPr>
          <p:nvPr>
            <p:ph type="sldNum" sz="quarter" idx="17"/>
          </p:nvPr>
        </p:nvSpPr>
        <p:spPr/>
        <p:txBody>
          <a:bodyPr/>
          <a:lstStyle/>
          <a:p>
            <a:fld id="{1621B6DD-29C1-4FEA-923F-71EA1347694C}" type="slidenum">
              <a:rPr lang="en-US" smtClean="0"/>
              <a:pPr/>
              <a:t>‹#›</a:t>
            </a:fld>
            <a:endParaRPr lang="en-US" dirty="0"/>
          </a:p>
        </p:txBody>
      </p:sp>
      <p:sp>
        <p:nvSpPr>
          <p:cNvPr id="7" name="TextBox 6">
            <a:extLst>
              <a:ext uri="{FF2B5EF4-FFF2-40B4-BE49-F238E27FC236}">
                <a16:creationId xmlns:a16="http://schemas.microsoft.com/office/drawing/2014/main" id="{EE82A5D9-9026-53B1-D766-D75067BA0B3F}"/>
              </a:ext>
            </a:extLst>
          </p:cNvPr>
          <p:cNvSpPr txBox="1"/>
          <p:nvPr userDrawn="1"/>
        </p:nvSpPr>
        <p:spPr>
          <a:xfrm>
            <a:off x="-208129" y="419101"/>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Tree>
    <p:extLst>
      <p:ext uri="{BB962C8B-B14F-4D97-AF65-F5344CB8AC3E}">
        <p14:creationId xmlns:p14="http://schemas.microsoft.com/office/powerpoint/2010/main" val="18549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userDrawn="1"/>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03280" y="6138000"/>
            <a:ext cx="1188720"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209323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7" r:id="rId3"/>
    <p:sldLayoutId id="2147483693" r:id="rId4"/>
    <p:sldLayoutId id="2147483674" r:id="rId5"/>
    <p:sldLayoutId id="2147483691" r:id="rId6"/>
    <p:sldLayoutId id="2147483690" r:id="rId7"/>
    <p:sldLayoutId id="2147483677" r:id="rId8"/>
    <p:sldLayoutId id="2147483694" r:id="rId9"/>
    <p:sldLayoutId id="2147483689" r:id="rId10"/>
    <p:sldLayoutId id="2147483688" r:id="rId11"/>
    <p:sldLayoutId id="2147483676" r:id="rId12"/>
    <p:sldLayoutId id="2147483686" r:id="rId13"/>
    <p:sldLayoutId id="2147483695" r:id="rId14"/>
  </p:sldLayoutIdLst>
  <p:hf hdr="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EEA85169-A40A-40DD-9871-5FE5B6A06E9D}"/>
              </a:ext>
            </a:extLst>
          </p:cNvPr>
          <p:cNvSpPr>
            <a:spLocks noGrp="1"/>
          </p:cNvSpPr>
          <p:nvPr>
            <p:ph type="title"/>
          </p:nvPr>
        </p:nvSpPr>
        <p:spPr>
          <a:xfrm>
            <a:off x="5662612" y="728662"/>
            <a:ext cx="6254567" cy="2776536"/>
          </a:xfrm>
        </p:spPr>
        <p:txBody>
          <a:bodyPr>
            <a:normAutofit/>
          </a:bodyPr>
          <a:lstStyle/>
          <a:p>
            <a:r>
              <a:rPr lang="en-US" sz="4800" dirty="0">
                <a:solidFill>
                  <a:srgbClr val="92D050"/>
                </a:solidFill>
              </a:rPr>
              <a:t>Starbucks Customer and Offer Marketing Analysis</a:t>
            </a:r>
          </a:p>
        </p:txBody>
      </p:sp>
      <p:pic>
        <p:nvPicPr>
          <p:cNvPr id="15" name="Picture Placeholder 14" descr="Man smiling holding a little dog">
            <a:extLst>
              <a:ext uri="{FF2B5EF4-FFF2-40B4-BE49-F238E27FC236}">
                <a16:creationId xmlns:a16="http://schemas.microsoft.com/office/drawing/2014/main" id="{C34112AB-D254-401D-A1AA-2E7301C0C90C}"/>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5662613" cy="6858000"/>
          </a:xfrm>
        </p:spPr>
      </p:pic>
      <p:sp>
        <p:nvSpPr>
          <p:cNvPr id="3" name="Text Placeholder 2">
            <a:extLst>
              <a:ext uri="{FF2B5EF4-FFF2-40B4-BE49-F238E27FC236}">
                <a16:creationId xmlns:a16="http://schemas.microsoft.com/office/drawing/2014/main" id="{AEFCB712-4104-4FB1-9955-C84617B22F63}"/>
              </a:ext>
            </a:extLst>
          </p:cNvPr>
          <p:cNvSpPr>
            <a:spLocks noGrp="1"/>
          </p:cNvSpPr>
          <p:nvPr>
            <p:ph type="body" sz="quarter" idx="12"/>
          </p:nvPr>
        </p:nvSpPr>
        <p:spPr>
          <a:xfrm>
            <a:off x="6480175" y="3821113"/>
            <a:ext cx="5014913" cy="2308225"/>
          </a:xfrm>
        </p:spPr>
        <p:txBody>
          <a:bodyPr>
            <a:normAutofit/>
          </a:bodyPr>
          <a:lstStyle/>
          <a:p>
            <a:r>
              <a:rPr lang="en-US" dirty="0">
                <a:solidFill>
                  <a:schemeClr val="accent4">
                    <a:lumMod val="60000"/>
                    <a:lumOff val="40000"/>
                  </a:schemeClr>
                </a:solidFill>
              </a:rPr>
              <a:t>Debbie Trinh</a:t>
            </a:r>
          </a:p>
          <a:p>
            <a:r>
              <a:rPr lang="en-US" dirty="0">
                <a:solidFill>
                  <a:schemeClr val="accent4">
                    <a:lumMod val="60000"/>
                    <a:lumOff val="40000"/>
                  </a:schemeClr>
                </a:solidFill>
              </a:rPr>
              <a:t>March 3, 2023</a:t>
            </a:r>
          </a:p>
        </p:txBody>
      </p:sp>
    </p:spTree>
    <p:extLst>
      <p:ext uri="{BB962C8B-B14F-4D97-AF65-F5344CB8AC3E}">
        <p14:creationId xmlns:p14="http://schemas.microsoft.com/office/powerpoint/2010/main" val="369973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a:bodyPr>
          <a:lstStyle/>
          <a:p>
            <a:pPr algn="ctr"/>
            <a:r>
              <a:rPr lang="en-US" dirty="0">
                <a:solidFill>
                  <a:srgbClr val="92D050"/>
                </a:solidFill>
              </a:rPr>
              <a:t>Understand the Customer:</a:t>
            </a:r>
            <a:br>
              <a:rPr lang="en-US" dirty="0">
                <a:solidFill>
                  <a:srgbClr val="92D050"/>
                </a:solidFill>
              </a:rPr>
            </a:br>
            <a:br>
              <a:rPr lang="en-US" sz="2100" spc="20" dirty="0">
                <a:solidFill>
                  <a:schemeClr val="accent4">
                    <a:lumMod val="60000"/>
                    <a:lumOff val="40000"/>
                  </a:schemeClr>
                </a:solidFill>
                <a:latin typeface="+mn-lt"/>
                <a:ea typeface="+mn-ea"/>
                <a:cs typeface="+mn-cs"/>
              </a:rPr>
            </a:br>
            <a:r>
              <a:rPr lang="en-US" sz="2100" spc="20" dirty="0">
                <a:solidFill>
                  <a:schemeClr val="accent4">
                    <a:lumMod val="60000"/>
                    <a:lumOff val="40000"/>
                  </a:schemeClr>
                </a:solidFill>
                <a:latin typeface="+mn-lt"/>
                <a:ea typeface="+mn-ea"/>
                <a:cs typeface="+mn-cs"/>
              </a:rPr>
              <a:t>How many and what percentage of members have spent AND not spent this month?</a:t>
            </a:r>
          </a:p>
        </p:txBody>
      </p:sp>
      <p:sp>
        <p:nvSpPr>
          <p:cNvPr id="8" name="TextBox 7">
            <a:extLst>
              <a:ext uri="{FF2B5EF4-FFF2-40B4-BE49-F238E27FC236}">
                <a16:creationId xmlns:a16="http://schemas.microsoft.com/office/drawing/2014/main" id="{86DE8874-CD1E-A33D-E8CD-D8D9821E71A9}"/>
              </a:ext>
            </a:extLst>
          </p:cNvPr>
          <p:cNvSpPr txBox="1"/>
          <p:nvPr/>
        </p:nvSpPr>
        <p:spPr>
          <a:xfrm>
            <a:off x="886691" y="5332086"/>
            <a:ext cx="10561631" cy="1015663"/>
          </a:xfrm>
          <a:prstGeom prst="rect">
            <a:avLst/>
          </a:prstGeom>
          <a:noFill/>
        </p:spPr>
        <p:txBody>
          <a:bodyPr wrap="square">
            <a:spAutoFit/>
          </a:bodyPr>
          <a:lstStyle/>
          <a:p>
            <a:pPr algn="ctr"/>
            <a:r>
              <a:rPr lang="en-US" sz="2000" b="1" spc="20" dirty="0">
                <a:solidFill>
                  <a:schemeClr val="bg2">
                    <a:lumMod val="25000"/>
                    <a:lumOff val="75000"/>
                  </a:schemeClr>
                </a:solidFill>
              </a:rPr>
              <a:t>Opportunity to activate 2.5% of inactive members if that is a priority.</a:t>
            </a:r>
          </a:p>
          <a:p>
            <a:pPr algn="ctr"/>
            <a:endParaRPr lang="en-US" sz="2000" b="1" spc="20" dirty="0">
              <a:solidFill>
                <a:schemeClr val="bg2">
                  <a:lumMod val="25000"/>
                  <a:lumOff val="75000"/>
                </a:schemeClr>
              </a:solidFill>
            </a:endParaRPr>
          </a:p>
          <a:p>
            <a:pPr algn="ctr"/>
            <a:r>
              <a:rPr lang="en-US" sz="2000" b="1" spc="20" dirty="0">
                <a:solidFill>
                  <a:schemeClr val="bg2">
                    <a:lumMod val="25000"/>
                    <a:lumOff val="75000"/>
                  </a:schemeClr>
                </a:solidFill>
              </a:rPr>
              <a:t>One tactic: Offer a free good or pair a free good with a conditional action.</a:t>
            </a:r>
          </a:p>
        </p:txBody>
      </p:sp>
      <p:pic>
        <p:nvPicPr>
          <p:cNvPr id="12" name="Picture 11">
            <a:extLst>
              <a:ext uri="{FF2B5EF4-FFF2-40B4-BE49-F238E27FC236}">
                <a16:creationId xmlns:a16="http://schemas.microsoft.com/office/drawing/2014/main" id="{69339752-B256-2107-7EF2-AD01B3BF6FDF}"/>
              </a:ext>
            </a:extLst>
          </p:cNvPr>
          <p:cNvPicPr>
            <a:picLocks noChangeAspect="1"/>
          </p:cNvPicPr>
          <p:nvPr/>
        </p:nvPicPr>
        <p:blipFill>
          <a:blip r:embed="rId3"/>
          <a:stretch>
            <a:fillRect/>
          </a:stretch>
        </p:blipFill>
        <p:spPr>
          <a:xfrm>
            <a:off x="3009645" y="2096528"/>
            <a:ext cx="5934903" cy="3010320"/>
          </a:xfrm>
          <a:prstGeom prst="rect">
            <a:avLst/>
          </a:prstGeom>
        </p:spPr>
      </p:pic>
    </p:spTree>
    <p:extLst>
      <p:ext uri="{BB962C8B-B14F-4D97-AF65-F5344CB8AC3E}">
        <p14:creationId xmlns:p14="http://schemas.microsoft.com/office/powerpoint/2010/main" val="289621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a:bodyPr>
          <a:lstStyle/>
          <a:p>
            <a:pPr algn="ctr"/>
            <a:r>
              <a:rPr lang="en-US" dirty="0">
                <a:solidFill>
                  <a:srgbClr val="92D050"/>
                </a:solidFill>
              </a:rPr>
              <a:t>Understand the Customer:</a:t>
            </a:r>
            <a:br>
              <a:rPr lang="en-US" dirty="0">
                <a:solidFill>
                  <a:srgbClr val="92D050"/>
                </a:solidFill>
              </a:rPr>
            </a:br>
            <a:br>
              <a:rPr lang="en-US" sz="3200" dirty="0">
                <a:solidFill>
                  <a:schemeClr val="accent4">
                    <a:lumMod val="75000"/>
                  </a:schemeClr>
                </a:solidFill>
                <a:latin typeface="+mn-lt"/>
                <a:ea typeface="+mn-ea"/>
                <a:cs typeface="+mn-cs"/>
              </a:rPr>
            </a:br>
            <a:r>
              <a:rPr lang="en-US" sz="1900" spc="20" dirty="0">
                <a:solidFill>
                  <a:schemeClr val="accent4">
                    <a:lumMod val="60000"/>
                    <a:lumOff val="40000"/>
                  </a:schemeClr>
                </a:solidFill>
                <a:latin typeface="+mn-lt"/>
                <a:ea typeface="+mn-ea"/>
                <a:cs typeface="+mn-cs"/>
              </a:rPr>
              <a:t>What is the distribution of User Tenure in this dataset (as of today)?</a:t>
            </a:r>
          </a:p>
        </p:txBody>
      </p:sp>
      <p:sp>
        <p:nvSpPr>
          <p:cNvPr id="8" name="TextBox 7">
            <a:extLst>
              <a:ext uri="{FF2B5EF4-FFF2-40B4-BE49-F238E27FC236}">
                <a16:creationId xmlns:a16="http://schemas.microsoft.com/office/drawing/2014/main" id="{86DE8874-CD1E-A33D-E8CD-D8D9821E71A9}"/>
              </a:ext>
            </a:extLst>
          </p:cNvPr>
          <p:cNvSpPr txBox="1"/>
          <p:nvPr/>
        </p:nvSpPr>
        <p:spPr>
          <a:xfrm>
            <a:off x="886691" y="5530914"/>
            <a:ext cx="10561631" cy="677108"/>
          </a:xfrm>
          <a:prstGeom prst="rect">
            <a:avLst/>
          </a:prstGeom>
          <a:noFill/>
        </p:spPr>
        <p:txBody>
          <a:bodyPr wrap="square">
            <a:spAutoFit/>
          </a:bodyPr>
          <a:lstStyle/>
          <a:p>
            <a:pPr algn="ctr"/>
            <a:r>
              <a:rPr lang="en-US" sz="1900" b="1" spc="20" dirty="0">
                <a:solidFill>
                  <a:schemeClr val="bg2">
                    <a:lumMod val="25000"/>
                    <a:lumOff val="75000"/>
                  </a:schemeClr>
                </a:solidFill>
              </a:rPr>
              <a:t>The average user tenure is 6 years,</a:t>
            </a:r>
            <a:r>
              <a:rPr lang="en-US" sz="1900" b="1" spc="20" dirty="0">
                <a:solidFill>
                  <a:schemeClr val="accent4">
                    <a:lumMod val="60000"/>
                    <a:lumOff val="40000"/>
                  </a:schemeClr>
                </a:solidFill>
              </a:rPr>
              <a:t> </a:t>
            </a:r>
            <a:r>
              <a:rPr lang="en-US" sz="1900" spc="20" dirty="0">
                <a:solidFill>
                  <a:schemeClr val="accent4">
                    <a:lumMod val="60000"/>
                    <a:lumOff val="40000"/>
                  </a:schemeClr>
                </a:solidFill>
              </a:rPr>
              <a:t>ranging between </a:t>
            </a:r>
            <a:r>
              <a:rPr lang="en-US" sz="1900" spc="20">
                <a:solidFill>
                  <a:schemeClr val="accent4">
                    <a:lumMod val="60000"/>
                    <a:lumOff val="40000"/>
                  </a:schemeClr>
                </a:solidFill>
              </a:rPr>
              <a:t>4.5 and </a:t>
            </a:r>
            <a:r>
              <a:rPr lang="en-US" sz="1900" spc="20" dirty="0">
                <a:solidFill>
                  <a:schemeClr val="accent4">
                    <a:lumMod val="60000"/>
                    <a:lumOff val="40000"/>
                  </a:schemeClr>
                </a:solidFill>
              </a:rPr>
              <a:t>9.5 years. This may be an important feature for customer segmentation.</a:t>
            </a:r>
          </a:p>
        </p:txBody>
      </p:sp>
      <p:pic>
        <p:nvPicPr>
          <p:cNvPr id="4" name="Picture 3">
            <a:extLst>
              <a:ext uri="{FF2B5EF4-FFF2-40B4-BE49-F238E27FC236}">
                <a16:creationId xmlns:a16="http://schemas.microsoft.com/office/drawing/2014/main" id="{55CC2061-47B9-E304-0D0D-CFF363C0FAF2}"/>
              </a:ext>
            </a:extLst>
          </p:cNvPr>
          <p:cNvPicPr>
            <a:picLocks noChangeAspect="1"/>
          </p:cNvPicPr>
          <p:nvPr/>
        </p:nvPicPr>
        <p:blipFill>
          <a:blip r:embed="rId3"/>
          <a:stretch>
            <a:fillRect/>
          </a:stretch>
        </p:blipFill>
        <p:spPr>
          <a:xfrm>
            <a:off x="3572972" y="2195399"/>
            <a:ext cx="5022377" cy="3236643"/>
          </a:xfrm>
          <a:prstGeom prst="rect">
            <a:avLst/>
          </a:prstGeom>
        </p:spPr>
      </p:pic>
    </p:spTree>
    <p:extLst>
      <p:ext uri="{BB962C8B-B14F-4D97-AF65-F5344CB8AC3E}">
        <p14:creationId xmlns:p14="http://schemas.microsoft.com/office/powerpoint/2010/main" val="219763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fontScale="90000"/>
          </a:bodyPr>
          <a:lstStyle/>
          <a:p>
            <a:r>
              <a:rPr lang="en-US" sz="2900" dirty="0">
                <a:solidFill>
                  <a:srgbClr val="92D050"/>
                </a:solidFill>
              </a:rPr>
              <a:t>How many actions were taken </a:t>
            </a:r>
            <a:br>
              <a:rPr lang="en-US" sz="2900" dirty="0">
                <a:solidFill>
                  <a:srgbClr val="92D050"/>
                </a:solidFill>
              </a:rPr>
            </a:br>
            <a:r>
              <a:rPr lang="en-US" sz="2900" dirty="0">
                <a:solidFill>
                  <a:srgbClr val="92D050"/>
                </a:solidFill>
              </a:rPr>
              <a:t>in the marketing funnel in this dataset?</a:t>
            </a:r>
          </a:p>
        </p:txBody>
      </p:sp>
      <p:sp>
        <p:nvSpPr>
          <p:cNvPr id="25" name="Footer Placeholder 24">
            <a:extLst>
              <a:ext uri="{FF2B5EF4-FFF2-40B4-BE49-F238E27FC236}">
                <a16:creationId xmlns:a16="http://schemas.microsoft.com/office/drawing/2014/main" id="{77D50D65-3621-4822-8E26-0D1E01E1C1EB}"/>
              </a:ext>
            </a:extLst>
          </p:cNvPr>
          <p:cNvSpPr>
            <a:spLocks noGrp="1"/>
          </p:cNvSpPr>
          <p:nvPr>
            <p:ph type="ftr" sz="quarter" idx="4294967295"/>
          </p:nvPr>
        </p:nvSpPr>
        <p:spPr>
          <a:xfrm>
            <a:off x="1496291" y="5489825"/>
            <a:ext cx="9347200" cy="720000"/>
          </a:xfrm>
          <a:prstGeom prst="rect">
            <a:avLst/>
          </a:prstGeom>
        </p:spPr>
        <p:txBody>
          <a:bodyPr/>
          <a:lstStyle/>
          <a:p>
            <a:pPr algn="ctr"/>
            <a:r>
              <a:rPr lang="en-US" sz="2000" dirty="0">
                <a:solidFill>
                  <a:schemeClr val="accent4">
                    <a:lumMod val="60000"/>
                    <a:lumOff val="40000"/>
                  </a:schemeClr>
                </a:solidFill>
              </a:rPr>
              <a:t>Number of transactions are higher than offers received. </a:t>
            </a:r>
          </a:p>
          <a:p>
            <a:pPr algn="ctr"/>
            <a:r>
              <a:rPr lang="en-US" sz="2000" dirty="0">
                <a:solidFill>
                  <a:schemeClr val="accent4">
                    <a:lumMod val="60000"/>
                    <a:lumOff val="40000"/>
                  </a:schemeClr>
                </a:solidFill>
              </a:rPr>
              <a:t>While reward offers influences user behavior, some customers purchase independent of offers.</a:t>
            </a:r>
          </a:p>
        </p:txBody>
      </p:sp>
      <p:pic>
        <p:nvPicPr>
          <p:cNvPr id="3" name="Picture 2" descr="Chart, funnel chart&#10;&#10;Description automatically generated">
            <a:extLst>
              <a:ext uri="{FF2B5EF4-FFF2-40B4-BE49-F238E27FC236}">
                <a16:creationId xmlns:a16="http://schemas.microsoft.com/office/drawing/2014/main" id="{25E9EBE9-B737-54ED-C738-B55D236C6EA1}"/>
              </a:ext>
            </a:extLst>
          </p:cNvPr>
          <p:cNvPicPr>
            <a:picLocks noChangeAspect="1"/>
          </p:cNvPicPr>
          <p:nvPr/>
        </p:nvPicPr>
        <p:blipFill rotWithShape="1">
          <a:blip r:embed="rId3"/>
          <a:srcRect t="9346" b="12389"/>
          <a:stretch/>
        </p:blipFill>
        <p:spPr>
          <a:xfrm>
            <a:off x="1496291" y="1968500"/>
            <a:ext cx="9096375" cy="3213099"/>
          </a:xfrm>
          <a:prstGeom prst="rect">
            <a:avLst/>
          </a:prstGeom>
        </p:spPr>
      </p:pic>
    </p:spTree>
    <p:extLst>
      <p:ext uri="{BB962C8B-B14F-4D97-AF65-F5344CB8AC3E}">
        <p14:creationId xmlns:p14="http://schemas.microsoft.com/office/powerpoint/2010/main" val="32685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a:bodyPr>
          <a:lstStyle/>
          <a:p>
            <a:r>
              <a:rPr lang="en-US" sz="2600" dirty="0">
                <a:solidFill>
                  <a:srgbClr val="92D050"/>
                </a:solidFill>
              </a:rPr>
              <a:t>Which customer personas complete reward offers?</a:t>
            </a:r>
          </a:p>
        </p:txBody>
      </p:sp>
      <p:sp>
        <p:nvSpPr>
          <p:cNvPr id="25" name="Footer Placeholder 24">
            <a:extLst>
              <a:ext uri="{FF2B5EF4-FFF2-40B4-BE49-F238E27FC236}">
                <a16:creationId xmlns:a16="http://schemas.microsoft.com/office/drawing/2014/main" id="{77D50D65-3621-4822-8E26-0D1E01E1C1EB}"/>
              </a:ext>
            </a:extLst>
          </p:cNvPr>
          <p:cNvSpPr>
            <a:spLocks noGrp="1"/>
          </p:cNvSpPr>
          <p:nvPr>
            <p:ph type="ftr" sz="quarter" idx="4294967295"/>
          </p:nvPr>
        </p:nvSpPr>
        <p:spPr>
          <a:xfrm>
            <a:off x="1656080" y="5288255"/>
            <a:ext cx="9347200" cy="720000"/>
          </a:xfrm>
          <a:prstGeom prst="rect">
            <a:avLst/>
          </a:prstGeom>
        </p:spPr>
        <p:txBody>
          <a:bodyPr/>
          <a:lstStyle/>
          <a:p>
            <a:pPr algn="ctr"/>
            <a:r>
              <a:rPr lang="en-US" sz="2000" dirty="0">
                <a:solidFill>
                  <a:schemeClr val="accent4">
                    <a:lumMod val="60000"/>
                    <a:lumOff val="40000"/>
                  </a:schemeClr>
                </a:solidFill>
                <a:latin typeface="+mn-lt"/>
                <a:ea typeface="+mn-ea"/>
                <a:cs typeface="+mn-cs"/>
              </a:rPr>
              <a:t>Starbucks reward offers can appeal to anyone across age and gender.</a:t>
            </a:r>
          </a:p>
        </p:txBody>
      </p:sp>
      <p:pic>
        <p:nvPicPr>
          <p:cNvPr id="3" name="Picture 4">
            <a:extLst>
              <a:ext uri="{FF2B5EF4-FFF2-40B4-BE49-F238E27FC236}">
                <a16:creationId xmlns:a16="http://schemas.microsoft.com/office/drawing/2014/main" id="{6E827AB9-3C73-A2EC-BD60-307488D77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787" y="1876806"/>
            <a:ext cx="3608465" cy="30944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0928CB5-E179-D09B-175D-AD1A6A95ABB4}"/>
              </a:ext>
            </a:extLst>
          </p:cNvPr>
          <p:cNvPicPr>
            <a:picLocks noChangeAspect="1"/>
          </p:cNvPicPr>
          <p:nvPr/>
        </p:nvPicPr>
        <p:blipFill>
          <a:blip r:embed="rId4"/>
          <a:stretch>
            <a:fillRect/>
          </a:stretch>
        </p:blipFill>
        <p:spPr>
          <a:xfrm>
            <a:off x="6084161" y="1871285"/>
            <a:ext cx="3608465" cy="3099939"/>
          </a:xfrm>
          <a:prstGeom prst="rect">
            <a:avLst/>
          </a:prstGeom>
        </p:spPr>
      </p:pic>
    </p:spTree>
    <p:extLst>
      <p:ext uri="{BB962C8B-B14F-4D97-AF65-F5344CB8AC3E}">
        <p14:creationId xmlns:p14="http://schemas.microsoft.com/office/powerpoint/2010/main" val="423249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a:bodyPr>
          <a:lstStyle/>
          <a:p>
            <a:r>
              <a:rPr lang="en-US" sz="2600" dirty="0">
                <a:solidFill>
                  <a:srgbClr val="92D050"/>
                </a:solidFill>
              </a:rPr>
              <a:t>Which customer personas complete reward offers?</a:t>
            </a:r>
          </a:p>
        </p:txBody>
      </p:sp>
      <p:sp>
        <p:nvSpPr>
          <p:cNvPr id="25" name="Footer Placeholder 24">
            <a:extLst>
              <a:ext uri="{FF2B5EF4-FFF2-40B4-BE49-F238E27FC236}">
                <a16:creationId xmlns:a16="http://schemas.microsoft.com/office/drawing/2014/main" id="{77D50D65-3621-4822-8E26-0D1E01E1C1EB}"/>
              </a:ext>
            </a:extLst>
          </p:cNvPr>
          <p:cNvSpPr>
            <a:spLocks noGrp="1"/>
          </p:cNvSpPr>
          <p:nvPr>
            <p:ph type="ftr" sz="quarter" idx="4294967295"/>
          </p:nvPr>
        </p:nvSpPr>
        <p:spPr>
          <a:xfrm>
            <a:off x="1424940" y="5325753"/>
            <a:ext cx="9809480" cy="720000"/>
          </a:xfrm>
          <a:prstGeom prst="rect">
            <a:avLst/>
          </a:prstGeom>
        </p:spPr>
        <p:txBody>
          <a:bodyPr/>
          <a:lstStyle/>
          <a:p>
            <a:pPr algn="ctr"/>
            <a:r>
              <a:rPr lang="en-US" sz="2000" dirty="0">
                <a:solidFill>
                  <a:schemeClr val="accent4">
                    <a:lumMod val="60000"/>
                    <a:lumOff val="40000"/>
                  </a:schemeClr>
                </a:solidFill>
                <a:latin typeface="+mn-lt"/>
                <a:ea typeface="+mn-ea"/>
                <a:cs typeface="+mn-cs"/>
              </a:rPr>
              <a:t>Starbucks reward offers can appeal to anyone across gender and income.</a:t>
            </a:r>
          </a:p>
          <a:p>
            <a:pPr algn="ctr"/>
            <a:endParaRPr lang="en-US" sz="2000" dirty="0">
              <a:solidFill>
                <a:schemeClr val="accent4">
                  <a:lumMod val="60000"/>
                  <a:lumOff val="40000"/>
                </a:schemeClr>
              </a:solidFill>
              <a:latin typeface="+mn-lt"/>
              <a:ea typeface="+mn-ea"/>
              <a:cs typeface="+mn-cs"/>
            </a:endParaRPr>
          </a:p>
          <a:p>
            <a:pPr algn="ctr"/>
            <a:r>
              <a:rPr lang="en-US" sz="2000" b="1" dirty="0">
                <a:solidFill>
                  <a:schemeClr val="bg2">
                    <a:lumMod val="25000"/>
                    <a:lumOff val="75000"/>
                  </a:schemeClr>
                </a:solidFill>
                <a:latin typeface="+mn-lt"/>
                <a:ea typeface="+mn-ea"/>
                <a:cs typeface="+mn-cs"/>
              </a:rPr>
              <a:t>Starbucks reward offers can appeal to anyone across demographic categories.</a:t>
            </a:r>
          </a:p>
        </p:txBody>
      </p:sp>
      <p:pic>
        <p:nvPicPr>
          <p:cNvPr id="3" name="Picture 4">
            <a:extLst>
              <a:ext uri="{FF2B5EF4-FFF2-40B4-BE49-F238E27FC236}">
                <a16:creationId xmlns:a16="http://schemas.microsoft.com/office/drawing/2014/main" id="{6E827AB9-3C73-A2EC-BD60-307488D77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787" y="1876806"/>
            <a:ext cx="3608465" cy="30944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E8D0052-A00F-F687-AE52-7C79DF150FA6}"/>
              </a:ext>
            </a:extLst>
          </p:cNvPr>
          <p:cNvPicPr>
            <a:picLocks noChangeAspect="1"/>
          </p:cNvPicPr>
          <p:nvPr/>
        </p:nvPicPr>
        <p:blipFill>
          <a:blip r:embed="rId4"/>
          <a:stretch>
            <a:fillRect/>
          </a:stretch>
        </p:blipFill>
        <p:spPr>
          <a:xfrm>
            <a:off x="2113029" y="1885087"/>
            <a:ext cx="3847979" cy="3094417"/>
          </a:xfrm>
          <a:prstGeom prst="rect">
            <a:avLst/>
          </a:prstGeom>
        </p:spPr>
      </p:pic>
      <p:pic>
        <p:nvPicPr>
          <p:cNvPr id="7" name="Picture 6">
            <a:extLst>
              <a:ext uri="{FF2B5EF4-FFF2-40B4-BE49-F238E27FC236}">
                <a16:creationId xmlns:a16="http://schemas.microsoft.com/office/drawing/2014/main" id="{96026CFE-FAEC-762B-62E0-AA0DB7367747}"/>
              </a:ext>
            </a:extLst>
          </p:cNvPr>
          <p:cNvPicPr>
            <a:picLocks noChangeAspect="1"/>
          </p:cNvPicPr>
          <p:nvPr/>
        </p:nvPicPr>
        <p:blipFill>
          <a:blip r:embed="rId5"/>
          <a:stretch>
            <a:fillRect/>
          </a:stretch>
        </p:blipFill>
        <p:spPr>
          <a:xfrm>
            <a:off x="6329680" y="1885087"/>
            <a:ext cx="3608465" cy="3102698"/>
          </a:xfrm>
          <a:prstGeom prst="rect">
            <a:avLst/>
          </a:prstGeom>
        </p:spPr>
      </p:pic>
    </p:spTree>
    <p:extLst>
      <p:ext uri="{BB962C8B-B14F-4D97-AF65-F5344CB8AC3E}">
        <p14:creationId xmlns:p14="http://schemas.microsoft.com/office/powerpoint/2010/main" val="71594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a:bodyPr>
          <a:lstStyle/>
          <a:p>
            <a:r>
              <a:rPr lang="en-US" sz="2600" dirty="0">
                <a:solidFill>
                  <a:srgbClr val="92D050"/>
                </a:solidFill>
              </a:rPr>
              <a:t>Of rewards offers completed, what kind of offer is it?</a:t>
            </a:r>
          </a:p>
        </p:txBody>
      </p:sp>
      <p:pic>
        <p:nvPicPr>
          <p:cNvPr id="2" name="Picture 2">
            <a:extLst>
              <a:ext uri="{FF2B5EF4-FFF2-40B4-BE49-F238E27FC236}">
                <a16:creationId xmlns:a16="http://schemas.microsoft.com/office/drawing/2014/main" id="{01CD4D7D-66C7-210E-4D77-70187FBBF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277" y="2353055"/>
            <a:ext cx="2804078" cy="26807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45DE1B-DADA-93A1-0F22-FE5043D98AB7}"/>
              </a:ext>
            </a:extLst>
          </p:cNvPr>
          <p:cNvSpPr txBox="1"/>
          <p:nvPr/>
        </p:nvSpPr>
        <p:spPr>
          <a:xfrm>
            <a:off x="4994978" y="2262275"/>
            <a:ext cx="5421745" cy="2862322"/>
          </a:xfrm>
          <a:prstGeom prst="rect">
            <a:avLst/>
          </a:prstGeom>
          <a:noFill/>
        </p:spPr>
        <p:txBody>
          <a:bodyPr wrap="square">
            <a:spAutoFit/>
          </a:bodyPr>
          <a:lstStyle/>
          <a:p>
            <a:r>
              <a:rPr lang="en-US" sz="1900" b="1" spc="20" dirty="0">
                <a:solidFill>
                  <a:schemeClr val="bg2">
                    <a:lumMod val="25000"/>
                    <a:lumOff val="75000"/>
                  </a:schemeClr>
                </a:solidFill>
              </a:rPr>
              <a:t>Discount offers perform relatively better than BOGO rewards offers.</a:t>
            </a:r>
          </a:p>
          <a:p>
            <a:endParaRPr lang="en-US" sz="2000" spc="20" dirty="0">
              <a:solidFill>
                <a:schemeClr val="accent4">
                  <a:lumMod val="60000"/>
                  <a:lumOff val="40000"/>
                </a:schemeClr>
              </a:solidFill>
            </a:endParaRPr>
          </a:p>
          <a:p>
            <a:r>
              <a:rPr lang="en-US" sz="2000" spc="20" dirty="0">
                <a:solidFill>
                  <a:schemeClr val="accent4">
                    <a:lumMod val="60000"/>
                    <a:lumOff val="40000"/>
                  </a:schemeClr>
                </a:solidFill>
              </a:rPr>
              <a:t>What may explain this is customers don't need two things when they go to Starbucks. </a:t>
            </a:r>
          </a:p>
          <a:p>
            <a:endParaRPr lang="en-US" sz="2000" spc="20" dirty="0">
              <a:solidFill>
                <a:schemeClr val="accent4">
                  <a:lumMod val="60000"/>
                  <a:lumOff val="40000"/>
                </a:schemeClr>
              </a:solidFill>
            </a:endParaRPr>
          </a:p>
          <a:p>
            <a:r>
              <a:rPr lang="en-US" sz="2000" spc="20" dirty="0">
                <a:solidFill>
                  <a:schemeClr val="accent4">
                    <a:lumMod val="60000"/>
                    <a:lumOff val="40000"/>
                  </a:schemeClr>
                </a:solidFill>
              </a:rPr>
              <a:t>Their motivation may be to go to buy one unique item while also experiencing Starbucks as a ‘Third Place’.</a:t>
            </a:r>
          </a:p>
        </p:txBody>
      </p:sp>
    </p:spTree>
    <p:extLst>
      <p:ext uri="{BB962C8B-B14F-4D97-AF65-F5344CB8AC3E}">
        <p14:creationId xmlns:p14="http://schemas.microsoft.com/office/powerpoint/2010/main" val="85029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a:bodyPr>
          <a:lstStyle/>
          <a:p>
            <a:r>
              <a:rPr lang="en-US" sz="2600" dirty="0">
                <a:solidFill>
                  <a:srgbClr val="92D050"/>
                </a:solidFill>
              </a:rPr>
              <a:t>What are the top and bottom performing reward type variants?</a:t>
            </a:r>
          </a:p>
        </p:txBody>
      </p:sp>
      <p:pic>
        <p:nvPicPr>
          <p:cNvPr id="13" name="Picture 12">
            <a:extLst>
              <a:ext uri="{FF2B5EF4-FFF2-40B4-BE49-F238E27FC236}">
                <a16:creationId xmlns:a16="http://schemas.microsoft.com/office/drawing/2014/main" id="{C998813D-4193-ECAA-5D38-756B6AD00681}"/>
              </a:ext>
            </a:extLst>
          </p:cNvPr>
          <p:cNvPicPr>
            <a:picLocks noChangeAspect="1"/>
          </p:cNvPicPr>
          <p:nvPr/>
        </p:nvPicPr>
        <p:blipFill>
          <a:blip r:embed="rId3"/>
          <a:stretch>
            <a:fillRect/>
          </a:stretch>
        </p:blipFill>
        <p:spPr>
          <a:xfrm>
            <a:off x="1164622" y="2131766"/>
            <a:ext cx="9862756" cy="3730130"/>
          </a:xfrm>
          <a:prstGeom prst="rect">
            <a:avLst/>
          </a:prstGeom>
        </p:spPr>
      </p:pic>
    </p:spTree>
    <p:extLst>
      <p:ext uri="{BB962C8B-B14F-4D97-AF65-F5344CB8AC3E}">
        <p14:creationId xmlns:p14="http://schemas.microsoft.com/office/powerpoint/2010/main" val="378495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a:bodyPr>
          <a:lstStyle/>
          <a:p>
            <a:r>
              <a:rPr lang="en-US" sz="2600" dirty="0">
                <a:solidFill>
                  <a:srgbClr val="92D050"/>
                </a:solidFill>
              </a:rPr>
              <a:t>What are the top and bottom performing reward type variants?</a:t>
            </a:r>
          </a:p>
        </p:txBody>
      </p:sp>
      <p:sp>
        <p:nvSpPr>
          <p:cNvPr id="11" name="TextBox 10">
            <a:extLst>
              <a:ext uri="{FF2B5EF4-FFF2-40B4-BE49-F238E27FC236}">
                <a16:creationId xmlns:a16="http://schemas.microsoft.com/office/drawing/2014/main" id="{AB869080-3576-18CC-7318-1684C0588839}"/>
              </a:ext>
            </a:extLst>
          </p:cNvPr>
          <p:cNvSpPr txBox="1"/>
          <p:nvPr/>
        </p:nvSpPr>
        <p:spPr>
          <a:xfrm>
            <a:off x="1097344" y="5457617"/>
            <a:ext cx="10249239" cy="1400383"/>
          </a:xfrm>
          <a:prstGeom prst="rect">
            <a:avLst/>
          </a:prstGeom>
          <a:noFill/>
        </p:spPr>
        <p:txBody>
          <a:bodyPr wrap="square">
            <a:spAutoFit/>
          </a:bodyPr>
          <a:lstStyle/>
          <a:p>
            <a:pPr algn="ctr"/>
            <a:r>
              <a:rPr lang="en-US" sz="1700" b="1" spc="20" dirty="0">
                <a:solidFill>
                  <a:schemeClr val="bg2">
                    <a:lumMod val="25000"/>
                    <a:lumOff val="75000"/>
                  </a:schemeClr>
                </a:solidFill>
              </a:rPr>
              <a:t>A majority of the top 5 offer variants completed are discount reward offers. </a:t>
            </a:r>
          </a:p>
          <a:p>
            <a:pPr algn="ctr"/>
            <a:r>
              <a:rPr lang="en-US" sz="1700" b="1" spc="20" dirty="0">
                <a:solidFill>
                  <a:schemeClr val="bg2">
                    <a:lumMod val="25000"/>
                    <a:lumOff val="75000"/>
                  </a:schemeClr>
                </a:solidFill>
              </a:rPr>
              <a:t>The best performing BOGO offers are $5 difficulty and $5 reward.</a:t>
            </a:r>
          </a:p>
          <a:p>
            <a:pPr algn="ctr"/>
            <a:endParaRPr lang="en-US" sz="1700" b="1" spc="20" dirty="0">
              <a:solidFill>
                <a:schemeClr val="bg2">
                  <a:lumMod val="25000"/>
                  <a:lumOff val="75000"/>
                </a:schemeClr>
              </a:solidFill>
              <a:latin typeface="+mn-lt"/>
              <a:ea typeface="+mn-ea"/>
              <a:cs typeface="+mn-cs"/>
            </a:endParaRPr>
          </a:p>
          <a:p>
            <a:pPr algn="ctr"/>
            <a:r>
              <a:rPr lang="en-US" sz="1700" b="1" spc="20" dirty="0">
                <a:solidFill>
                  <a:schemeClr val="bg2">
                    <a:lumMod val="25000"/>
                    <a:lumOff val="75000"/>
                  </a:schemeClr>
                </a:solidFill>
              </a:rPr>
              <a:t>The bottom 3 offer variants are $20 difficulty and $10 BOGO offers, probably because of their difficulty to complete and/or consumers not desiring a second item.</a:t>
            </a:r>
            <a:endParaRPr lang="en-US" sz="1700" b="1" dirty="0">
              <a:solidFill>
                <a:srgbClr val="7030A0"/>
              </a:solidFill>
              <a:latin typeface="+mn-lt"/>
              <a:ea typeface="+mn-ea"/>
              <a:cs typeface="+mn-cs"/>
            </a:endParaRPr>
          </a:p>
        </p:txBody>
      </p:sp>
      <p:pic>
        <p:nvPicPr>
          <p:cNvPr id="10" name="Picture 9">
            <a:extLst>
              <a:ext uri="{FF2B5EF4-FFF2-40B4-BE49-F238E27FC236}">
                <a16:creationId xmlns:a16="http://schemas.microsoft.com/office/drawing/2014/main" id="{C22C3A02-4366-3A2A-5213-6E8C208AEA57}"/>
              </a:ext>
            </a:extLst>
          </p:cNvPr>
          <p:cNvPicPr>
            <a:picLocks noChangeAspect="1"/>
          </p:cNvPicPr>
          <p:nvPr/>
        </p:nvPicPr>
        <p:blipFill>
          <a:blip r:embed="rId3"/>
          <a:stretch>
            <a:fillRect/>
          </a:stretch>
        </p:blipFill>
        <p:spPr>
          <a:xfrm>
            <a:off x="2321261" y="1675664"/>
            <a:ext cx="7525800" cy="3781953"/>
          </a:xfrm>
          <a:prstGeom prst="rect">
            <a:avLst/>
          </a:prstGeom>
        </p:spPr>
      </p:pic>
    </p:spTree>
    <p:extLst>
      <p:ext uri="{BB962C8B-B14F-4D97-AF65-F5344CB8AC3E}">
        <p14:creationId xmlns:p14="http://schemas.microsoft.com/office/powerpoint/2010/main" val="77153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a:bodyPr>
          <a:lstStyle/>
          <a:p>
            <a:r>
              <a:rPr lang="en-US" sz="2600" dirty="0">
                <a:solidFill>
                  <a:srgbClr val="92D050"/>
                </a:solidFill>
              </a:rPr>
              <a:t>What may be contributing to offer type variant effectiveness?</a:t>
            </a:r>
          </a:p>
        </p:txBody>
      </p:sp>
      <p:sp>
        <p:nvSpPr>
          <p:cNvPr id="11" name="TextBox 10">
            <a:extLst>
              <a:ext uri="{FF2B5EF4-FFF2-40B4-BE49-F238E27FC236}">
                <a16:creationId xmlns:a16="http://schemas.microsoft.com/office/drawing/2014/main" id="{AB869080-3576-18CC-7318-1684C0588839}"/>
              </a:ext>
            </a:extLst>
          </p:cNvPr>
          <p:cNvSpPr txBox="1"/>
          <p:nvPr/>
        </p:nvSpPr>
        <p:spPr>
          <a:xfrm>
            <a:off x="971379" y="5232708"/>
            <a:ext cx="10249239" cy="2077492"/>
          </a:xfrm>
          <a:prstGeom prst="rect">
            <a:avLst/>
          </a:prstGeom>
          <a:noFill/>
        </p:spPr>
        <p:txBody>
          <a:bodyPr wrap="square">
            <a:spAutoFit/>
          </a:bodyPr>
          <a:lstStyle/>
          <a:p>
            <a:pPr algn="ctr"/>
            <a:r>
              <a:rPr lang="en-US" sz="1900" b="1" spc="20" dirty="0">
                <a:solidFill>
                  <a:schemeClr val="bg2">
                    <a:lumMod val="25000"/>
                    <a:lumOff val="75000"/>
                  </a:schemeClr>
                </a:solidFill>
              </a:rPr>
              <a:t>Offers with the same difficulty and reward typically perform better with a longer offer duration. </a:t>
            </a:r>
          </a:p>
          <a:p>
            <a:pPr algn="ctr"/>
            <a:endParaRPr lang="en-US" sz="1900" b="1" spc="20" dirty="0">
              <a:solidFill>
                <a:schemeClr val="bg2">
                  <a:lumMod val="25000"/>
                  <a:lumOff val="75000"/>
                </a:schemeClr>
              </a:solidFill>
            </a:endParaRPr>
          </a:p>
          <a:p>
            <a:r>
              <a:rPr lang="en-US" dirty="0">
                <a:solidFill>
                  <a:schemeClr val="accent4">
                    <a:lumMod val="60000"/>
                    <a:lumOff val="40000"/>
                  </a:schemeClr>
                </a:solidFill>
              </a:rPr>
              <a:t>This may be happening because the longer the offer is available, the likelihood the user has enough days to prioritize it while having urgency to act on it and complete the rewards offer.</a:t>
            </a:r>
          </a:p>
          <a:p>
            <a:endParaRPr lang="en-US" sz="1800" b="1" dirty="0">
              <a:solidFill>
                <a:srgbClr val="7030A0"/>
              </a:solidFill>
              <a:latin typeface="+mn-lt"/>
              <a:ea typeface="+mn-ea"/>
              <a:cs typeface="+mn-cs"/>
            </a:endParaRPr>
          </a:p>
          <a:p>
            <a:pPr algn="ctr"/>
            <a:endParaRPr lang="en-US" sz="1800" b="1" dirty="0">
              <a:solidFill>
                <a:srgbClr val="7030A0"/>
              </a:solidFill>
              <a:latin typeface="+mn-lt"/>
              <a:ea typeface="+mn-ea"/>
              <a:cs typeface="+mn-cs"/>
            </a:endParaRPr>
          </a:p>
        </p:txBody>
      </p:sp>
      <p:pic>
        <p:nvPicPr>
          <p:cNvPr id="15" name="Picture 14">
            <a:extLst>
              <a:ext uri="{FF2B5EF4-FFF2-40B4-BE49-F238E27FC236}">
                <a16:creationId xmlns:a16="http://schemas.microsoft.com/office/drawing/2014/main" id="{1C78AD5A-AC55-EF37-8FC8-3B51333A3D77}"/>
              </a:ext>
            </a:extLst>
          </p:cNvPr>
          <p:cNvPicPr>
            <a:picLocks noChangeAspect="1"/>
          </p:cNvPicPr>
          <p:nvPr/>
        </p:nvPicPr>
        <p:blipFill>
          <a:blip r:embed="rId3"/>
          <a:stretch>
            <a:fillRect/>
          </a:stretch>
        </p:blipFill>
        <p:spPr>
          <a:xfrm>
            <a:off x="1710721" y="1707722"/>
            <a:ext cx="8770556" cy="3524986"/>
          </a:xfrm>
          <a:prstGeom prst="rect">
            <a:avLst/>
          </a:prstGeom>
        </p:spPr>
      </p:pic>
      <p:sp>
        <p:nvSpPr>
          <p:cNvPr id="13" name="Rectangle 12">
            <a:extLst>
              <a:ext uri="{FF2B5EF4-FFF2-40B4-BE49-F238E27FC236}">
                <a16:creationId xmlns:a16="http://schemas.microsoft.com/office/drawing/2014/main" id="{22E6E5CB-03C0-554F-0513-A5C53BCF4119}"/>
              </a:ext>
            </a:extLst>
          </p:cNvPr>
          <p:cNvSpPr/>
          <p:nvPr/>
        </p:nvSpPr>
        <p:spPr>
          <a:xfrm>
            <a:off x="1897444" y="2606040"/>
            <a:ext cx="6004496" cy="6424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50B64B92-9B95-6CF2-0F77-104C6D8C5F2F}"/>
              </a:ext>
            </a:extLst>
          </p:cNvPr>
          <p:cNvSpPr/>
          <p:nvPr/>
        </p:nvSpPr>
        <p:spPr>
          <a:xfrm>
            <a:off x="2117244" y="3562312"/>
            <a:ext cx="5784696" cy="6424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8804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fontScale="90000"/>
          </a:bodyPr>
          <a:lstStyle/>
          <a:p>
            <a:r>
              <a:rPr lang="en-US" sz="2600" dirty="0">
                <a:solidFill>
                  <a:srgbClr val="92D050"/>
                </a:solidFill>
              </a:rPr>
              <a:t>Which demographic completes the most offers and </a:t>
            </a:r>
            <a:br>
              <a:rPr lang="en-US" sz="2600" dirty="0">
                <a:solidFill>
                  <a:srgbClr val="92D050"/>
                </a:solidFill>
              </a:rPr>
            </a:br>
            <a:r>
              <a:rPr lang="en-US" sz="2600" dirty="0">
                <a:solidFill>
                  <a:srgbClr val="92D050"/>
                </a:solidFill>
              </a:rPr>
              <a:t>what type of reward offer variant appeals to them most?</a:t>
            </a:r>
          </a:p>
        </p:txBody>
      </p:sp>
      <p:sp>
        <p:nvSpPr>
          <p:cNvPr id="11" name="TextBox 10">
            <a:extLst>
              <a:ext uri="{FF2B5EF4-FFF2-40B4-BE49-F238E27FC236}">
                <a16:creationId xmlns:a16="http://schemas.microsoft.com/office/drawing/2014/main" id="{AB869080-3576-18CC-7318-1684C0588839}"/>
              </a:ext>
            </a:extLst>
          </p:cNvPr>
          <p:cNvSpPr txBox="1"/>
          <p:nvPr/>
        </p:nvSpPr>
        <p:spPr>
          <a:xfrm>
            <a:off x="720000" y="4498769"/>
            <a:ext cx="10526360" cy="1938992"/>
          </a:xfrm>
          <a:prstGeom prst="rect">
            <a:avLst/>
          </a:prstGeom>
          <a:noFill/>
        </p:spPr>
        <p:txBody>
          <a:bodyPr wrap="square">
            <a:spAutoFit/>
          </a:bodyPr>
          <a:lstStyle/>
          <a:p>
            <a:pPr algn="ctr"/>
            <a:r>
              <a:rPr lang="en-US" sz="2000" b="1" spc="-50" dirty="0">
                <a:solidFill>
                  <a:schemeClr val="bg2">
                    <a:lumMod val="25000"/>
                    <a:lumOff val="75000"/>
                  </a:schemeClr>
                </a:solidFill>
              </a:rPr>
              <a:t>The top 10 performing rewards offers are typically completed by females, have a 7-10 duration to complete, and are discount offers. </a:t>
            </a:r>
          </a:p>
          <a:p>
            <a:pPr algn="ctr"/>
            <a:endParaRPr lang="en-US" sz="2000" b="1" spc="-50" dirty="0">
              <a:solidFill>
                <a:schemeClr val="bg2">
                  <a:lumMod val="25000"/>
                  <a:lumOff val="75000"/>
                </a:schemeClr>
              </a:solidFill>
            </a:endParaRPr>
          </a:p>
          <a:p>
            <a:pPr algn="ctr"/>
            <a:r>
              <a:rPr lang="en-US" sz="2000" b="1" spc="-50" dirty="0">
                <a:solidFill>
                  <a:schemeClr val="bg2">
                    <a:lumMod val="25000"/>
                    <a:lumOff val="75000"/>
                  </a:schemeClr>
                </a:solidFill>
              </a:rPr>
              <a:t>The best performing BOGO offer by gender is valued at $5.</a:t>
            </a:r>
          </a:p>
          <a:p>
            <a:pPr algn="ctr"/>
            <a:endParaRPr lang="en-US" sz="2000" b="1" spc="-50" dirty="0">
              <a:solidFill>
                <a:schemeClr val="bg2">
                  <a:lumMod val="25000"/>
                  <a:lumOff val="75000"/>
                </a:schemeClr>
              </a:solidFill>
            </a:endParaRPr>
          </a:p>
          <a:p>
            <a:pPr algn="ctr"/>
            <a:r>
              <a:rPr lang="en-US" sz="2000" b="1" spc="-50" dirty="0">
                <a:solidFill>
                  <a:schemeClr val="bg2">
                    <a:lumMod val="25000"/>
                    <a:lumOff val="75000"/>
                  </a:schemeClr>
                </a:solidFill>
              </a:rPr>
              <a:t>The bottom performing offers by gender are $20 difficulty discount &amp; $10 BOGO offers.</a:t>
            </a:r>
          </a:p>
        </p:txBody>
      </p:sp>
      <p:pic>
        <p:nvPicPr>
          <p:cNvPr id="2" name="Picture 1">
            <a:extLst>
              <a:ext uri="{FF2B5EF4-FFF2-40B4-BE49-F238E27FC236}">
                <a16:creationId xmlns:a16="http://schemas.microsoft.com/office/drawing/2014/main" id="{ABDDB6DD-3E34-89EA-DCB1-854EDFF160B0}"/>
              </a:ext>
            </a:extLst>
          </p:cNvPr>
          <p:cNvPicPr>
            <a:picLocks noChangeAspect="1"/>
          </p:cNvPicPr>
          <p:nvPr/>
        </p:nvPicPr>
        <p:blipFill>
          <a:blip r:embed="rId3"/>
          <a:stretch>
            <a:fillRect/>
          </a:stretch>
        </p:blipFill>
        <p:spPr>
          <a:xfrm>
            <a:off x="1188720" y="1776645"/>
            <a:ext cx="4878040" cy="2582919"/>
          </a:xfrm>
          <a:prstGeom prst="rect">
            <a:avLst/>
          </a:prstGeom>
        </p:spPr>
      </p:pic>
      <p:pic>
        <p:nvPicPr>
          <p:cNvPr id="5" name="Picture 4">
            <a:extLst>
              <a:ext uri="{FF2B5EF4-FFF2-40B4-BE49-F238E27FC236}">
                <a16:creationId xmlns:a16="http://schemas.microsoft.com/office/drawing/2014/main" id="{B3CC6326-1BF0-C96C-524D-AD9FB3830087}"/>
              </a:ext>
            </a:extLst>
          </p:cNvPr>
          <p:cNvPicPr>
            <a:picLocks noChangeAspect="1"/>
          </p:cNvPicPr>
          <p:nvPr/>
        </p:nvPicPr>
        <p:blipFill>
          <a:blip r:embed="rId4"/>
          <a:stretch>
            <a:fillRect/>
          </a:stretch>
        </p:blipFill>
        <p:spPr>
          <a:xfrm>
            <a:off x="6125242" y="1773225"/>
            <a:ext cx="4689806" cy="2582919"/>
          </a:xfrm>
          <a:prstGeom prst="rect">
            <a:avLst/>
          </a:prstGeom>
        </p:spPr>
      </p:pic>
    </p:spTree>
    <p:extLst>
      <p:ext uri="{BB962C8B-B14F-4D97-AF65-F5344CB8AC3E}">
        <p14:creationId xmlns:p14="http://schemas.microsoft.com/office/powerpoint/2010/main" val="136287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2D34BE-DFF7-49F3-881C-7E441C7C7CD6}"/>
              </a:ext>
            </a:extLst>
          </p:cNvPr>
          <p:cNvSpPr>
            <a:spLocks noGrp="1"/>
          </p:cNvSpPr>
          <p:nvPr>
            <p:ph type="body" sz="quarter" idx="14"/>
          </p:nvPr>
        </p:nvSpPr>
        <p:spPr>
          <a:xfrm>
            <a:off x="719999" y="2541599"/>
            <a:ext cx="10086546" cy="3557359"/>
          </a:xfrm>
        </p:spPr>
        <p:txBody>
          <a:bodyPr>
            <a:noAutofit/>
          </a:bodyPr>
          <a:lstStyle/>
          <a:p>
            <a:r>
              <a:rPr lang="en-US" sz="2500" dirty="0">
                <a:solidFill>
                  <a:schemeClr val="accent4">
                    <a:lumMod val="60000"/>
                    <a:lumOff val="40000"/>
                  </a:schemeClr>
                </a:solidFill>
              </a:rPr>
              <a:t>Starbucks is a Business To Consumer Company that is the largest coffeehouse chain in the world. It offers specialty coffee, food items, handcrafted beverages, and merchandise.</a:t>
            </a:r>
          </a:p>
          <a:p>
            <a:endParaRPr lang="en-US" sz="2500" dirty="0">
              <a:solidFill>
                <a:schemeClr val="accent4">
                  <a:lumMod val="60000"/>
                  <a:lumOff val="40000"/>
                </a:schemeClr>
              </a:solidFill>
            </a:endParaRPr>
          </a:p>
          <a:p>
            <a:r>
              <a:rPr lang="en-US" sz="2500" dirty="0">
                <a:solidFill>
                  <a:schemeClr val="accent4">
                    <a:lumMod val="60000"/>
                    <a:lumOff val="40000"/>
                  </a:schemeClr>
                </a:solidFill>
              </a:rPr>
              <a:t>The goal of this project is to understand the marketing attribution of the Starbucks rewards offer marketing strategy which drives user engagement / transactions to positively impact the </a:t>
            </a:r>
            <a:r>
              <a:rPr lang="en-US" sz="2500">
                <a:solidFill>
                  <a:schemeClr val="accent4">
                    <a:lumMod val="60000"/>
                    <a:lumOff val="40000"/>
                  </a:schemeClr>
                </a:solidFill>
              </a:rPr>
              <a:t>bottom line.</a:t>
            </a:r>
            <a:endParaRPr lang="en-US" sz="2500" dirty="0">
              <a:solidFill>
                <a:schemeClr val="accent4">
                  <a:lumMod val="60000"/>
                  <a:lumOff val="40000"/>
                </a:schemeClr>
              </a:solidFill>
            </a:endParaRPr>
          </a:p>
          <a:p>
            <a:endParaRPr lang="en-US" sz="2500" dirty="0">
              <a:solidFill>
                <a:schemeClr val="accent4">
                  <a:lumMod val="60000"/>
                  <a:lumOff val="40000"/>
                </a:schemeClr>
              </a:solidFill>
            </a:endParaRPr>
          </a:p>
        </p:txBody>
      </p:sp>
      <p:sp>
        <p:nvSpPr>
          <p:cNvPr id="71" name="Title 70">
            <a:extLst>
              <a:ext uri="{FF2B5EF4-FFF2-40B4-BE49-F238E27FC236}">
                <a16:creationId xmlns:a16="http://schemas.microsoft.com/office/drawing/2014/main" id="{D973D364-9876-4389-8F5F-23000A14647E}"/>
              </a:ext>
            </a:extLst>
          </p:cNvPr>
          <p:cNvSpPr>
            <a:spLocks noGrp="1"/>
          </p:cNvSpPr>
          <p:nvPr>
            <p:ph type="title"/>
          </p:nvPr>
        </p:nvSpPr>
        <p:spPr>
          <a:xfrm>
            <a:off x="720000" y="619200"/>
            <a:ext cx="9957236" cy="1477328"/>
          </a:xfrm>
        </p:spPr>
        <p:txBody>
          <a:bodyPr/>
          <a:lstStyle/>
          <a:p>
            <a:pPr algn="ctr"/>
            <a:r>
              <a:rPr lang="en-US" sz="5600" dirty="0">
                <a:solidFill>
                  <a:srgbClr val="92D050"/>
                </a:solidFill>
              </a:rPr>
              <a:t>Introduction</a:t>
            </a:r>
          </a:p>
        </p:txBody>
      </p:sp>
    </p:spTree>
    <p:extLst>
      <p:ext uri="{BB962C8B-B14F-4D97-AF65-F5344CB8AC3E}">
        <p14:creationId xmlns:p14="http://schemas.microsoft.com/office/powerpoint/2010/main" val="357961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fontScale="90000"/>
          </a:bodyPr>
          <a:lstStyle/>
          <a:p>
            <a:r>
              <a:rPr lang="en-US" sz="2800" dirty="0">
                <a:solidFill>
                  <a:srgbClr val="92D050"/>
                </a:solidFill>
              </a:rPr>
              <a:t>Which channels were used most frequently </a:t>
            </a:r>
            <a:br>
              <a:rPr lang="en-US" sz="2800" dirty="0">
                <a:solidFill>
                  <a:srgbClr val="92D050"/>
                </a:solidFill>
              </a:rPr>
            </a:br>
            <a:r>
              <a:rPr lang="en-US" sz="2800" dirty="0">
                <a:solidFill>
                  <a:srgbClr val="92D050"/>
                </a:solidFill>
              </a:rPr>
              <a:t>which led to offer completion?</a:t>
            </a:r>
            <a:endParaRPr lang="en-US" sz="2600" dirty="0">
              <a:solidFill>
                <a:srgbClr val="92D050"/>
              </a:solidFill>
            </a:endParaRPr>
          </a:p>
        </p:txBody>
      </p:sp>
      <p:sp>
        <p:nvSpPr>
          <p:cNvPr id="11" name="TextBox 10">
            <a:extLst>
              <a:ext uri="{FF2B5EF4-FFF2-40B4-BE49-F238E27FC236}">
                <a16:creationId xmlns:a16="http://schemas.microsoft.com/office/drawing/2014/main" id="{AB869080-3576-18CC-7318-1684C0588839}"/>
              </a:ext>
            </a:extLst>
          </p:cNvPr>
          <p:cNvSpPr txBox="1"/>
          <p:nvPr/>
        </p:nvSpPr>
        <p:spPr>
          <a:xfrm>
            <a:off x="646110" y="5430114"/>
            <a:ext cx="10526360" cy="707886"/>
          </a:xfrm>
          <a:prstGeom prst="rect">
            <a:avLst/>
          </a:prstGeom>
          <a:noFill/>
        </p:spPr>
        <p:txBody>
          <a:bodyPr wrap="square">
            <a:spAutoFit/>
          </a:bodyPr>
          <a:lstStyle/>
          <a:p>
            <a:pPr algn="ctr"/>
            <a:r>
              <a:rPr lang="en-US" sz="2000" spc="-50" dirty="0">
                <a:solidFill>
                  <a:schemeClr val="accent4">
                    <a:lumMod val="60000"/>
                    <a:lumOff val="40000"/>
                  </a:schemeClr>
                </a:solidFill>
              </a:rPr>
              <a:t>Emails were used most frequently to complete offers, </a:t>
            </a:r>
          </a:p>
          <a:p>
            <a:pPr algn="ctr"/>
            <a:r>
              <a:rPr lang="en-US" sz="2000" spc="-50" dirty="0">
                <a:solidFill>
                  <a:schemeClr val="accent4">
                    <a:lumMod val="60000"/>
                    <a:lumOff val="40000"/>
                  </a:schemeClr>
                </a:solidFill>
              </a:rPr>
              <a:t>followed by mobile &amp; web, and then social.</a:t>
            </a:r>
          </a:p>
        </p:txBody>
      </p:sp>
      <p:pic>
        <p:nvPicPr>
          <p:cNvPr id="9" name="Picture 8">
            <a:extLst>
              <a:ext uri="{FF2B5EF4-FFF2-40B4-BE49-F238E27FC236}">
                <a16:creationId xmlns:a16="http://schemas.microsoft.com/office/drawing/2014/main" id="{C5602EEE-963B-E423-8A59-75A4396B5A0B}"/>
              </a:ext>
            </a:extLst>
          </p:cNvPr>
          <p:cNvPicPr>
            <a:picLocks noChangeAspect="1"/>
          </p:cNvPicPr>
          <p:nvPr/>
        </p:nvPicPr>
        <p:blipFill>
          <a:blip r:embed="rId3"/>
          <a:stretch>
            <a:fillRect/>
          </a:stretch>
        </p:blipFill>
        <p:spPr>
          <a:xfrm>
            <a:off x="1819564" y="2042463"/>
            <a:ext cx="4089726" cy="3105583"/>
          </a:xfrm>
          <a:prstGeom prst="rect">
            <a:avLst/>
          </a:prstGeom>
        </p:spPr>
      </p:pic>
      <p:pic>
        <p:nvPicPr>
          <p:cNvPr id="12" name="Picture 11">
            <a:extLst>
              <a:ext uri="{FF2B5EF4-FFF2-40B4-BE49-F238E27FC236}">
                <a16:creationId xmlns:a16="http://schemas.microsoft.com/office/drawing/2014/main" id="{A2F41BBE-508A-8E2B-B60E-A423915C2298}"/>
              </a:ext>
            </a:extLst>
          </p:cNvPr>
          <p:cNvPicPr>
            <a:picLocks noChangeAspect="1"/>
          </p:cNvPicPr>
          <p:nvPr/>
        </p:nvPicPr>
        <p:blipFill>
          <a:blip r:embed="rId4"/>
          <a:stretch>
            <a:fillRect/>
          </a:stretch>
        </p:blipFill>
        <p:spPr>
          <a:xfrm>
            <a:off x="6096000" y="2042463"/>
            <a:ext cx="4089726" cy="3105583"/>
          </a:xfrm>
          <a:prstGeom prst="rect">
            <a:avLst/>
          </a:prstGeom>
        </p:spPr>
      </p:pic>
    </p:spTree>
    <p:extLst>
      <p:ext uri="{BB962C8B-B14F-4D97-AF65-F5344CB8AC3E}">
        <p14:creationId xmlns:p14="http://schemas.microsoft.com/office/powerpoint/2010/main" val="122093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fontScale="90000"/>
          </a:bodyPr>
          <a:lstStyle/>
          <a:p>
            <a:r>
              <a:rPr lang="en-US" sz="2800" dirty="0">
                <a:solidFill>
                  <a:srgbClr val="92D050"/>
                </a:solidFill>
              </a:rPr>
              <a:t>Which channel has been most effective </a:t>
            </a:r>
            <a:br>
              <a:rPr lang="en-US" sz="2800" dirty="0">
                <a:solidFill>
                  <a:srgbClr val="92D050"/>
                </a:solidFill>
              </a:rPr>
            </a:br>
            <a:r>
              <a:rPr lang="en-US" sz="2800" dirty="0">
                <a:solidFill>
                  <a:srgbClr val="92D050"/>
                </a:solidFill>
              </a:rPr>
              <a:t>in driving BOGO/Discount reward offers completion?</a:t>
            </a:r>
            <a:endParaRPr lang="en-US" sz="2600" dirty="0">
              <a:solidFill>
                <a:srgbClr val="92D050"/>
              </a:solidFill>
            </a:endParaRPr>
          </a:p>
        </p:txBody>
      </p:sp>
      <p:sp>
        <p:nvSpPr>
          <p:cNvPr id="11" name="TextBox 10">
            <a:extLst>
              <a:ext uri="{FF2B5EF4-FFF2-40B4-BE49-F238E27FC236}">
                <a16:creationId xmlns:a16="http://schemas.microsoft.com/office/drawing/2014/main" id="{AB869080-3576-18CC-7318-1684C0588839}"/>
              </a:ext>
            </a:extLst>
          </p:cNvPr>
          <p:cNvSpPr txBox="1"/>
          <p:nvPr/>
        </p:nvSpPr>
        <p:spPr>
          <a:xfrm>
            <a:off x="646110" y="5402388"/>
            <a:ext cx="10454706" cy="1323439"/>
          </a:xfrm>
          <a:prstGeom prst="rect">
            <a:avLst/>
          </a:prstGeom>
          <a:noFill/>
        </p:spPr>
        <p:txBody>
          <a:bodyPr wrap="square">
            <a:spAutoFit/>
          </a:bodyPr>
          <a:lstStyle/>
          <a:p>
            <a:pPr algn="ctr"/>
            <a:r>
              <a:rPr lang="en-US" sz="2000" b="1" spc="-50" dirty="0">
                <a:solidFill>
                  <a:schemeClr val="bg2">
                    <a:lumMod val="25000"/>
                    <a:lumOff val="75000"/>
                  </a:schemeClr>
                </a:solidFill>
              </a:rPr>
              <a:t>It’s essentially a tie. </a:t>
            </a:r>
          </a:p>
          <a:p>
            <a:pPr algn="ctr"/>
            <a:endParaRPr lang="en-US" sz="2000" b="1" spc="-50" dirty="0">
              <a:solidFill>
                <a:srgbClr val="7030A0"/>
              </a:solidFill>
            </a:endParaRPr>
          </a:p>
          <a:p>
            <a:pPr algn="ctr"/>
            <a:r>
              <a:rPr lang="en-US" sz="2000" spc="-50" dirty="0">
                <a:solidFill>
                  <a:schemeClr val="accent4">
                    <a:lumMod val="60000"/>
                    <a:lumOff val="40000"/>
                  </a:schemeClr>
                </a:solidFill>
              </a:rPr>
              <a:t>Each channel has similar response rates from the user of 55-57%. </a:t>
            </a:r>
          </a:p>
          <a:p>
            <a:pPr algn="ctr"/>
            <a:r>
              <a:rPr lang="en-US" sz="2000" b="1" spc="-50" dirty="0">
                <a:solidFill>
                  <a:schemeClr val="bg2">
                    <a:lumMod val="25000"/>
                    <a:lumOff val="75000"/>
                  </a:schemeClr>
                </a:solidFill>
              </a:rPr>
              <a:t>All channel strategies appear to be effective.</a:t>
            </a:r>
          </a:p>
        </p:txBody>
      </p:sp>
      <p:pic>
        <p:nvPicPr>
          <p:cNvPr id="3" name="Picture 2">
            <a:extLst>
              <a:ext uri="{FF2B5EF4-FFF2-40B4-BE49-F238E27FC236}">
                <a16:creationId xmlns:a16="http://schemas.microsoft.com/office/drawing/2014/main" id="{D58E5C77-7132-C6D7-A52D-FE869F3EB203}"/>
              </a:ext>
            </a:extLst>
          </p:cNvPr>
          <p:cNvPicPr>
            <a:picLocks noChangeAspect="1"/>
          </p:cNvPicPr>
          <p:nvPr/>
        </p:nvPicPr>
        <p:blipFill>
          <a:blip r:embed="rId3"/>
          <a:stretch>
            <a:fillRect/>
          </a:stretch>
        </p:blipFill>
        <p:spPr>
          <a:xfrm>
            <a:off x="1815372" y="2042462"/>
            <a:ext cx="4093918" cy="3105583"/>
          </a:xfrm>
          <a:prstGeom prst="rect">
            <a:avLst/>
          </a:prstGeom>
        </p:spPr>
      </p:pic>
      <p:pic>
        <p:nvPicPr>
          <p:cNvPr id="5" name="Picture 4">
            <a:extLst>
              <a:ext uri="{FF2B5EF4-FFF2-40B4-BE49-F238E27FC236}">
                <a16:creationId xmlns:a16="http://schemas.microsoft.com/office/drawing/2014/main" id="{373A45EB-87CB-EF02-9D5F-20AF701ED9BF}"/>
              </a:ext>
            </a:extLst>
          </p:cNvPr>
          <p:cNvPicPr>
            <a:picLocks noChangeAspect="1"/>
          </p:cNvPicPr>
          <p:nvPr/>
        </p:nvPicPr>
        <p:blipFill>
          <a:blip r:embed="rId4"/>
          <a:stretch>
            <a:fillRect/>
          </a:stretch>
        </p:blipFill>
        <p:spPr>
          <a:xfrm>
            <a:off x="6084161" y="2042462"/>
            <a:ext cx="4089726" cy="3089311"/>
          </a:xfrm>
          <a:prstGeom prst="rect">
            <a:avLst/>
          </a:prstGeom>
        </p:spPr>
      </p:pic>
    </p:spTree>
    <p:extLst>
      <p:ext uri="{BB962C8B-B14F-4D97-AF65-F5344CB8AC3E}">
        <p14:creationId xmlns:p14="http://schemas.microsoft.com/office/powerpoint/2010/main" val="1060578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fontScale="90000"/>
          </a:bodyPr>
          <a:lstStyle/>
          <a:p>
            <a:r>
              <a:rPr lang="en-US" sz="2800" dirty="0">
                <a:solidFill>
                  <a:srgbClr val="92D050"/>
                </a:solidFill>
              </a:rPr>
              <a:t>Direct Attribution: </a:t>
            </a:r>
            <a:br>
              <a:rPr lang="en-US" sz="2800" dirty="0">
                <a:solidFill>
                  <a:srgbClr val="92D050"/>
                </a:solidFill>
              </a:rPr>
            </a:br>
            <a:r>
              <a:rPr lang="en-US" sz="2800" dirty="0">
                <a:solidFill>
                  <a:srgbClr val="92D050"/>
                </a:solidFill>
              </a:rPr>
              <a:t>What is the rewards offer response rate?</a:t>
            </a:r>
            <a:endParaRPr lang="en-US" sz="2600" dirty="0">
              <a:solidFill>
                <a:srgbClr val="92D050"/>
              </a:solidFill>
            </a:endParaRPr>
          </a:p>
        </p:txBody>
      </p:sp>
      <p:sp>
        <p:nvSpPr>
          <p:cNvPr id="11" name="TextBox 10">
            <a:extLst>
              <a:ext uri="{FF2B5EF4-FFF2-40B4-BE49-F238E27FC236}">
                <a16:creationId xmlns:a16="http://schemas.microsoft.com/office/drawing/2014/main" id="{AB869080-3576-18CC-7318-1684C0588839}"/>
              </a:ext>
            </a:extLst>
          </p:cNvPr>
          <p:cNvSpPr txBox="1"/>
          <p:nvPr/>
        </p:nvSpPr>
        <p:spPr>
          <a:xfrm>
            <a:off x="1147480" y="4904317"/>
            <a:ext cx="10526360" cy="1631216"/>
          </a:xfrm>
          <a:prstGeom prst="rect">
            <a:avLst/>
          </a:prstGeom>
          <a:noFill/>
        </p:spPr>
        <p:txBody>
          <a:bodyPr wrap="square">
            <a:spAutoFit/>
          </a:bodyPr>
          <a:lstStyle/>
          <a:p>
            <a:r>
              <a:rPr lang="en-US" sz="2000" spc="-50" dirty="0">
                <a:solidFill>
                  <a:schemeClr val="accent4">
                    <a:lumMod val="60000"/>
                    <a:lumOff val="40000"/>
                  </a:schemeClr>
                </a:solidFill>
              </a:rPr>
              <a:t>Response rate is a behavioral metric to measure success of Starbucks reward offers strategy:</a:t>
            </a:r>
          </a:p>
          <a:p>
            <a:endParaRPr lang="en-US" sz="2000" spc="-50" dirty="0">
              <a:solidFill>
                <a:schemeClr val="accent4">
                  <a:lumMod val="60000"/>
                  <a:lumOff val="40000"/>
                </a:schemeClr>
              </a:solidFill>
            </a:endParaRPr>
          </a:p>
          <a:p>
            <a:pPr marL="457200" indent="-457200">
              <a:buAutoNum type="alphaUcPeriod"/>
            </a:pPr>
            <a:r>
              <a:rPr lang="en-US" sz="2000" spc="-50" dirty="0">
                <a:solidFill>
                  <a:schemeClr val="accent4">
                    <a:lumMod val="60000"/>
                    <a:lumOff val="40000"/>
                  </a:schemeClr>
                </a:solidFill>
              </a:rPr>
              <a:t>Direct Response Rate = Number of Offers Completed / Number of Offers Received</a:t>
            </a:r>
          </a:p>
          <a:p>
            <a:pPr marL="457200" indent="-457200">
              <a:buAutoNum type="alphaUcPeriod"/>
            </a:pPr>
            <a:endParaRPr lang="en-US" sz="2000" spc="-50" dirty="0">
              <a:solidFill>
                <a:schemeClr val="accent4">
                  <a:lumMod val="60000"/>
                  <a:lumOff val="40000"/>
                </a:schemeClr>
              </a:solidFill>
            </a:endParaRPr>
          </a:p>
          <a:p>
            <a:pPr marL="457200" indent="-457200">
              <a:buAutoNum type="alphaUcPeriod"/>
            </a:pPr>
            <a:r>
              <a:rPr lang="en-US" sz="2000" spc="-50" dirty="0">
                <a:solidFill>
                  <a:schemeClr val="accent4">
                    <a:lumMod val="60000"/>
                    <a:lumOff val="40000"/>
                  </a:schemeClr>
                </a:solidFill>
              </a:rPr>
              <a:t>Direct Response Rate = Number of Offers Completed / Number of Offers Viewed</a:t>
            </a:r>
          </a:p>
        </p:txBody>
      </p:sp>
      <p:pic>
        <p:nvPicPr>
          <p:cNvPr id="20" name="Picture 19">
            <a:extLst>
              <a:ext uri="{FF2B5EF4-FFF2-40B4-BE49-F238E27FC236}">
                <a16:creationId xmlns:a16="http://schemas.microsoft.com/office/drawing/2014/main" id="{47A8980E-0AEC-4FD5-79F1-8CE6161F0D79}"/>
              </a:ext>
            </a:extLst>
          </p:cNvPr>
          <p:cNvPicPr>
            <a:picLocks noChangeAspect="1"/>
          </p:cNvPicPr>
          <p:nvPr/>
        </p:nvPicPr>
        <p:blipFill>
          <a:blip r:embed="rId3"/>
          <a:stretch>
            <a:fillRect/>
          </a:stretch>
        </p:blipFill>
        <p:spPr>
          <a:xfrm>
            <a:off x="3226262" y="1603908"/>
            <a:ext cx="5715798" cy="3104367"/>
          </a:xfrm>
          <a:prstGeom prst="rect">
            <a:avLst/>
          </a:prstGeom>
        </p:spPr>
      </p:pic>
    </p:spTree>
    <p:extLst>
      <p:ext uri="{BB962C8B-B14F-4D97-AF65-F5344CB8AC3E}">
        <p14:creationId xmlns:p14="http://schemas.microsoft.com/office/powerpoint/2010/main" val="2389773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F9B78DE-7E0D-4CEE-83B9-7C1D500A5F42}"/>
              </a:ext>
            </a:extLst>
          </p:cNvPr>
          <p:cNvSpPr>
            <a:spLocks noGrp="1"/>
          </p:cNvSpPr>
          <p:nvPr>
            <p:ph type="title"/>
          </p:nvPr>
        </p:nvSpPr>
        <p:spPr>
          <a:xfrm>
            <a:off x="720000" y="619200"/>
            <a:ext cx="10728322" cy="788666"/>
          </a:xfrm>
        </p:spPr>
        <p:txBody>
          <a:bodyPr anchor="ctr">
            <a:normAutofit fontScale="90000"/>
          </a:bodyPr>
          <a:lstStyle/>
          <a:p>
            <a:r>
              <a:rPr lang="en-US" sz="2800" dirty="0">
                <a:solidFill>
                  <a:srgbClr val="92D050"/>
                </a:solidFill>
              </a:rPr>
              <a:t>Direct Attribution: </a:t>
            </a:r>
            <a:br>
              <a:rPr lang="en-US" sz="2800" dirty="0">
                <a:solidFill>
                  <a:srgbClr val="92D050"/>
                </a:solidFill>
              </a:rPr>
            </a:br>
            <a:r>
              <a:rPr lang="en-US" sz="2800" dirty="0">
                <a:solidFill>
                  <a:srgbClr val="92D050"/>
                </a:solidFill>
              </a:rPr>
              <a:t>What is the rewards offer response rate?</a:t>
            </a:r>
            <a:endParaRPr lang="en-US" sz="2600" dirty="0">
              <a:solidFill>
                <a:srgbClr val="92D050"/>
              </a:solidFill>
            </a:endParaRPr>
          </a:p>
        </p:txBody>
      </p:sp>
      <p:sp>
        <p:nvSpPr>
          <p:cNvPr id="11" name="TextBox 10">
            <a:extLst>
              <a:ext uri="{FF2B5EF4-FFF2-40B4-BE49-F238E27FC236}">
                <a16:creationId xmlns:a16="http://schemas.microsoft.com/office/drawing/2014/main" id="{AB869080-3576-18CC-7318-1684C0588839}"/>
              </a:ext>
            </a:extLst>
          </p:cNvPr>
          <p:cNvSpPr txBox="1"/>
          <p:nvPr/>
        </p:nvSpPr>
        <p:spPr>
          <a:xfrm>
            <a:off x="1071280" y="4561417"/>
            <a:ext cx="10526360" cy="1754326"/>
          </a:xfrm>
          <a:prstGeom prst="rect">
            <a:avLst/>
          </a:prstGeom>
          <a:noFill/>
        </p:spPr>
        <p:txBody>
          <a:bodyPr wrap="square">
            <a:spAutoFit/>
          </a:bodyPr>
          <a:lstStyle/>
          <a:p>
            <a:pPr algn="ctr"/>
            <a:r>
              <a:rPr lang="en-US" sz="2000" spc="-50" dirty="0">
                <a:solidFill>
                  <a:schemeClr val="accent4">
                    <a:lumMod val="60000"/>
                    <a:lumOff val="40000"/>
                  </a:schemeClr>
                </a:solidFill>
              </a:rPr>
              <a:t>If you can get customers to view the offer,</a:t>
            </a:r>
          </a:p>
          <a:p>
            <a:pPr algn="ctr"/>
            <a:endParaRPr lang="en-US" sz="2000" spc="-50" dirty="0">
              <a:solidFill>
                <a:schemeClr val="accent4">
                  <a:lumMod val="75000"/>
                </a:schemeClr>
              </a:solidFill>
            </a:endParaRPr>
          </a:p>
          <a:p>
            <a:pPr algn="ctr"/>
            <a:r>
              <a:rPr lang="en-US" sz="2000" b="1" spc="-50" dirty="0">
                <a:solidFill>
                  <a:schemeClr val="bg2">
                    <a:lumMod val="25000"/>
                    <a:lumOff val="75000"/>
                  </a:schemeClr>
                </a:solidFill>
              </a:rPr>
              <a:t>the response rate improves by </a:t>
            </a:r>
            <a:r>
              <a:rPr lang="en-US" sz="2800" b="1" spc="-50" dirty="0">
                <a:solidFill>
                  <a:srgbClr val="92D050"/>
                </a:solidFill>
              </a:rPr>
              <a:t>25%</a:t>
            </a:r>
            <a:r>
              <a:rPr lang="en-US" sz="2000" b="1" spc="-50" dirty="0">
                <a:solidFill>
                  <a:srgbClr val="92D050"/>
                </a:solidFill>
              </a:rPr>
              <a:t> </a:t>
            </a:r>
            <a:r>
              <a:rPr lang="en-US" sz="2000" b="1" spc="-50" dirty="0">
                <a:solidFill>
                  <a:schemeClr val="bg2">
                    <a:lumMod val="25000"/>
                    <a:lumOff val="75000"/>
                  </a:schemeClr>
                </a:solidFill>
              </a:rPr>
              <a:t>for discount offers &amp; </a:t>
            </a:r>
            <a:r>
              <a:rPr lang="en-US" sz="2800" b="1" spc="-50" dirty="0">
                <a:solidFill>
                  <a:srgbClr val="92D050"/>
                </a:solidFill>
              </a:rPr>
              <a:t>10%</a:t>
            </a:r>
            <a:r>
              <a:rPr lang="en-US" sz="2800" b="1" spc="-50" dirty="0">
                <a:solidFill>
                  <a:srgbClr val="7030A0"/>
                </a:solidFill>
              </a:rPr>
              <a:t> </a:t>
            </a:r>
            <a:r>
              <a:rPr lang="en-US" sz="2000" b="1" spc="-50" dirty="0">
                <a:solidFill>
                  <a:schemeClr val="bg2">
                    <a:lumMod val="25000"/>
                    <a:lumOff val="75000"/>
                  </a:schemeClr>
                </a:solidFill>
              </a:rPr>
              <a:t>for BOGO offers.</a:t>
            </a:r>
          </a:p>
          <a:p>
            <a:pPr algn="ctr"/>
            <a:endParaRPr lang="en-US" sz="2000" b="1" spc="-50" dirty="0">
              <a:solidFill>
                <a:schemeClr val="accent4">
                  <a:lumMod val="75000"/>
                </a:schemeClr>
              </a:solidFill>
            </a:endParaRPr>
          </a:p>
          <a:p>
            <a:pPr algn="ctr"/>
            <a:r>
              <a:rPr lang="en-US" sz="2000" spc="-50" dirty="0">
                <a:solidFill>
                  <a:schemeClr val="accent4">
                    <a:lumMod val="60000"/>
                    <a:lumOff val="40000"/>
                  </a:schemeClr>
                </a:solidFill>
              </a:rPr>
              <a:t>Bottom Line: Get users to be positively engaged in the long run!</a:t>
            </a:r>
          </a:p>
        </p:txBody>
      </p:sp>
      <p:pic>
        <p:nvPicPr>
          <p:cNvPr id="6" name="Picture 5">
            <a:extLst>
              <a:ext uri="{FF2B5EF4-FFF2-40B4-BE49-F238E27FC236}">
                <a16:creationId xmlns:a16="http://schemas.microsoft.com/office/drawing/2014/main" id="{2462D8BA-2621-23A3-8A93-864EDE49384C}"/>
              </a:ext>
            </a:extLst>
          </p:cNvPr>
          <p:cNvPicPr>
            <a:picLocks noChangeAspect="1"/>
          </p:cNvPicPr>
          <p:nvPr/>
        </p:nvPicPr>
        <p:blipFill>
          <a:blip r:embed="rId3"/>
          <a:stretch>
            <a:fillRect/>
          </a:stretch>
        </p:blipFill>
        <p:spPr>
          <a:xfrm>
            <a:off x="4076418" y="1484413"/>
            <a:ext cx="4039164" cy="3077004"/>
          </a:xfrm>
          <a:prstGeom prst="rect">
            <a:avLst/>
          </a:prstGeom>
        </p:spPr>
      </p:pic>
    </p:spTree>
    <p:extLst>
      <p:ext uri="{BB962C8B-B14F-4D97-AF65-F5344CB8AC3E}">
        <p14:creationId xmlns:p14="http://schemas.microsoft.com/office/powerpoint/2010/main" val="3509814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CA466-0227-520A-6B0A-E78DB8751297}"/>
              </a:ext>
            </a:extLst>
          </p:cNvPr>
          <p:cNvSpPr txBox="1"/>
          <p:nvPr/>
        </p:nvSpPr>
        <p:spPr>
          <a:xfrm>
            <a:off x="-10534" y="305068"/>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
        <p:nvSpPr>
          <p:cNvPr id="2" name="Text Placeholder 2">
            <a:extLst>
              <a:ext uri="{FF2B5EF4-FFF2-40B4-BE49-F238E27FC236}">
                <a16:creationId xmlns:a16="http://schemas.microsoft.com/office/drawing/2014/main" id="{1A5369A4-3FEF-C9CD-2614-BC0163CDB1BC}"/>
              </a:ext>
            </a:extLst>
          </p:cNvPr>
          <p:cNvSpPr txBox="1">
            <a:spLocks/>
          </p:cNvSpPr>
          <p:nvPr/>
        </p:nvSpPr>
        <p:spPr>
          <a:xfrm>
            <a:off x="747132" y="1569812"/>
            <a:ext cx="10466968" cy="3341255"/>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4"/>
              </a:buClr>
              <a:buFont typeface="The Hand Extrablack" panose="03070A02030502020204" pitchFamily="66" charset="0"/>
              <a:buNone/>
              <a:defRPr lang="en-US" sz="2000" kern="1200" spc="20" baseline="0" dirty="0" smtClean="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50" dirty="0">
                <a:solidFill>
                  <a:schemeClr val="accent4">
                    <a:lumMod val="60000"/>
                    <a:lumOff val="40000"/>
                  </a:schemeClr>
                </a:solidFill>
                <a:latin typeface="+mn-lt"/>
                <a:ea typeface="+mn-ea"/>
                <a:cs typeface="+mn-cs"/>
              </a:rPr>
              <a:t>The trend is </a:t>
            </a:r>
            <a:r>
              <a:rPr lang="en-US" sz="1850" b="1" dirty="0">
                <a:solidFill>
                  <a:schemeClr val="bg2">
                    <a:lumMod val="25000"/>
                    <a:lumOff val="75000"/>
                  </a:schemeClr>
                </a:solidFill>
                <a:latin typeface="+mn-lt"/>
                <a:ea typeface="+mn-ea"/>
                <a:cs typeface="+mn-cs"/>
              </a:rPr>
              <a:t>customers spend more at Starbucks with age </a:t>
            </a:r>
            <a:r>
              <a:rPr lang="en-US" sz="1850" dirty="0">
                <a:solidFill>
                  <a:schemeClr val="accent4">
                    <a:lumMod val="60000"/>
                    <a:lumOff val="40000"/>
                  </a:schemeClr>
                </a:solidFill>
                <a:latin typeface="+mn-lt"/>
                <a:ea typeface="+mn-ea"/>
                <a:cs typeface="+mn-cs"/>
              </a:rPr>
              <a:t>as income increases.</a:t>
            </a:r>
          </a:p>
          <a:p>
            <a:pPr marL="0" indent="0">
              <a:buNone/>
            </a:pPr>
            <a:endParaRPr lang="en-US" sz="1000" spc="-50" dirty="0">
              <a:solidFill>
                <a:schemeClr val="accent4">
                  <a:lumMod val="60000"/>
                  <a:lumOff val="40000"/>
                </a:schemeClr>
              </a:solidFill>
            </a:endParaRPr>
          </a:p>
          <a:p>
            <a:pPr marL="0" indent="0">
              <a:buNone/>
            </a:pPr>
            <a:r>
              <a:rPr lang="en-US" sz="1850" b="1" dirty="0">
                <a:solidFill>
                  <a:schemeClr val="bg2">
                    <a:lumMod val="25000"/>
                    <a:lumOff val="75000"/>
                  </a:schemeClr>
                </a:solidFill>
                <a:latin typeface="+mn-lt"/>
                <a:ea typeface="+mn-ea"/>
                <a:cs typeface="+mn-cs"/>
              </a:rPr>
              <a:t>2.5% of members are inactive. </a:t>
            </a:r>
            <a:r>
              <a:rPr lang="en-US" sz="1850" dirty="0">
                <a:solidFill>
                  <a:schemeClr val="accent4">
                    <a:lumMod val="60000"/>
                    <a:lumOff val="40000"/>
                  </a:schemeClr>
                </a:solidFill>
                <a:latin typeface="+mn-lt"/>
                <a:ea typeface="+mn-ea"/>
                <a:cs typeface="+mn-cs"/>
              </a:rPr>
              <a:t>A tactic to activate them is by offering a complimentary item that can be contingent on a </a:t>
            </a:r>
            <a:r>
              <a:rPr lang="en-US" sz="1850" dirty="0">
                <a:solidFill>
                  <a:schemeClr val="accent4">
                    <a:lumMod val="60000"/>
                    <a:lumOff val="40000"/>
                  </a:schemeClr>
                </a:solidFill>
              </a:rPr>
              <a:t>user purchase </a:t>
            </a:r>
            <a:r>
              <a:rPr lang="en-US" sz="1850" dirty="0">
                <a:solidFill>
                  <a:schemeClr val="accent4">
                    <a:lumMod val="60000"/>
                    <a:lumOff val="40000"/>
                  </a:schemeClr>
                </a:solidFill>
                <a:latin typeface="+mn-lt"/>
                <a:ea typeface="+mn-ea"/>
                <a:cs typeface="+mn-cs"/>
              </a:rPr>
              <a:t>action.</a:t>
            </a:r>
          </a:p>
          <a:p>
            <a:pPr marL="0" indent="0">
              <a:buNone/>
            </a:pPr>
            <a:endParaRPr lang="en-US" sz="1000" dirty="0">
              <a:solidFill>
                <a:schemeClr val="accent4">
                  <a:lumMod val="60000"/>
                  <a:lumOff val="40000"/>
                </a:schemeClr>
              </a:solidFill>
              <a:latin typeface="+mn-lt"/>
              <a:ea typeface="+mn-ea"/>
              <a:cs typeface="+mn-cs"/>
            </a:endParaRPr>
          </a:p>
          <a:p>
            <a:pPr marL="0" indent="0">
              <a:buNone/>
            </a:pPr>
            <a:r>
              <a:rPr lang="en-US" sz="1850" b="1" dirty="0">
                <a:solidFill>
                  <a:schemeClr val="bg2">
                    <a:lumMod val="25000"/>
                    <a:lumOff val="75000"/>
                  </a:schemeClr>
                </a:solidFill>
                <a:latin typeface="+mn-lt"/>
                <a:ea typeface="+mn-ea"/>
                <a:cs typeface="+mn-cs"/>
              </a:rPr>
              <a:t>Offers with the same difficulty &amp; reward performed better with a longer offer duration. </a:t>
            </a:r>
          </a:p>
          <a:p>
            <a:pPr marL="0" indent="0">
              <a:buNone/>
            </a:pPr>
            <a:endParaRPr lang="en-US" sz="1000" spc="-50" dirty="0">
              <a:solidFill>
                <a:schemeClr val="accent4">
                  <a:lumMod val="60000"/>
                  <a:lumOff val="40000"/>
                </a:schemeClr>
              </a:solidFill>
            </a:endParaRPr>
          </a:p>
          <a:p>
            <a:pPr marL="0" indent="0">
              <a:buNone/>
            </a:pPr>
            <a:r>
              <a:rPr lang="en-US" sz="1850" dirty="0">
                <a:solidFill>
                  <a:schemeClr val="accent4">
                    <a:lumMod val="60000"/>
                    <a:lumOff val="40000"/>
                  </a:schemeClr>
                </a:solidFill>
              </a:rPr>
              <a:t>While email is the most frequently utilized channel, </a:t>
            </a:r>
            <a:r>
              <a:rPr lang="en-US" sz="1850" b="1" spc="-50" dirty="0">
                <a:solidFill>
                  <a:schemeClr val="bg2">
                    <a:lumMod val="25000"/>
                    <a:lumOff val="75000"/>
                  </a:schemeClr>
                </a:solidFill>
              </a:rPr>
              <a:t>all channels </a:t>
            </a:r>
            <a:r>
              <a:rPr lang="en-US" sz="1850" spc="-50" dirty="0">
                <a:solidFill>
                  <a:schemeClr val="accent4">
                    <a:lumMod val="60000"/>
                    <a:lumOff val="40000"/>
                  </a:schemeClr>
                </a:solidFill>
              </a:rPr>
              <a:t>(email, mobile, web, social) </a:t>
            </a:r>
            <a:r>
              <a:rPr lang="en-US" sz="1850" b="1" spc="-50" dirty="0">
                <a:solidFill>
                  <a:schemeClr val="bg2">
                    <a:lumMod val="25000"/>
                    <a:lumOff val="75000"/>
                  </a:schemeClr>
                </a:solidFill>
              </a:rPr>
              <a:t>exhibit similar response rates from the user of 55-57%. </a:t>
            </a:r>
            <a:r>
              <a:rPr lang="en-US" sz="1850" spc="-50" dirty="0">
                <a:solidFill>
                  <a:schemeClr val="accent4">
                    <a:lumMod val="60000"/>
                    <a:lumOff val="40000"/>
                  </a:schemeClr>
                </a:solidFill>
              </a:rPr>
              <a:t>Continue with current channel strategy as it is.</a:t>
            </a:r>
          </a:p>
          <a:p>
            <a:pPr marL="0" indent="0">
              <a:buNone/>
            </a:pPr>
            <a:endParaRPr lang="en-US" sz="1000" spc="-50" dirty="0">
              <a:solidFill>
                <a:schemeClr val="accent4">
                  <a:lumMod val="60000"/>
                  <a:lumOff val="40000"/>
                </a:schemeClr>
              </a:solidFill>
            </a:endParaRPr>
          </a:p>
          <a:p>
            <a:pPr marL="0" indent="0">
              <a:buNone/>
            </a:pPr>
            <a:r>
              <a:rPr lang="en-US" sz="1850" b="1" dirty="0">
                <a:solidFill>
                  <a:schemeClr val="bg2">
                    <a:lumMod val="25000"/>
                    <a:lumOff val="75000"/>
                  </a:schemeClr>
                </a:solidFill>
                <a:latin typeface="+mn-lt"/>
                <a:ea typeface="+mn-ea"/>
                <a:cs typeface="+mn-cs"/>
              </a:rPr>
              <a:t>Discount offers perform relatively better than BOGO rewards offers.</a:t>
            </a:r>
            <a:r>
              <a:rPr lang="en-US" sz="1850" b="1" spc="-50" dirty="0">
                <a:solidFill>
                  <a:schemeClr val="bg2">
                    <a:lumMod val="25000"/>
                    <a:lumOff val="75000"/>
                  </a:schemeClr>
                </a:solidFill>
                <a:latin typeface="+mn-lt"/>
                <a:ea typeface="+mn-ea"/>
                <a:cs typeface="+mn-cs"/>
              </a:rPr>
              <a:t> </a:t>
            </a:r>
            <a:r>
              <a:rPr lang="en-US" sz="1850" spc="-50" dirty="0">
                <a:solidFill>
                  <a:schemeClr val="accent4">
                    <a:lumMod val="60000"/>
                    <a:lumOff val="40000"/>
                  </a:schemeClr>
                </a:solidFill>
              </a:rPr>
              <a:t>If you can </a:t>
            </a:r>
            <a:r>
              <a:rPr lang="en-US" sz="1850" b="1" spc="-50" dirty="0">
                <a:solidFill>
                  <a:schemeClr val="bg2">
                    <a:lumMod val="25000"/>
                    <a:lumOff val="75000"/>
                  </a:schemeClr>
                </a:solidFill>
              </a:rPr>
              <a:t>motivate users to view the offer,</a:t>
            </a:r>
            <a:r>
              <a:rPr lang="en-US" sz="1850" spc="-50" dirty="0">
                <a:solidFill>
                  <a:schemeClr val="accent4">
                    <a:lumMod val="60000"/>
                    <a:lumOff val="40000"/>
                  </a:schemeClr>
                </a:solidFill>
              </a:rPr>
              <a:t> the response rate improves by 25% for discount &amp; 10% for BOGO offers.</a:t>
            </a:r>
          </a:p>
        </p:txBody>
      </p:sp>
      <p:sp>
        <p:nvSpPr>
          <p:cNvPr id="71" name="Title 70">
            <a:extLst>
              <a:ext uri="{FF2B5EF4-FFF2-40B4-BE49-F238E27FC236}">
                <a16:creationId xmlns:a16="http://schemas.microsoft.com/office/drawing/2014/main" id="{D973D364-9876-4389-8F5F-23000A14647E}"/>
              </a:ext>
            </a:extLst>
          </p:cNvPr>
          <p:cNvSpPr>
            <a:spLocks noGrp="1"/>
          </p:cNvSpPr>
          <p:nvPr>
            <p:ph type="title"/>
          </p:nvPr>
        </p:nvSpPr>
        <p:spPr>
          <a:xfrm>
            <a:off x="747132" y="0"/>
            <a:ext cx="9994182" cy="1477328"/>
          </a:xfrm>
        </p:spPr>
        <p:txBody>
          <a:bodyPr>
            <a:normAutofit/>
          </a:bodyPr>
          <a:lstStyle/>
          <a:p>
            <a:pPr algn="ctr"/>
            <a:r>
              <a:rPr lang="en-US" sz="5600" dirty="0">
                <a:solidFill>
                  <a:srgbClr val="92D050"/>
                </a:solidFill>
              </a:rPr>
              <a:t>Recap of Insights</a:t>
            </a:r>
          </a:p>
        </p:txBody>
      </p:sp>
    </p:spTree>
    <p:extLst>
      <p:ext uri="{BB962C8B-B14F-4D97-AF65-F5344CB8AC3E}">
        <p14:creationId xmlns:p14="http://schemas.microsoft.com/office/powerpoint/2010/main" val="332219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EF348-EE16-129D-5865-2050988CF751}"/>
              </a:ext>
            </a:extLst>
          </p:cNvPr>
          <p:cNvSpPr txBox="1"/>
          <p:nvPr/>
        </p:nvSpPr>
        <p:spPr>
          <a:xfrm>
            <a:off x="-295347" y="390680"/>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
        <p:nvSpPr>
          <p:cNvPr id="2" name="Text Placeholder 2">
            <a:extLst>
              <a:ext uri="{FF2B5EF4-FFF2-40B4-BE49-F238E27FC236}">
                <a16:creationId xmlns:a16="http://schemas.microsoft.com/office/drawing/2014/main" id="{1A5369A4-3FEF-C9CD-2614-BC0163CDB1BC}"/>
              </a:ext>
            </a:extLst>
          </p:cNvPr>
          <p:cNvSpPr txBox="1">
            <a:spLocks/>
          </p:cNvSpPr>
          <p:nvPr/>
        </p:nvSpPr>
        <p:spPr>
          <a:xfrm>
            <a:off x="885816" y="1843984"/>
            <a:ext cx="10106796" cy="3341255"/>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4"/>
              </a:buClr>
              <a:buFont typeface="The Hand Extrablack" panose="03070A02030502020204" pitchFamily="66" charset="0"/>
              <a:buNone/>
              <a:defRPr lang="en-US" sz="2000" kern="1200" spc="20" baseline="0" dirty="0" smtClean="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spc="-50" dirty="0">
                <a:solidFill>
                  <a:schemeClr val="accent4">
                    <a:lumMod val="60000"/>
                    <a:lumOff val="40000"/>
                  </a:schemeClr>
                </a:solidFill>
              </a:rPr>
              <a:t>For future reward promotional strategy, </a:t>
            </a:r>
            <a:r>
              <a:rPr lang="en-US" sz="1900" b="1" spc="-50" dirty="0">
                <a:solidFill>
                  <a:schemeClr val="bg2">
                    <a:lumMod val="25000"/>
                    <a:lumOff val="75000"/>
                  </a:schemeClr>
                </a:solidFill>
              </a:rPr>
              <a:t>t</a:t>
            </a:r>
            <a:r>
              <a:rPr lang="en-US" sz="1900" b="1" dirty="0">
                <a:solidFill>
                  <a:schemeClr val="bg2">
                    <a:lumMod val="25000"/>
                    <a:lumOff val="75000"/>
                  </a:schemeClr>
                </a:solidFill>
              </a:rPr>
              <a:t>arget age groups 35-50,  51-67, 68-83, 84-101 </a:t>
            </a:r>
            <a:r>
              <a:rPr lang="en-US" sz="1900" spc="-50" dirty="0">
                <a:solidFill>
                  <a:schemeClr val="accent4">
                    <a:lumMod val="60000"/>
                    <a:lumOff val="40000"/>
                  </a:schemeClr>
                </a:solidFill>
              </a:rPr>
              <a:t>because they tend to spend more at Starbucks than younger age groups. One suggestion is to tailor rewards that resonate with them in their stage of life to increase their propensity to spend. </a:t>
            </a:r>
          </a:p>
          <a:p>
            <a:pPr marL="0" indent="0">
              <a:buNone/>
            </a:pPr>
            <a:endParaRPr lang="en-US" sz="800" spc="-50" dirty="0">
              <a:solidFill>
                <a:schemeClr val="accent4">
                  <a:lumMod val="75000"/>
                </a:schemeClr>
              </a:solidFill>
            </a:endParaRPr>
          </a:p>
          <a:p>
            <a:pPr marL="0" indent="0">
              <a:buNone/>
            </a:pPr>
            <a:r>
              <a:rPr lang="en-US" sz="1900" b="1" dirty="0">
                <a:solidFill>
                  <a:schemeClr val="bg2">
                    <a:lumMod val="25000"/>
                    <a:lumOff val="75000"/>
                  </a:schemeClr>
                </a:solidFill>
              </a:rPr>
              <a:t>Continue to target female consumers by promoting Starbucks Discount reward offers</a:t>
            </a:r>
            <a:r>
              <a:rPr lang="en-US" sz="1900" b="1" spc="-50" dirty="0">
                <a:solidFill>
                  <a:schemeClr val="bg2">
                    <a:lumMod val="25000"/>
                    <a:lumOff val="75000"/>
                  </a:schemeClr>
                </a:solidFill>
              </a:rPr>
              <a:t>,</a:t>
            </a:r>
            <a:r>
              <a:rPr lang="en-US" sz="1900" spc="-50" dirty="0">
                <a:solidFill>
                  <a:schemeClr val="accent4">
                    <a:lumMod val="75000"/>
                  </a:schemeClr>
                </a:solidFill>
              </a:rPr>
              <a:t> </a:t>
            </a:r>
            <a:r>
              <a:rPr lang="en-US" sz="1900" spc="-50" dirty="0">
                <a:solidFill>
                  <a:schemeClr val="accent4">
                    <a:lumMod val="60000"/>
                    <a:lumOff val="40000"/>
                  </a:schemeClr>
                </a:solidFill>
              </a:rPr>
              <a:t>with</a:t>
            </a:r>
            <a:r>
              <a:rPr lang="en-US" sz="1900" b="1" dirty="0">
                <a:solidFill>
                  <a:schemeClr val="accent4">
                    <a:lumMod val="60000"/>
                    <a:lumOff val="40000"/>
                  </a:schemeClr>
                </a:solidFill>
              </a:rPr>
              <a:t> </a:t>
            </a:r>
            <a:r>
              <a:rPr lang="en-US" sz="1900" spc="-50" dirty="0">
                <a:solidFill>
                  <a:schemeClr val="accent4">
                    <a:lumMod val="60000"/>
                    <a:lumOff val="40000"/>
                  </a:schemeClr>
                </a:solidFill>
              </a:rPr>
              <a:t>a </a:t>
            </a:r>
            <a:r>
              <a:rPr lang="en-US" sz="1900" b="1" dirty="0">
                <a:solidFill>
                  <a:schemeClr val="bg2">
                    <a:lumMod val="25000"/>
                    <a:lumOff val="75000"/>
                  </a:schemeClr>
                </a:solidFill>
              </a:rPr>
              <a:t>7-to-10-day duration </a:t>
            </a:r>
            <a:r>
              <a:rPr lang="en-US" sz="1900" spc="-50" dirty="0">
                <a:solidFill>
                  <a:schemeClr val="accent4">
                    <a:lumMod val="60000"/>
                    <a:lumOff val="40000"/>
                  </a:schemeClr>
                </a:solidFill>
              </a:rPr>
              <a:t>to complete them</a:t>
            </a:r>
            <a:r>
              <a:rPr lang="en-US" sz="1900" dirty="0">
                <a:solidFill>
                  <a:schemeClr val="accent4">
                    <a:lumMod val="60000"/>
                    <a:lumOff val="40000"/>
                  </a:schemeClr>
                </a:solidFill>
              </a:rPr>
              <a:t>. </a:t>
            </a:r>
          </a:p>
          <a:p>
            <a:pPr marL="0" indent="0">
              <a:buNone/>
            </a:pPr>
            <a:endParaRPr lang="en-US" sz="800" b="1" dirty="0">
              <a:solidFill>
                <a:srgbClr val="7030A0"/>
              </a:solidFill>
            </a:endParaRPr>
          </a:p>
          <a:p>
            <a:pPr marL="0" indent="0">
              <a:buNone/>
            </a:pPr>
            <a:r>
              <a:rPr lang="en-US" sz="1900" b="1" dirty="0">
                <a:solidFill>
                  <a:schemeClr val="bg2">
                    <a:lumMod val="25000"/>
                    <a:lumOff val="75000"/>
                  </a:schemeClr>
                </a:solidFill>
              </a:rPr>
              <a:t>Continue to promote the best performing BOGO offer by gender, which has a $5 difficulty and $5 reward.</a:t>
            </a:r>
          </a:p>
          <a:p>
            <a:pPr marL="0" indent="0">
              <a:buNone/>
            </a:pPr>
            <a:endParaRPr lang="en-US" sz="800" b="1" dirty="0">
              <a:solidFill>
                <a:srgbClr val="7030A0"/>
              </a:solidFill>
            </a:endParaRPr>
          </a:p>
          <a:p>
            <a:pPr marL="0" indent="0">
              <a:buNone/>
            </a:pPr>
            <a:r>
              <a:rPr lang="en-US" sz="1885" b="1" dirty="0">
                <a:solidFill>
                  <a:schemeClr val="bg2">
                    <a:lumMod val="25000"/>
                    <a:lumOff val="75000"/>
                  </a:schemeClr>
                </a:solidFill>
              </a:rPr>
              <a:t>Consider reducing or discontinue $20 difficulty discount offers and $10 BOGO offers, </a:t>
            </a:r>
            <a:r>
              <a:rPr lang="en-US" sz="1885" spc="-50" dirty="0">
                <a:solidFill>
                  <a:schemeClr val="accent4">
                    <a:lumMod val="60000"/>
                    <a:lumOff val="40000"/>
                  </a:schemeClr>
                </a:solidFill>
              </a:rPr>
              <a:t>which does not as well relative to existing reward offers because of its difficulty to complete. </a:t>
            </a:r>
            <a:endParaRPr lang="en-US" sz="1900" dirty="0"/>
          </a:p>
        </p:txBody>
      </p:sp>
      <p:sp>
        <p:nvSpPr>
          <p:cNvPr id="71" name="Title 70">
            <a:extLst>
              <a:ext uri="{FF2B5EF4-FFF2-40B4-BE49-F238E27FC236}">
                <a16:creationId xmlns:a16="http://schemas.microsoft.com/office/drawing/2014/main" id="{D973D364-9876-4389-8F5F-23000A14647E}"/>
              </a:ext>
            </a:extLst>
          </p:cNvPr>
          <p:cNvSpPr>
            <a:spLocks noGrp="1"/>
          </p:cNvSpPr>
          <p:nvPr>
            <p:ph type="title"/>
          </p:nvPr>
        </p:nvSpPr>
        <p:spPr>
          <a:xfrm>
            <a:off x="747132" y="219456"/>
            <a:ext cx="9994182" cy="1477328"/>
          </a:xfrm>
        </p:spPr>
        <p:txBody>
          <a:bodyPr>
            <a:noAutofit/>
          </a:bodyPr>
          <a:lstStyle/>
          <a:p>
            <a:pPr algn="ctr"/>
            <a:r>
              <a:rPr lang="en-US" sz="3100" dirty="0">
                <a:solidFill>
                  <a:srgbClr val="92D050"/>
                </a:solidFill>
              </a:rPr>
              <a:t>Marketing Strategy Actionable Recommendations:</a:t>
            </a:r>
            <a:br>
              <a:rPr lang="en-US" sz="1000" dirty="0">
                <a:solidFill>
                  <a:srgbClr val="92D050"/>
                </a:solidFill>
              </a:rPr>
            </a:br>
            <a:br>
              <a:rPr lang="en-US" sz="1000" dirty="0">
                <a:solidFill>
                  <a:srgbClr val="92D050"/>
                </a:solidFill>
              </a:rPr>
            </a:br>
            <a:r>
              <a:rPr lang="en-US" sz="3100" dirty="0">
                <a:solidFill>
                  <a:srgbClr val="92D050"/>
                </a:solidFill>
              </a:rPr>
              <a:t>Personas to Target &amp; Strategy for Offer Type Variants </a:t>
            </a:r>
          </a:p>
        </p:txBody>
      </p:sp>
    </p:spTree>
    <p:extLst>
      <p:ext uri="{BB962C8B-B14F-4D97-AF65-F5344CB8AC3E}">
        <p14:creationId xmlns:p14="http://schemas.microsoft.com/office/powerpoint/2010/main" val="67885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Small happy dog lying on the grass">
            <a:extLst>
              <a:ext uri="{FF2B5EF4-FFF2-40B4-BE49-F238E27FC236}">
                <a16:creationId xmlns:a16="http://schemas.microsoft.com/office/drawing/2014/main" id="{D8532173-689B-4A9B-9214-E0E3655E78CD}"/>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9" name="Title 8">
            <a:extLst>
              <a:ext uri="{FF2B5EF4-FFF2-40B4-BE49-F238E27FC236}">
                <a16:creationId xmlns:a16="http://schemas.microsoft.com/office/drawing/2014/main" id="{1561F3A5-A67A-4D59-9C83-54FC481E25E2}"/>
              </a:ext>
            </a:extLst>
          </p:cNvPr>
          <p:cNvSpPr>
            <a:spLocks noGrp="1"/>
          </p:cNvSpPr>
          <p:nvPr>
            <p:ph type="title"/>
          </p:nvPr>
        </p:nvSpPr>
        <p:spPr>
          <a:xfrm>
            <a:off x="720724" y="1579842"/>
            <a:ext cx="5014913" cy="2039662"/>
          </a:xfrm>
        </p:spPr>
        <p:txBody>
          <a:bodyPr/>
          <a:lstStyle/>
          <a:p>
            <a:r>
              <a:rPr lang="en-US" dirty="0">
                <a:solidFill>
                  <a:srgbClr val="92D050"/>
                </a:solidFill>
              </a:rPr>
              <a:t>What’s next?</a:t>
            </a:r>
          </a:p>
        </p:txBody>
      </p:sp>
      <p:sp>
        <p:nvSpPr>
          <p:cNvPr id="2" name="Subtitle 2">
            <a:extLst>
              <a:ext uri="{FF2B5EF4-FFF2-40B4-BE49-F238E27FC236}">
                <a16:creationId xmlns:a16="http://schemas.microsoft.com/office/drawing/2014/main" id="{C170B4BE-DFF9-A157-D508-AE0662F88930}"/>
              </a:ext>
            </a:extLst>
          </p:cNvPr>
          <p:cNvSpPr txBox="1">
            <a:spLocks/>
          </p:cNvSpPr>
          <p:nvPr/>
        </p:nvSpPr>
        <p:spPr>
          <a:xfrm>
            <a:off x="1834896" y="3758184"/>
            <a:ext cx="4059936" cy="118991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i="1" spc="-50" dirty="0">
                <a:solidFill>
                  <a:schemeClr val="accent4">
                    <a:lumMod val="60000"/>
                    <a:lumOff val="40000"/>
                  </a:schemeClr>
                </a:solidFill>
              </a:rPr>
              <a:t>Roadmap ahead</a:t>
            </a:r>
          </a:p>
        </p:txBody>
      </p:sp>
    </p:spTree>
    <p:extLst>
      <p:ext uri="{BB962C8B-B14F-4D97-AF65-F5344CB8AC3E}">
        <p14:creationId xmlns:p14="http://schemas.microsoft.com/office/powerpoint/2010/main" val="3739379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E731-CD8E-43D3-B42A-362F510B0FDB}"/>
              </a:ext>
            </a:extLst>
          </p:cNvPr>
          <p:cNvSpPr>
            <a:spLocks noGrp="1"/>
          </p:cNvSpPr>
          <p:nvPr>
            <p:ph type="title"/>
          </p:nvPr>
        </p:nvSpPr>
        <p:spPr>
          <a:xfrm>
            <a:off x="720000" y="619200"/>
            <a:ext cx="10728325" cy="673005"/>
          </a:xfrm>
        </p:spPr>
        <p:txBody>
          <a:bodyPr>
            <a:noAutofit/>
          </a:bodyPr>
          <a:lstStyle/>
          <a:p>
            <a:pPr algn="ctr"/>
            <a:r>
              <a:rPr lang="en-US" sz="3100" dirty="0">
                <a:solidFill>
                  <a:srgbClr val="92D050"/>
                </a:solidFill>
              </a:rPr>
              <a:t>Next Steps / Future Work </a:t>
            </a:r>
            <a:br>
              <a:rPr lang="en-US" sz="3100" dirty="0">
                <a:solidFill>
                  <a:srgbClr val="92D050"/>
                </a:solidFill>
              </a:rPr>
            </a:br>
            <a:r>
              <a:rPr lang="en-US" sz="3100" dirty="0">
                <a:solidFill>
                  <a:srgbClr val="92D050"/>
                </a:solidFill>
              </a:rPr>
              <a:t>to Improve Marketing Strategy via ML</a:t>
            </a:r>
          </a:p>
        </p:txBody>
      </p:sp>
      <p:sp>
        <p:nvSpPr>
          <p:cNvPr id="4" name="Content Placeholder 3">
            <a:extLst>
              <a:ext uri="{FF2B5EF4-FFF2-40B4-BE49-F238E27FC236}">
                <a16:creationId xmlns:a16="http://schemas.microsoft.com/office/drawing/2014/main" id="{D9EC87A6-C57E-4CCD-8F25-3047709E5B37}"/>
              </a:ext>
            </a:extLst>
          </p:cNvPr>
          <p:cNvSpPr>
            <a:spLocks noGrp="1"/>
          </p:cNvSpPr>
          <p:nvPr>
            <p:ph sz="half" idx="2"/>
          </p:nvPr>
        </p:nvSpPr>
        <p:spPr>
          <a:xfrm>
            <a:off x="994063" y="1840346"/>
            <a:ext cx="9691717" cy="3956611"/>
          </a:xfrm>
        </p:spPr>
        <p:txBody>
          <a:bodyPr>
            <a:noAutofit/>
          </a:bodyPr>
          <a:lstStyle/>
          <a:p>
            <a:pPr marL="457200" indent="-457200">
              <a:buAutoNum type="arabicPeriod"/>
            </a:pPr>
            <a:r>
              <a:rPr lang="en-US" sz="2000" spc="-50" dirty="0">
                <a:solidFill>
                  <a:schemeClr val="accent4">
                    <a:lumMod val="60000"/>
                    <a:lumOff val="40000"/>
                  </a:schemeClr>
                </a:solidFill>
              </a:rPr>
              <a:t>Further data analysis to determine total transactions to credit each reward offer type variant.</a:t>
            </a:r>
          </a:p>
          <a:p>
            <a:pPr marL="457200" indent="-457200">
              <a:buAutoNum type="arabicPeriod"/>
            </a:pPr>
            <a:r>
              <a:rPr lang="en-US" spc="-50" dirty="0">
                <a:solidFill>
                  <a:schemeClr val="accent4">
                    <a:lumMod val="60000"/>
                    <a:lumOff val="40000"/>
                  </a:schemeClr>
                </a:solidFill>
              </a:rPr>
              <a:t>Do customer segmentation and clustering based on key features (Note: Customer segmentation can help suggest similar reward offers to users that haven’t seen that reward offer based on their cluster).</a:t>
            </a:r>
          </a:p>
          <a:p>
            <a:pPr marL="342900" indent="-342900" algn="l">
              <a:buAutoNum type="arabicPeriod"/>
            </a:pPr>
            <a:r>
              <a:rPr lang="en-US" spc="-50" dirty="0">
                <a:solidFill>
                  <a:schemeClr val="accent4">
                    <a:lumMod val="60000"/>
                    <a:lumOff val="40000"/>
                  </a:schemeClr>
                </a:solidFill>
              </a:rPr>
              <a:t>Create attribution rules for direct and indirect attribution to display as key metrics.</a:t>
            </a:r>
          </a:p>
          <a:p>
            <a:pPr marL="342900" indent="-342900" algn="l">
              <a:buAutoNum type="arabicPeriod"/>
            </a:pPr>
            <a:r>
              <a:rPr lang="en-US" spc="-50" dirty="0">
                <a:solidFill>
                  <a:schemeClr val="accent4">
                    <a:lumMod val="60000"/>
                    <a:lumOff val="40000"/>
                  </a:schemeClr>
                </a:solidFill>
              </a:rPr>
              <a:t>Create an R Shiny dashboard to display key metrics. </a:t>
            </a:r>
          </a:p>
          <a:p>
            <a:pPr marL="342900" indent="-342900">
              <a:buAutoNum type="arabicPeriod"/>
            </a:pPr>
            <a:r>
              <a:rPr lang="en-US" spc="-50" dirty="0">
                <a:solidFill>
                  <a:schemeClr val="accent4">
                    <a:lumMod val="60000"/>
                    <a:lumOff val="40000"/>
                  </a:schemeClr>
                </a:solidFill>
              </a:rPr>
              <a:t>Feature engineer to enhance dashboard metrics, such as user tenure and average time to complete an offer.</a:t>
            </a:r>
          </a:p>
          <a:p>
            <a:pPr marL="342900" indent="-342900">
              <a:buAutoNum type="arabicPeriod"/>
            </a:pPr>
            <a:r>
              <a:rPr lang="en-US" spc="-50" dirty="0">
                <a:solidFill>
                  <a:schemeClr val="accent4">
                    <a:lumMod val="60000"/>
                    <a:lumOff val="40000"/>
                  </a:schemeClr>
                </a:solidFill>
              </a:rPr>
              <a:t>Productionize model.</a:t>
            </a:r>
          </a:p>
        </p:txBody>
      </p:sp>
      <p:sp>
        <p:nvSpPr>
          <p:cNvPr id="18" name="Slide Number Placeholder 17">
            <a:extLst>
              <a:ext uri="{FF2B5EF4-FFF2-40B4-BE49-F238E27FC236}">
                <a16:creationId xmlns:a16="http://schemas.microsoft.com/office/drawing/2014/main" id="{4F21B59E-50A2-4B0F-A5F7-F7A5362980DB}"/>
              </a:ext>
            </a:extLst>
          </p:cNvPr>
          <p:cNvSpPr>
            <a:spLocks noGrp="1"/>
          </p:cNvSpPr>
          <p:nvPr>
            <p:ph type="sldNum" sz="quarter" idx="12"/>
          </p:nvPr>
        </p:nvSpPr>
        <p:spPr/>
        <p:txBody>
          <a:bodyPr/>
          <a:lstStyle/>
          <a:p>
            <a:fld id="{1621B6DD-29C1-4FEA-923F-71EA1347694C}" type="slidenum">
              <a:rPr lang="en-US" smtClean="0"/>
              <a:pPr/>
              <a:t>27</a:t>
            </a:fld>
            <a:endParaRPr lang="en-US" dirty="0"/>
          </a:p>
        </p:txBody>
      </p:sp>
    </p:spTree>
    <p:extLst>
      <p:ext uri="{BB962C8B-B14F-4D97-AF65-F5344CB8AC3E}">
        <p14:creationId xmlns:p14="http://schemas.microsoft.com/office/powerpoint/2010/main" val="1104310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Image of a glass of water with orange slices and blueberries&#10;">
            <a:extLst>
              <a:ext uri="{FF2B5EF4-FFF2-40B4-BE49-F238E27FC236}">
                <a16:creationId xmlns:a16="http://schemas.microsoft.com/office/drawing/2014/main" id="{1B04B052-E6DF-4BF0-8FE7-9B077DDAB09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 y="749808"/>
            <a:ext cx="10744200" cy="5394960"/>
          </a:xfrm>
        </p:spPr>
      </p:pic>
      <p:sp>
        <p:nvSpPr>
          <p:cNvPr id="2" name="Title 1">
            <a:extLst>
              <a:ext uri="{FF2B5EF4-FFF2-40B4-BE49-F238E27FC236}">
                <a16:creationId xmlns:a16="http://schemas.microsoft.com/office/drawing/2014/main" id="{FA425EA5-DA2A-4F5D-9C8A-A8DD11EE97C3}"/>
              </a:ext>
            </a:extLst>
          </p:cNvPr>
          <p:cNvSpPr>
            <a:spLocks noGrp="1"/>
          </p:cNvSpPr>
          <p:nvPr>
            <p:ph type="ctrTitle"/>
          </p:nvPr>
        </p:nvSpPr>
        <p:spPr>
          <a:xfrm>
            <a:off x="6611112" y="1517904"/>
            <a:ext cx="4480560" cy="2796945"/>
          </a:xfrm>
        </p:spPr>
        <p:txBody>
          <a:bodyPr>
            <a:normAutofit/>
          </a:bodyPr>
          <a:lstStyle/>
          <a:p>
            <a:r>
              <a:rPr lang="en-US" dirty="0">
                <a:solidFill>
                  <a:schemeClr val="accent5"/>
                </a:solidFill>
              </a:rPr>
              <a:t>The way to get started is to quit </a:t>
            </a:r>
            <a:br>
              <a:rPr lang="en-US" dirty="0">
                <a:solidFill>
                  <a:schemeClr val="accent5"/>
                </a:solidFill>
              </a:rPr>
            </a:br>
            <a:r>
              <a:rPr lang="en-US" dirty="0">
                <a:solidFill>
                  <a:schemeClr val="accent5"/>
                </a:solidFill>
              </a:rPr>
              <a:t>talking and begin doing</a:t>
            </a:r>
            <a:r>
              <a:rPr lang="en-US" dirty="0">
                <a:solidFill>
                  <a:schemeClr val="accent2">
                    <a:lumMod val="75000"/>
                  </a:schemeClr>
                </a:solidFill>
              </a:rPr>
              <a:t>.</a:t>
            </a:r>
          </a:p>
        </p:txBody>
      </p:sp>
      <p:sp>
        <p:nvSpPr>
          <p:cNvPr id="3" name="Subtitle 2">
            <a:extLst>
              <a:ext uri="{FF2B5EF4-FFF2-40B4-BE49-F238E27FC236}">
                <a16:creationId xmlns:a16="http://schemas.microsoft.com/office/drawing/2014/main" id="{67CF293A-C923-4F3F-AE8F-23F74E3B00C9}"/>
              </a:ext>
            </a:extLst>
          </p:cNvPr>
          <p:cNvSpPr>
            <a:spLocks noGrp="1"/>
          </p:cNvSpPr>
          <p:nvPr>
            <p:ph type="subTitle" idx="1"/>
          </p:nvPr>
        </p:nvSpPr>
        <p:spPr>
          <a:xfrm>
            <a:off x="6611112" y="4425696"/>
            <a:ext cx="4059936" cy="1189912"/>
          </a:xfrm>
        </p:spPr>
        <p:txBody>
          <a:bodyPr>
            <a:normAutofit/>
          </a:bodyPr>
          <a:lstStyle/>
          <a:p>
            <a:r>
              <a:rPr lang="en-US" spc="-50" dirty="0">
                <a:solidFill>
                  <a:schemeClr val="accent5"/>
                </a:solidFill>
              </a:rPr>
              <a:t>Walt Disney</a:t>
            </a:r>
          </a:p>
        </p:txBody>
      </p:sp>
    </p:spTree>
    <p:extLst>
      <p:ext uri="{BB962C8B-B14F-4D97-AF65-F5344CB8AC3E}">
        <p14:creationId xmlns:p14="http://schemas.microsoft.com/office/powerpoint/2010/main" val="1240846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610962" y="725762"/>
            <a:ext cx="5675538" cy="1661837"/>
          </a:xfrm>
        </p:spPr>
        <p:txBody>
          <a:bodyPr>
            <a:noAutofit/>
          </a:bodyPr>
          <a:lstStyle/>
          <a:p>
            <a:r>
              <a:rPr lang="en-US" sz="8000" dirty="0">
                <a:solidFill>
                  <a:schemeClr val="accent4">
                    <a:lumMod val="60000"/>
                    <a:lumOff val="40000"/>
                  </a:schemeClr>
                </a:solidFill>
              </a:rPr>
              <a:t>Thank you</a:t>
            </a:r>
            <a:br>
              <a:rPr lang="en-US" sz="8000" dirty="0">
                <a:solidFill>
                  <a:schemeClr val="accent4">
                    <a:lumMod val="60000"/>
                    <a:lumOff val="40000"/>
                  </a:schemeClr>
                </a:solidFill>
                <a:latin typeface="+mn-lt"/>
                <a:ea typeface="+mn-ea"/>
                <a:cs typeface="+mn-cs"/>
              </a:rPr>
            </a:br>
            <a:endParaRPr lang="en-US" sz="8000" spc="20" dirty="0">
              <a:solidFill>
                <a:schemeClr val="accent4">
                  <a:lumMod val="60000"/>
                  <a:lumOff val="40000"/>
                </a:schemeClr>
              </a:solidFill>
              <a:latin typeface="+mn-lt"/>
              <a:ea typeface="+mn-ea"/>
              <a:cs typeface="+mn-cs"/>
            </a:endParaRPr>
          </a:p>
        </p:txBody>
      </p:sp>
      <p:sp>
        <p:nvSpPr>
          <p:cNvPr id="4" name="TextBox 3">
            <a:extLst>
              <a:ext uri="{FF2B5EF4-FFF2-40B4-BE49-F238E27FC236}">
                <a16:creationId xmlns:a16="http://schemas.microsoft.com/office/drawing/2014/main" id="{80EAABE9-43CE-A610-A873-2D08E59B0D15}"/>
              </a:ext>
            </a:extLst>
          </p:cNvPr>
          <p:cNvSpPr txBox="1"/>
          <p:nvPr/>
        </p:nvSpPr>
        <p:spPr>
          <a:xfrm>
            <a:off x="610962" y="3806844"/>
            <a:ext cx="7359650" cy="3016210"/>
          </a:xfrm>
          <a:prstGeom prst="rect">
            <a:avLst/>
          </a:prstGeom>
          <a:noFill/>
        </p:spPr>
        <p:txBody>
          <a:bodyPr wrap="square">
            <a:spAutoFit/>
          </a:bodyPr>
          <a:lstStyle/>
          <a:p>
            <a:pPr marL="0" indent="0">
              <a:buNone/>
            </a:pPr>
            <a:r>
              <a:rPr lang="en-US" sz="1700" spc="-50" dirty="0">
                <a:solidFill>
                  <a:schemeClr val="tx1">
                    <a:lumMod val="75000"/>
                  </a:schemeClr>
                </a:solidFill>
              </a:rPr>
              <a:t>Python Libraries Used: </a:t>
            </a:r>
          </a:p>
          <a:p>
            <a:pPr marL="0" indent="0">
              <a:buNone/>
            </a:pPr>
            <a:endParaRPr lang="en-US" sz="1700" spc="-50" dirty="0">
              <a:solidFill>
                <a:schemeClr val="tx1">
                  <a:lumMod val="75000"/>
                </a:schemeClr>
              </a:solidFill>
            </a:endParaRPr>
          </a:p>
          <a:p>
            <a:pPr marL="0" indent="0">
              <a:buNone/>
            </a:pPr>
            <a:r>
              <a:rPr lang="en-US" sz="1700" spc="-50" dirty="0">
                <a:solidFill>
                  <a:schemeClr val="tx1">
                    <a:lumMod val="75000"/>
                  </a:schemeClr>
                </a:solidFill>
              </a:rPr>
              <a:t>Pandas</a:t>
            </a:r>
          </a:p>
          <a:p>
            <a:pPr marL="0" indent="0">
              <a:buNone/>
            </a:pPr>
            <a:r>
              <a:rPr lang="en-US" sz="1700" spc="-50" dirty="0" err="1">
                <a:solidFill>
                  <a:schemeClr val="tx1">
                    <a:lumMod val="75000"/>
                  </a:schemeClr>
                </a:solidFill>
              </a:rPr>
              <a:t>Numpy</a:t>
            </a:r>
            <a:endParaRPr lang="en-US" sz="1700" spc="-50" dirty="0">
              <a:solidFill>
                <a:schemeClr val="tx1">
                  <a:lumMod val="75000"/>
                </a:schemeClr>
              </a:solidFill>
            </a:endParaRPr>
          </a:p>
          <a:p>
            <a:pPr marL="0" indent="0">
              <a:buNone/>
            </a:pPr>
            <a:r>
              <a:rPr lang="en-US" sz="1700" spc="-50" dirty="0">
                <a:solidFill>
                  <a:schemeClr val="tx1">
                    <a:lumMod val="75000"/>
                  </a:schemeClr>
                </a:solidFill>
              </a:rPr>
              <a:t>Matplotlib</a:t>
            </a:r>
          </a:p>
          <a:p>
            <a:pPr marL="0" indent="0">
              <a:buNone/>
            </a:pPr>
            <a:r>
              <a:rPr lang="en-US" sz="1700" spc="-50" dirty="0">
                <a:solidFill>
                  <a:schemeClr val="tx1">
                    <a:lumMod val="75000"/>
                  </a:schemeClr>
                </a:solidFill>
              </a:rPr>
              <a:t>Seaborn </a:t>
            </a:r>
          </a:p>
          <a:p>
            <a:pPr marL="0" indent="0">
              <a:buNone/>
            </a:pPr>
            <a:r>
              <a:rPr lang="en-US" sz="1700" spc="-50" dirty="0" err="1">
                <a:solidFill>
                  <a:schemeClr val="tx1">
                    <a:lumMod val="75000"/>
                  </a:schemeClr>
                </a:solidFill>
              </a:rPr>
              <a:t>Plotly</a:t>
            </a:r>
            <a:endParaRPr lang="en-US" sz="1700" spc="-50" dirty="0">
              <a:solidFill>
                <a:schemeClr val="tx1">
                  <a:lumMod val="75000"/>
                </a:schemeClr>
              </a:solidFill>
            </a:endParaRPr>
          </a:p>
          <a:p>
            <a:pPr marL="0" indent="0">
              <a:buNone/>
            </a:pPr>
            <a:r>
              <a:rPr lang="en-US" sz="1700" spc="-50" dirty="0" err="1">
                <a:solidFill>
                  <a:schemeClr val="tx1">
                    <a:lumMod val="75000"/>
                  </a:schemeClr>
                </a:solidFill>
              </a:rPr>
              <a:t>Sklearn</a:t>
            </a:r>
            <a:endParaRPr lang="en-US" sz="1700" spc="-50" dirty="0">
              <a:solidFill>
                <a:schemeClr val="tx1">
                  <a:lumMod val="75000"/>
                </a:schemeClr>
              </a:solidFill>
            </a:endParaRPr>
          </a:p>
          <a:p>
            <a:r>
              <a:rPr lang="en-US" sz="1700" spc="-50" dirty="0">
                <a:solidFill>
                  <a:schemeClr val="tx1">
                    <a:lumMod val="75000"/>
                  </a:schemeClr>
                </a:solidFill>
              </a:rPr>
              <a:t>Datetime</a:t>
            </a:r>
          </a:p>
          <a:p>
            <a:r>
              <a:rPr lang="en-US" sz="1700" spc="-50" dirty="0" err="1">
                <a:solidFill>
                  <a:schemeClr val="tx1">
                    <a:lumMod val="75000"/>
                  </a:schemeClr>
                </a:solidFill>
              </a:rPr>
              <a:t>Json</a:t>
            </a:r>
            <a:endParaRPr lang="en-US" sz="1700" spc="-50" dirty="0">
              <a:solidFill>
                <a:schemeClr val="tx1">
                  <a:lumMod val="75000"/>
                </a:schemeClr>
              </a:solidFill>
            </a:endParaRPr>
          </a:p>
          <a:p>
            <a:pPr marL="0" indent="0">
              <a:buNone/>
            </a:pPr>
            <a:endParaRPr lang="en-US" sz="2000" spc="-50" dirty="0">
              <a:solidFill>
                <a:schemeClr val="accent3"/>
              </a:solidFill>
            </a:endParaRPr>
          </a:p>
        </p:txBody>
      </p:sp>
      <p:sp>
        <p:nvSpPr>
          <p:cNvPr id="8" name="TextBox 7">
            <a:extLst>
              <a:ext uri="{FF2B5EF4-FFF2-40B4-BE49-F238E27FC236}">
                <a16:creationId xmlns:a16="http://schemas.microsoft.com/office/drawing/2014/main" id="{B35F7E7B-DD0D-0232-9D11-5EC8354C5CF5}"/>
              </a:ext>
            </a:extLst>
          </p:cNvPr>
          <p:cNvSpPr txBox="1"/>
          <p:nvPr/>
        </p:nvSpPr>
        <p:spPr>
          <a:xfrm>
            <a:off x="6715125" y="4191565"/>
            <a:ext cx="7359650" cy="2246769"/>
          </a:xfrm>
          <a:prstGeom prst="rect">
            <a:avLst/>
          </a:prstGeom>
          <a:noFill/>
        </p:spPr>
        <p:txBody>
          <a:bodyPr wrap="square">
            <a:spAutoFit/>
          </a:bodyPr>
          <a:lstStyle/>
          <a:p>
            <a:pPr marL="0" indent="0">
              <a:buNone/>
            </a:pPr>
            <a:r>
              <a:rPr lang="en-US" sz="2000" spc="-50" dirty="0">
                <a:solidFill>
                  <a:schemeClr val="accent3">
                    <a:lumMod val="20000"/>
                    <a:lumOff val="80000"/>
                  </a:schemeClr>
                </a:solidFill>
              </a:rPr>
              <a:t>Debbie Trinh </a:t>
            </a:r>
          </a:p>
          <a:p>
            <a:pPr marL="0" indent="0">
              <a:buNone/>
            </a:pPr>
            <a:endParaRPr lang="en-US" sz="2000" spc="-50" dirty="0">
              <a:solidFill>
                <a:schemeClr val="accent3">
                  <a:lumMod val="20000"/>
                  <a:lumOff val="80000"/>
                </a:schemeClr>
              </a:solidFill>
            </a:endParaRPr>
          </a:p>
          <a:p>
            <a:pPr marL="0" indent="0">
              <a:buNone/>
            </a:pPr>
            <a:r>
              <a:rPr lang="en-US" sz="2000" spc="-50" dirty="0">
                <a:solidFill>
                  <a:schemeClr val="accent3">
                    <a:lumMod val="20000"/>
                    <a:lumOff val="80000"/>
                  </a:schemeClr>
                </a:solidFill>
              </a:rPr>
              <a:t>https://www.linkedin.com/in/debbietrinh/</a:t>
            </a:r>
          </a:p>
          <a:p>
            <a:pPr marL="0" indent="0">
              <a:buNone/>
            </a:pPr>
            <a:endParaRPr lang="en-US" sz="2000" spc="-50" dirty="0">
              <a:solidFill>
                <a:schemeClr val="accent3">
                  <a:lumMod val="20000"/>
                  <a:lumOff val="80000"/>
                </a:schemeClr>
              </a:solidFill>
            </a:endParaRPr>
          </a:p>
          <a:p>
            <a:pPr marL="0" indent="0">
              <a:buNone/>
            </a:pPr>
            <a:r>
              <a:rPr lang="en-US" sz="2000" spc="-50" dirty="0">
                <a:solidFill>
                  <a:schemeClr val="accent3">
                    <a:lumMod val="20000"/>
                    <a:lumOff val="80000"/>
                  </a:schemeClr>
                </a:solidFill>
              </a:rPr>
              <a:t>New York City Data Science Academy</a:t>
            </a:r>
          </a:p>
          <a:p>
            <a:pPr marL="0" indent="0">
              <a:buNone/>
            </a:pPr>
            <a:endParaRPr lang="en-US" sz="2000" spc="-50" dirty="0">
              <a:solidFill>
                <a:schemeClr val="accent3">
                  <a:lumMod val="20000"/>
                  <a:lumOff val="80000"/>
                </a:schemeClr>
              </a:solidFill>
            </a:endParaRPr>
          </a:p>
          <a:p>
            <a:pPr marL="0" indent="0">
              <a:buNone/>
            </a:pPr>
            <a:r>
              <a:rPr lang="en-US" sz="2000" spc="-50" dirty="0">
                <a:solidFill>
                  <a:schemeClr val="accent3">
                    <a:lumMod val="20000"/>
                    <a:lumOff val="80000"/>
                  </a:schemeClr>
                </a:solidFill>
              </a:rPr>
              <a:t>January 2023 Cohort</a:t>
            </a:r>
          </a:p>
        </p:txBody>
      </p:sp>
    </p:spTree>
    <p:extLst>
      <p:ext uri="{BB962C8B-B14F-4D97-AF65-F5344CB8AC3E}">
        <p14:creationId xmlns:p14="http://schemas.microsoft.com/office/powerpoint/2010/main" val="359703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32CE55-BB5C-0F24-BD2A-73B6E8D85A46}"/>
              </a:ext>
            </a:extLst>
          </p:cNvPr>
          <p:cNvSpPr txBox="1"/>
          <p:nvPr/>
        </p:nvSpPr>
        <p:spPr>
          <a:xfrm>
            <a:off x="156582" y="164268"/>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
        <p:nvSpPr>
          <p:cNvPr id="3" name="Text Placeholder 2">
            <a:extLst>
              <a:ext uri="{FF2B5EF4-FFF2-40B4-BE49-F238E27FC236}">
                <a16:creationId xmlns:a16="http://schemas.microsoft.com/office/drawing/2014/main" id="{302D34BE-DFF7-49F3-881C-7E441C7C7CD6}"/>
              </a:ext>
            </a:extLst>
          </p:cNvPr>
          <p:cNvSpPr>
            <a:spLocks noGrp="1"/>
          </p:cNvSpPr>
          <p:nvPr>
            <p:ph type="body" sz="quarter" idx="14"/>
          </p:nvPr>
        </p:nvSpPr>
        <p:spPr>
          <a:xfrm>
            <a:off x="156582" y="1034416"/>
            <a:ext cx="11702038" cy="3557359"/>
          </a:xfrm>
        </p:spPr>
        <p:txBody>
          <a:bodyPr>
            <a:noAutofit/>
          </a:bodyPr>
          <a:lstStyle/>
          <a:p>
            <a:pPr algn="ctr"/>
            <a:endParaRPr lang="en-US" sz="1600" b="1" dirty="0">
              <a:solidFill>
                <a:schemeClr val="bg2">
                  <a:lumMod val="25000"/>
                  <a:lumOff val="75000"/>
                </a:schemeClr>
              </a:solidFill>
            </a:endParaRPr>
          </a:p>
          <a:p>
            <a:pPr algn="ctr"/>
            <a:r>
              <a:rPr lang="en-US" sz="1600" b="1" dirty="0">
                <a:solidFill>
                  <a:schemeClr val="bg2">
                    <a:lumMod val="25000"/>
                    <a:lumOff val="75000"/>
                  </a:schemeClr>
                </a:solidFill>
              </a:rPr>
              <a:t>Understand the Customer: Descriptive Statistics</a:t>
            </a:r>
          </a:p>
          <a:p>
            <a:pPr algn="ctr"/>
            <a:r>
              <a:rPr lang="en-US" sz="1400" dirty="0">
                <a:solidFill>
                  <a:schemeClr val="accent4">
                    <a:lumMod val="60000"/>
                    <a:lumOff val="40000"/>
                  </a:schemeClr>
                </a:solidFill>
              </a:rPr>
              <a:t>Number of Members / Aggregate Spend</a:t>
            </a:r>
          </a:p>
          <a:p>
            <a:pPr algn="ctr"/>
            <a:r>
              <a:rPr lang="en-US" sz="1400" dirty="0">
                <a:solidFill>
                  <a:schemeClr val="accent4">
                    <a:lumMod val="60000"/>
                    <a:lumOff val="40000"/>
                  </a:schemeClr>
                </a:solidFill>
              </a:rPr>
              <a:t>Spending by Age Group using Sturges Rule</a:t>
            </a:r>
          </a:p>
          <a:p>
            <a:pPr algn="ctr"/>
            <a:r>
              <a:rPr lang="en-US" sz="1400" dirty="0">
                <a:solidFill>
                  <a:schemeClr val="accent4">
                    <a:lumMod val="60000"/>
                    <a:lumOff val="40000"/>
                  </a:schemeClr>
                </a:solidFill>
              </a:rPr>
              <a:t>Spend Range / Number of Members Spent vs Not Spent</a:t>
            </a:r>
          </a:p>
          <a:p>
            <a:pPr algn="ctr"/>
            <a:r>
              <a:rPr lang="en-US" sz="1400" dirty="0">
                <a:solidFill>
                  <a:schemeClr val="accent4">
                    <a:lumMod val="60000"/>
                    <a:lumOff val="40000"/>
                  </a:schemeClr>
                </a:solidFill>
              </a:rPr>
              <a:t>User Tenure Distribution</a:t>
            </a:r>
          </a:p>
          <a:p>
            <a:pPr algn="ctr"/>
            <a:r>
              <a:rPr lang="en-US" sz="1600" b="1" dirty="0">
                <a:solidFill>
                  <a:schemeClr val="bg2">
                    <a:lumMod val="25000"/>
                    <a:lumOff val="75000"/>
                  </a:schemeClr>
                </a:solidFill>
              </a:rPr>
              <a:t>Influence of Reward Offers on User Behavior</a:t>
            </a:r>
          </a:p>
          <a:p>
            <a:pPr algn="ctr"/>
            <a:r>
              <a:rPr lang="en-US" sz="1400" dirty="0">
                <a:solidFill>
                  <a:schemeClr val="accent4">
                    <a:lumMod val="60000"/>
                    <a:lumOff val="40000"/>
                  </a:schemeClr>
                </a:solidFill>
              </a:rPr>
              <a:t>Actions taken in Marketing Funnel</a:t>
            </a:r>
          </a:p>
          <a:p>
            <a:pPr algn="ctr"/>
            <a:r>
              <a:rPr lang="en-US" sz="1400" dirty="0">
                <a:solidFill>
                  <a:schemeClr val="accent4">
                    <a:lumMod val="60000"/>
                    <a:lumOff val="40000"/>
                  </a:schemeClr>
                </a:solidFill>
              </a:rPr>
              <a:t>Customer Personas that reward offers appeal to</a:t>
            </a:r>
          </a:p>
          <a:p>
            <a:pPr algn="ctr"/>
            <a:r>
              <a:rPr lang="en-US" sz="1400" dirty="0">
                <a:solidFill>
                  <a:schemeClr val="accent4">
                    <a:lumMod val="60000"/>
                    <a:lumOff val="40000"/>
                  </a:schemeClr>
                </a:solidFill>
              </a:rPr>
              <a:t>Effective Offer Types Variants / Gender that completes most offers</a:t>
            </a:r>
          </a:p>
          <a:p>
            <a:pPr algn="ctr"/>
            <a:r>
              <a:rPr lang="en-US" sz="1400" dirty="0">
                <a:solidFill>
                  <a:schemeClr val="accent4">
                    <a:lumMod val="60000"/>
                    <a:lumOff val="40000"/>
                  </a:schemeClr>
                </a:solidFill>
              </a:rPr>
              <a:t>Channel Effectiveness</a:t>
            </a:r>
          </a:p>
          <a:p>
            <a:pPr algn="ctr"/>
            <a:r>
              <a:rPr lang="en-US" sz="1400" dirty="0">
                <a:solidFill>
                  <a:schemeClr val="accent4">
                    <a:lumMod val="60000"/>
                    <a:lumOff val="40000"/>
                  </a:schemeClr>
                </a:solidFill>
              </a:rPr>
              <a:t>Reward Offer Response Rate</a:t>
            </a:r>
          </a:p>
          <a:p>
            <a:pPr algn="ctr"/>
            <a:r>
              <a:rPr lang="en-US" sz="1600" b="1" dirty="0">
                <a:solidFill>
                  <a:schemeClr val="bg2">
                    <a:lumMod val="25000"/>
                    <a:lumOff val="75000"/>
                  </a:schemeClr>
                </a:solidFill>
              </a:rPr>
              <a:t>Recap of Insights / Marketing Strategy Actionable Recommendation</a:t>
            </a:r>
          </a:p>
          <a:p>
            <a:pPr algn="ctr"/>
            <a:r>
              <a:rPr lang="en-US" sz="1600" b="1" dirty="0">
                <a:solidFill>
                  <a:schemeClr val="bg2">
                    <a:lumMod val="25000"/>
                    <a:lumOff val="75000"/>
                  </a:schemeClr>
                </a:solidFill>
              </a:rPr>
              <a:t>Next Steps to Improve Marketing Strategy via ML</a:t>
            </a:r>
          </a:p>
          <a:p>
            <a:r>
              <a:rPr lang="en-US" sz="1600" b="1" dirty="0">
                <a:solidFill>
                  <a:schemeClr val="accent4">
                    <a:lumMod val="60000"/>
                    <a:lumOff val="40000"/>
                  </a:schemeClr>
                </a:solidFill>
              </a:rPr>
              <a:t>       </a:t>
            </a:r>
          </a:p>
          <a:p>
            <a:endParaRPr lang="en-US" sz="1400" dirty="0">
              <a:solidFill>
                <a:schemeClr val="accent4">
                  <a:lumMod val="75000"/>
                </a:schemeClr>
              </a:solidFill>
            </a:endParaRPr>
          </a:p>
        </p:txBody>
      </p:sp>
      <p:sp>
        <p:nvSpPr>
          <p:cNvPr id="71" name="Title 70">
            <a:extLst>
              <a:ext uri="{FF2B5EF4-FFF2-40B4-BE49-F238E27FC236}">
                <a16:creationId xmlns:a16="http://schemas.microsoft.com/office/drawing/2014/main" id="{D973D364-9876-4389-8F5F-23000A14647E}"/>
              </a:ext>
            </a:extLst>
          </p:cNvPr>
          <p:cNvSpPr>
            <a:spLocks noGrp="1"/>
          </p:cNvSpPr>
          <p:nvPr>
            <p:ph type="title"/>
          </p:nvPr>
        </p:nvSpPr>
        <p:spPr>
          <a:xfrm>
            <a:off x="692290" y="-128876"/>
            <a:ext cx="10428291" cy="1477328"/>
          </a:xfrm>
        </p:spPr>
        <p:txBody>
          <a:bodyPr/>
          <a:lstStyle/>
          <a:p>
            <a:pPr algn="ctr"/>
            <a:r>
              <a:rPr lang="en-US" sz="5600" dirty="0">
                <a:solidFill>
                  <a:srgbClr val="92D050"/>
                </a:solidFill>
              </a:rPr>
              <a:t>Agenda</a:t>
            </a:r>
          </a:p>
        </p:txBody>
      </p:sp>
    </p:spTree>
    <p:extLst>
      <p:ext uri="{BB962C8B-B14F-4D97-AF65-F5344CB8AC3E}">
        <p14:creationId xmlns:p14="http://schemas.microsoft.com/office/powerpoint/2010/main" val="116916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90354F-BE34-CB5C-5638-1735ADCB9B47}"/>
              </a:ext>
            </a:extLst>
          </p:cNvPr>
          <p:cNvSpPr txBox="1"/>
          <p:nvPr/>
        </p:nvSpPr>
        <p:spPr>
          <a:xfrm>
            <a:off x="73170" y="305068"/>
            <a:ext cx="11509513" cy="6247864"/>
          </a:xfrm>
          <a:prstGeom prst="rect">
            <a:avLst/>
          </a:prstGeom>
          <a:noFill/>
        </p:spPr>
        <p:txBody>
          <a:bodyPr wrap="square" rtlCol="0">
            <a:spAutoFit/>
          </a:bodyPr>
          <a:lstStyle/>
          <a:p>
            <a:pPr algn="ctr"/>
            <a:r>
              <a:rPr lang="en-US" sz="10000" dirty="0">
                <a:solidFill>
                  <a:schemeClr val="accent3">
                    <a:lumMod val="50000"/>
                  </a:schemeClr>
                </a:solidFill>
              </a:rPr>
              <a:t>DEBBIE TRINH</a:t>
            </a:r>
          </a:p>
          <a:p>
            <a:pPr algn="ctr"/>
            <a:r>
              <a:rPr lang="en-US" sz="10000" dirty="0">
                <a:solidFill>
                  <a:schemeClr val="accent3">
                    <a:lumMod val="50000"/>
                  </a:schemeClr>
                </a:solidFill>
              </a:rPr>
              <a:t>PYTHON DATA ANALYSIS</a:t>
            </a:r>
          </a:p>
          <a:p>
            <a:pPr algn="ctr"/>
            <a:r>
              <a:rPr lang="en-US" sz="10000" dirty="0">
                <a:solidFill>
                  <a:schemeClr val="accent3">
                    <a:lumMod val="50000"/>
                  </a:schemeClr>
                </a:solidFill>
              </a:rPr>
              <a:t>WATERMARK</a:t>
            </a:r>
          </a:p>
        </p:txBody>
      </p:sp>
      <p:sp>
        <p:nvSpPr>
          <p:cNvPr id="71" name="Title 70">
            <a:extLst>
              <a:ext uri="{FF2B5EF4-FFF2-40B4-BE49-F238E27FC236}">
                <a16:creationId xmlns:a16="http://schemas.microsoft.com/office/drawing/2014/main" id="{D973D364-9876-4389-8F5F-23000A14647E}"/>
              </a:ext>
            </a:extLst>
          </p:cNvPr>
          <p:cNvSpPr>
            <a:spLocks noGrp="1"/>
          </p:cNvSpPr>
          <p:nvPr>
            <p:ph type="title"/>
          </p:nvPr>
        </p:nvSpPr>
        <p:spPr>
          <a:xfrm>
            <a:off x="830836" y="2690336"/>
            <a:ext cx="9994182" cy="1477328"/>
          </a:xfrm>
        </p:spPr>
        <p:txBody>
          <a:bodyPr>
            <a:normAutofit fontScale="90000"/>
          </a:bodyPr>
          <a:lstStyle/>
          <a:p>
            <a:pPr algn="ctr"/>
            <a:r>
              <a:rPr lang="en-US" sz="5600" dirty="0">
                <a:solidFill>
                  <a:srgbClr val="92D050"/>
                </a:solidFill>
              </a:rPr>
              <a:t>Understand the Customer:</a:t>
            </a:r>
            <a:br>
              <a:rPr lang="en-US" sz="5600" dirty="0">
                <a:solidFill>
                  <a:srgbClr val="92D050"/>
                </a:solidFill>
              </a:rPr>
            </a:br>
            <a:br>
              <a:rPr lang="en-US" sz="5600" dirty="0">
                <a:solidFill>
                  <a:srgbClr val="92D050"/>
                </a:solidFill>
              </a:rPr>
            </a:br>
            <a:r>
              <a:rPr lang="en-US" sz="5600" dirty="0">
                <a:solidFill>
                  <a:srgbClr val="92D050"/>
                </a:solidFill>
              </a:rPr>
              <a:t>Descriptive Statistics</a:t>
            </a:r>
          </a:p>
        </p:txBody>
      </p:sp>
    </p:spTree>
    <p:extLst>
      <p:ext uri="{BB962C8B-B14F-4D97-AF65-F5344CB8AC3E}">
        <p14:creationId xmlns:p14="http://schemas.microsoft.com/office/powerpoint/2010/main" val="116066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fontScale="90000"/>
          </a:bodyPr>
          <a:lstStyle/>
          <a:p>
            <a:pPr algn="ctr"/>
            <a:r>
              <a:rPr lang="en-US" dirty="0">
                <a:solidFill>
                  <a:srgbClr val="92D050"/>
                </a:solidFill>
              </a:rPr>
              <a:t>Understand the Customer:</a:t>
            </a:r>
            <a:br>
              <a:rPr lang="en-US" dirty="0">
                <a:solidFill>
                  <a:schemeClr val="accent2">
                    <a:lumMod val="75000"/>
                  </a:schemeClr>
                </a:solidFill>
              </a:rPr>
            </a:br>
            <a:br>
              <a:rPr lang="en-US" dirty="0">
                <a:solidFill>
                  <a:schemeClr val="accent2">
                    <a:lumMod val="75000"/>
                  </a:schemeClr>
                </a:solidFill>
              </a:rPr>
            </a:br>
            <a:r>
              <a:rPr lang="en-US" sz="2100" spc="20" dirty="0">
                <a:solidFill>
                  <a:schemeClr val="accent4">
                    <a:lumMod val="60000"/>
                    <a:lumOff val="40000"/>
                  </a:schemeClr>
                </a:solidFill>
                <a:latin typeface="+mn-lt"/>
                <a:ea typeface="+mn-ea"/>
                <a:cs typeface="+mn-cs"/>
              </a:rPr>
              <a:t>How many Starbucks members are in this dataset? </a:t>
            </a:r>
            <a:br>
              <a:rPr lang="en-US" sz="2100" spc="20" dirty="0">
                <a:solidFill>
                  <a:schemeClr val="accent4">
                    <a:lumMod val="60000"/>
                    <a:lumOff val="40000"/>
                  </a:schemeClr>
                </a:solidFill>
                <a:latin typeface="+mn-lt"/>
                <a:ea typeface="+mn-ea"/>
                <a:cs typeface="+mn-cs"/>
              </a:rPr>
            </a:br>
            <a:br>
              <a:rPr lang="en-US" sz="2100" spc="20" dirty="0">
                <a:solidFill>
                  <a:schemeClr val="accent4">
                    <a:lumMod val="60000"/>
                    <a:lumOff val="40000"/>
                  </a:schemeClr>
                </a:solidFill>
                <a:latin typeface="+mn-lt"/>
                <a:ea typeface="+mn-ea"/>
                <a:cs typeface="+mn-cs"/>
              </a:rPr>
            </a:br>
            <a:endParaRPr lang="en-US" sz="2100" spc="20" dirty="0">
              <a:solidFill>
                <a:schemeClr val="accent4">
                  <a:lumMod val="60000"/>
                  <a:lumOff val="40000"/>
                </a:schemeClr>
              </a:solidFill>
              <a:latin typeface="+mn-lt"/>
              <a:ea typeface="+mn-ea"/>
              <a:cs typeface="+mn-cs"/>
            </a:endParaRPr>
          </a:p>
        </p:txBody>
      </p:sp>
      <p:sp>
        <p:nvSpPr>
          <p:cNvPr id="6" name="Title 1">
            <a:extLst>
              <a:ext uri="{FF2B5EF4-FFF2-40B4-BE49-F238E27FC236}">
                <a16:creationId xmlns:a16="http://schemas.microsoft.com/office/drawing/2014/main" id="{D909606E-1876-DE40-C5FC-411C7EC00485}"/>
              </a:ext>
            </a:extLst>
          </p:cNvPr>
          <p:cNvSpPr txBox="1">
            <a:spLocks/>
          </p:cNvSpPr>
          <p:nvPr/>
        </p:nvSpPr>
        <p:spPr>
          <a:xfrm>
            <a:off x="872400" y="5673621"/>
            <a:ext cx="10728322" cy="1477328"/>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r>
              <a:rPr lang="en-US" sz="2100" spc="20" dirty="0">
                <a:solidFill>
                  <a:schemeClr val="accent4">
                    <a:lumMod val="60000"/>
                    <a:lumOff val="40000"/>
                  </a:schemeClr>
                </a:solidFill>
                <a:latin typeface="+mn-lt"/>
                <a:ea typeface="+mn-ea"/>
                <a:cs typeface="+mn-cs"/>
              </a:rPr>
              <a:t>There are 17,000 users in this dataset. </a:t>
            </a:r>
          </a:p>
          <a:p>
            <a:pPr algn="ctr"/>
            <a:endParaRPr lang="en-US" sz="800" spc="20" dirty="0">
              <a:solidFill>
                <a:schemeClr val="accent4">
                  <a:lumMod val="60000"/>
                  <a:lumOff val="40000"/>
                </a:schemeClr>
              </a:solidFill>
              <a:latin typeface="+mn-lt"/>
              <a:ea typeface="+mn-ea"/>
              <a:cs typeface="+mn-cs"/>
            </a:endParaRPr>
          </a:p>
          <a:p>
            <a:pPr algn="ctr"/>
            <a:r>
              <a:rPr lang="en-US" sz="2100" spc="20" dirty="0">
                <a:solidFill>
                  <a:schemeClr val="accent4">
                    <a:lumMod val="60000"/>
                    <a:lumOff val="40000"/>
                  </a:schemeClr>
                </a:solidFill>
                <a:latin typeface="+mn-lt"/>
                <a:ea typeface="+mn-ea"/>
                <a:cs typeface="+mn-cs"/>
              </a:rPr>
              <a:t>The growth rate of </a:t>
            </a:r>
            <a:r>
              <a:rPr lang="en-US" sz="2100" spc="20">
                <a:solidFill>
                  <a:schemeClr val="accent4">
                    <a:lumMod val="60000"/>
                    <a:lumOff val="40000"/>
                  </a:schemeClr>
                </a:solidFill>
                <a:latin typeface="+mn-lt"/>
                <a:ea typeface="+mn-ea"/>
                <a:cs typeface="+mn-cs"/>
              </a:rPr>
              <a:t>Starbucks member user </a:t>
            </a:r>
            <a:r>
              <a:rPr lang="en-US" sz="2100" spc="20" dirty="0">
                <a:solidFill>
                  <a:schemeClr val="accent4">
                    <a:lumMod val="60000"/>
                    <a:lumOff val="40000"/>
                  </a:schemeClr>
                </a:solidFill>
                <a:latin typeface="+mn-lt"/>
                <a:ea typeface="+mn-ea"/>
                <a:cs typeface="+mn-cs"/>
              </a:rPr>
              <a:t>sign ups was exponential from 2013-2017, which demonstrates the popularity of this loyalty program. </a:t>
            </a:r>
          </a:p>
        </p:txBody>
      </p:sp>
      <p:pic>
        <p:nvPicPr>
          <p:cNvPr id="10" name="Picture 9">
            <a:extLst>
              <a:ext uri="{FF2B5EF4-FFF2-40B4-BE49-F238E27FC236}">
                <a16:creationId xmlns:a16="http://schemas.microsoft.com/office/drawing/2014/main" id="{18C29DA2-E5C5-4F45-CFAD-975D1D9B9B4D}"/>
              </a:ext>
            </a:extLst>
          </p:cNvPr>
          <p:cNvPicPr>
            <a:picLocks noChangeAspect="1"/>
          </p:cNvPicPr>
          <p:nvPr/>
        </p:nvPicPr>
        <p:blipFill>
          <a:blip r:embed="rId3"/>
          <a:stretch>
            <a:fillRect/>
          </a:stretch>
        </p:blipFill>
        <p:spPr>
          <a:xfrm>
            <a:off x="3377974" y="1955874"/>
            <a:ext cx="5436052" cy="3613376"/>
          </a:xfrm>
          <a:prstGeom prst="rect">
            <a:avLst/>
          </a:prstGeom>
        </p:spPr>
      </p:pic>
    </p:spTree>
    <p:extLst>
      <p:ext uri="{BB962C8B-B14F-4D97-AF65-F5344CB8AC3E}">
        <p14:creationId xmlns:p14="http://schemas.microsoft.com/office/powerpoint/2010/main" val="1470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fontScale="90000"/>
          </a:bodyPr>
          <a:lstStyle/>
          <a:p>
            <a:pPr algn="ctr"/>
            <a:r>
              <a:rPr lang="en-US" dirty="0">
                <a:solidFill>
                  <a:srgbClr val="92D050"/>
                </a:solidFill>
              </a:rPr>
              <a:t>Understand the Customer:</a:t>
            </a:r>
            <a:br>
              <a:rPr lang="en-US" dirty="0"/>
            </a:br>
            <a:br>
              <a:rPr lang="en-US" sz="3200" dirty="0">
                <a:solidFill>
                  <a:schemeClr val="accent4">
                    <a:lumMod val="75000"/>
                  </a:schemeClr>
                </a:solidFill>
                <a:latin typeface="+mn-lt"/>
                <a:ea typeface="+mn-ea"/>
                <a:cs typeface="+mn-cs"/>
              </a:rPr>
            </a:br>
            <a:r>
              <a:rPr lang="en-US" sz="2100" spc="20" dirty="0">
                <a:solidFill>
                  <a:schemeClr val="accent4">
                    <a:lumMod val="60000"/>
                    <a:lumOff val="40000"/>
                  </a:schemeClr>
                </a:solidFill>
                <a:latin typeface="+mn-lt"/>
                <a:ea typeface="+mn-ea"/>
                <a:cs typeface="+mn-cs"/>
              </a:rPr>
              <a:t>In aggregate, how much have these members spent in this dataset?</a:t>
            </a:r>
            <a:br>
              <a:rPr lang="en-US" sz="2100" spc="20" dirty="0">
                <a:solidFill>
                  <a:schemeClr val="accent4">
                    <a:lumMod val="60000"/>
                    <a:lumOff val="40000"/>
                  </a:schemeClr>
                </a:solidFill>
                <a:latin typeface="+mn-lt"/>
                <a:ea typeface="+mn-ea"/>
                <a:cs typeface="+mn-cs"/>
              </a:rPr>
            </a:br>
            <a:endParaRPr lang="en-US" sz="2100" spc="20" dirty="0">
              <a:solidFill>
                <a:schemeClr val="accent4">
                  <a:lumMod val="60000"/>
                  <a:lumOff val="40000"/>
                </a:schemeClr>
              </a:solidFill>
              <a:latin typeface="+mn-lt"/>
              <a:ea typeface="+mn-ea"/>
              <a:cs typeface="+mn-cs"/>
            </a:endParaRPr>
          </a:p>
        </p:txBody>
      </p:sp>
      <p:sp>
        <p:nvSpPr>
          <p:cNvPr id="6" name="Title 1">
            <a:extLst>
              <a:ext uri="{FF2B5EF4-FFF2-40B4-BE49-F238E27FC236}">
                <a16:creationId xmlns:a16="http://schemas.microsoft.com/office/drawing/2014/main" id="{D909606E-1876-DE40-C5FC-411C7EC00485}"/>
              </a:ext>
            </a:extLst>
          </p:cNvPr>
          <p:cNvSpPr txBox="1">
            <a:spLocks/>
          </p:cNvSpPr>
          <p:nvPr/>
        </p:nvSpPr>
        <p:spPr>
          <a:xfrm>
            <a:off x="872400" y="5673621"/>
            <a:ext cx="10728322" cy="1477328"/>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pPr algn="ctr"/>
            <a:endParaRPr lang="en-US" sz="2100" spc="20" dirty="0">
              <a:solidFill>
                <a:schemeClr val="accent4">
                  <a:lumMod val="60000"/>
                  <a:lumOff val="40000"/>
                </a:schemeClr>
              </a:solidFill>
              <a:latin typeface="+mn-lt"/>
              <a:ea typeface="+mn-ea"/>
              <a:cs typeface="+mn-cs"/>
            </a:endParaRPr>
          </a:p>
        </p:txBody>
      </p:sp>
      <p:sp>
        <p:nvSpPr>
          <p:cNvPr id="8" name="TextBox 7">
            <a:extLst>
              <a:ext uri="{FF2B5EF4-FFF2-40B4-BE49-F238E27FC236}">
                <a16:creationId xmlns:a16="http://schemas.microsoft.com/office/drawing/2014/main" id="{2CBFDC0E-0995-D159-4720-EBE6D178DFD3}"/>
              </a:ext>
            </a:extLst>
          </p:cNvPr>
          <p:cNvSpPr txBox="1"/>
          <p:nvPr/>
        </p:nvSpPr>
        <p:spPr>
          <a:xfrm>
            <a:off x="3036161" y="5686321"/>
            <a:ext cx="6096000" cy="1200329"/>
          </a:xfrm>
          <a:prstGeom prst="rect">
            <a:avLst/>
          </a:prstGeom>
          <a:noFill/>
        </p:spPr>
        <p:txBody>
          <a:bodyPr wrap="square">
            <a:spAutoFit/>
          </a:bodyPr>
          <a:lstStyle/>
          <a:p>
            <a:pPr algn="ctr"/>
            <a:r>
              <a:rPr lang="en-US" sz="1800" spc="20" dirty="0">
                <a:solidFill>
                  <a:schemeClr val="accent4">
                    <a:lumMod val="60000"/>
                    <a:lumOff val="40000"/>
                  </a:schemeClr>
                </a:solidFill>
                <a:latin typeface="+mn-lt"/>
                <a:ea typeface="+mn-ea"/>
                <a:cs typeface="+mn-cs"/>
              </a:rPr>
              <a:t>In aggregate, Starbucks members spent ~$1.78M.</a:t>
            </a:r>
          </a:p>
          <a:p>
            <a:pPr algn="ctr"/>
            <a:endParaRPr lang="en-US" spc="20" dirty="0">
              <a:solidFill>
                <a:schemeClr val="accent4">
                  <a:lumMod val="60000"/>
                  <a:lumOff val="40000"/>
                </a:schemeClr>
              </a:solidFill>
            </a:endParaRPr>
          </a:p>
          <a:p>
            <a:pPr algn="ctr"/>
            <a:r>
              <a:rPr lang="en-US" sz="1800" spc="20" dirty="0">
                <a:solidFill>
                  <a:schemeClr val="accent4">
                    <a:lumMod val="60000"/>
                    <a:lumOff val="40000"/>
                  </a:schemeClr>
                </a:solidFill>
                <a:latin typeface="+mn-lt"/>
                <a:ea typeface="+mn-ea"/>
                <a:cs typeface="+mn-cs"/>
              </a:rPr>
              <a:t>With sharp increases in user sign ups </a:t>
            </a:r>
            <a:r>
              <a:rPr lang="en-US" spc="20" dirty="0">
                <a:solidFill>
                  <a:schemeClr val="accent4">
                    <a:lumMod val="60000"/>
                    <a:lumOff val="40000"/>
                  </a:schemeClr>
                </a:solidFill>
              </a:rPr>
              <a:t>between 2013 and 2017, total spending also follows that trend.</a:t>
            </a:r>
            <a:endParaRPr lang="en-US" sz="1800" spc="20" dirty="0">
              <a:solidFill>
                <a:schemeClr val="accent4">
                  <a:lumMod val="60000"/>
                  <a:lumOff val="40000"/>
                </a:schemeClr>
              </a:solidFill>
              <a:latin typeface="+mn-lt"/>
              <a:ea typeface="+mn-ea"/>
              <a:cs typeface="+mn-cs"/>
            </a:endParaRPr>
          </a:p>
        </p:txBody>
      </p:sp>
      <p:pic>
        <p:nvPicPr>
          <p:cNvPr id="10" name="Picture 9">
            <a:extLst>
              <a:ext uri="{FF2B5EF4-FFF2-40B4-BE49-F238E27FC236}">
                <a16:creationId xmlns:a16="http://schemas.microsoft.com/office/drawing/2014/main" id="{FF049CB1-54BD-22FE-EF76-C9358CCCDBC3}"/>
              </a:ext>
            </a:extLst>
          </p:cNvPr>
          <p:cNvPicPr>
            <a:picLocks noChangeAspect="1"/>
          </p:cNvPicPr>
          <p:nvPr/>
        </p:nvPicPr>
        <p:blipFill>
          <a:blip r:embed="rId3"/>
          <a:stretch>
            <a:fillRect/>
          </a:stretch>
        </p:blipFill>
        <p:spPr>
          <a:xfrm>
            <a:off x="6160361" y="2047545"/>
            <a:ext cx="5070220" cy="3613376"/>
          </a:xfrm>
          <a:prstGeom prst="rect">
            <a:avLst/>
          </a:prstGeom>
        </p:spPr>
      </p:pic>
      <p:pic>
        <p:nvPicPr>
          <p:cNvPr id="9" name="Picture 8">
            <a:extLst>
              <a:ext uri="{FF2B5EF4-FFF2-40B4-BE49-F238E27FC236}">
                <a16:creationId xmlns:a16="http://schemas.microsoft.com/office/drawing/2014/main" id="{B225B6C7-73CC-9B73-C128-372043C45892}"/>
              </a:ext>
            </a:extLst>
          </p:cNvPr>
          <p:cNvPicPr>
            <a:picLocks noChangeAspect="1"/>
          </p:cNvPicPr>
          <p:nvPr/>
        </p:nvPicPr>
        <p:blipFill>
          <a:blip r:embed="rId4"/>
          <a:stretch>
            <a:fillRect/>
          </a:stretch>
        </p:blipFill>
        <p:spPr>
          <a:xfrm>
            <a:off x="979402" y="2059227"/>
            <a:ext cx="4963218" cy="3601693"/>
          </a:xfrm>
          <a:prstGeom prst="rect">
            <a:avLst/>
          </a:prstGeom>
        </p:spPr>
      </p:pic>
    </p:spTree>
    <p:extLst>
      <p:ext uri="{BB962C8B-B14F-4D97-AF65-F5344CB8AC3E}">
        <p14:creationId xmlns:p14="http://schemas.microsoft.com/office/powerpoint/2010/main" val="243368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fontScale="90000"/>
          </a:bodyPr>
          <a:lstStyle/>
          <a:p>
            <a:pPr algn="ctr"/>
            <a:r>
              <a:rPr lang="en-US" dirty="0">
                <a:solidFill>
                  <a:srgbClr val="92D050"/>
                </a:solidFill>
              </a:rPr>
              <a:t>Understand the Customer:</a:t>
            </a:r>
            <a:br>
              <a:rPr lang="en-US" dirty="0">
                <a:solidFill>
                  <a:srgbClr val="92D050"/>
                </a:solidFill>
              </a:rPr>
            </a:br>
            <a:br>
              <a:rPr lang="en-US" sz="3200" dirty="0">
                <a:solidFill>
                  <a:schemeClr val="accent4">
                    <a:lumMod val="75000"/>
                  </a:schemeClr>
                </a:solidFill>
                <a:latin typeface="+mn-lt"/>
                <a:ea typeface="+mn-ea"/>
                <a:cs typeface="+mn-cs"/>
              </a:rPr>
            </a:br>
            <a:r>
              <a:rPr lang="en-US" sz="2100" spc="20" dirty="0">
                <a:solidFill>
                  <a:schemeClr val="accent4">
                    <a:lumMod val="60000"/>
                    <a:lumOff val="40000"/>
                  </a:schemeClr>
                </a:solidFill>
                <a:latin typeface="+mn-lt"/>
                <a:ea typeface="+mn-ea"/>
                <a:cs typeface="+mn-cs"/>
              </a:rPr>
              <a:t>How much have these members spent at Starbucks by age group?</a:t>
            </a:r>
            <a:br>
              <a:rPr lang="en-US" sz="2100" spc="20" dirty="0">
                <a:solidFill>
                  <a:schemeClr val="accent4">
                    <a:lumMod val="60000"/>
                    <a:lumOff val="40000"/>
                  </a:schemeClr>
                </a:solidFill>
                <a:latin typeface="+mn-lt"/>
                <a:ea typeface="+mn-ea"/>
                <a:cs typeface="+mn-cs"/>
              </a:rPr>
            </a:br>
            <a:endParaRPr lang="en-US" sz="2100" spc="20" dirty="0">
              <a:solidFill>
                <a:schemeClr val="accent4">
                  <a:lumMod val="60000"/>
                  <a:lumOff val="40000"/>
                </a:schemeClr>
              </a:solidFill>
              <a:latin typeface="+mn-lt"/>
              <a:ea typeface="+mn-ea"/>
              <a:cs typeface="+mn-cs"/>
            </a:endParaRPr>
          </a:p>
        </p:txBody>
      </p:sp>
      <p:pic>
        <p:nvPicPr>
          <p:cNvPr id="6" name="Picture 6">
            <a:extLst>
              <a:ext uri="{FF2B5EF4-FFF2-40B4-BE49-F238E27FC236}">
                <a16:creationId xmlns:a16="http://schemas.microsoft.com/office/drawing/2014/main" id="{AA0B9F4E-E926-7F2B-CC63-0EC68921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0" y="2096528"/>
            <a:ext cx="4174401" cy="31308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6DE8874-CD1E-A33D-E8CD-D8D9821E71A9}"/>
              </a:ext>
            </a:extLst>
          </p:cNvPr>
          <p:cNvSpPr txBox="1"/>
          <p:nvPr/>
        </p:nvSpPr>
        <p:spPr>
          <a:xfrm>
            <a:off x="1422400" y="5430114"/>
            <a:ext cx="9146771" cy="707886"/>
          </a:xfrm>
          <a:prstGeom prst="rect">
            <a:avLst/>
          </a:prstGeom>
          <a:noFill/>
        </p:spPr>
        <p:txBody>
          <a:bodyPr wrap="square">
            <a:spAutoFit/>
          </a:bodyPr>
          <a:lstStyle/>
          <a:p>
            <a:pPr algn="ctr"/>
            <a:r>
              <a:rPr lang="en-US" sz="2000" b="1" spc="20" dirty="0">
                <a:solidFill>
                  <a:schemeClr val="bg2">
                    <a:lumMod val="25000"/>
                    <a:lumOff val="75000"/>
                  </a:schemeClr>
                </a:solidFill>
              </a:rPr>
              <a:t>Customers spend more at Starbucks with age as income increases.</a:t>
            </a:r>
          </a:p>
          <a:p>
            <a:pPr algn="ctr"/>
            <a:endParaRPr lang="en-US" sz="2000" b="1" dirty="0">
              <a:solidFill>
                <a:schemeClr val="bg2">
                  <a:lumMod val="25000"/>
                  <a:lumOff val="75000"/>
                </a:schemeClr>
              </a:solidFill>
              <a:latin typeface="+mn-lt"/>
              <a:ea typeface="+mn-ea"/>
              <a:cs typeface="+mn-cs"/>
            </a:endParaRPr>
          </a:p>
        </p:txBody>
      </p:sp>
      <p:pic>
        <p:nvPicPr>
          <p:cNvPr id="11" name="Picture 10">
            <a:extLst>
              <a:ext uri="{FF2B5EF4-FFF2-40B4-BE49-F238E27FC236}">
                <a16:creationId xmlns:a16="http://schemas.microsoft.com/office/drawing/2014/main" id="{3A820FD9-AA8F-DC7B-DE05-29433378026C}"/>
              </a:ext>
            </a:extLst>
          </p:cNvPr>
          <p:cNvPicPr>
            <a:picLocks noChangeAspect="1"/>
          </p:cNvPicPr>
          <p:nvPr/>
        </p:nvPicPr>
        <p:blipFill>
          <a:blip r:embed="rId4"/>
          <a:stretch>
            <a:fillRect/>
          </a:stretch>
        </p:blipFill>
        <p:spPr>
          <a:xfrm>
            <a:off x="6210764" y="2096529"/>
            <a:ext cx="3908450" cy="3130800"/>
          </a:xfrm>
          <a:prstGeom prst="rect">
            <a:avLst/>
          </a:prstGeom>
        </p:spPr>
      </p:pic>
    </p:spTree>
    <p:extLst>
      <p:ext uri="{BB962C8B-B14F-4D97-AF65-F5344CB8AC3E}">
        <p14:creationId xmlns:p14="http://schemas.microsoft.com/office/powerpoint/2010/main" val="33074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fontScale="90000"/>
          </a:bodyPr>
          <a:lstStyle/>
          <a:p>
            <a:pPr algn="ctr"/>
            <a:r>
              <a:rPr lang="en-US" dirty="0">
                <a:solidFill>
                  <a:srgbClr val="92D050"/>
                </a:solidFill>
              </a:rPr>
              <a:t>Understand the Customer:</a:t>
            </a:r>
            <a:br>
              <a:rPr lang="en-US" dirty="0">
                <a:solidFill>
                  <a:srgbClr val="92D050"/>
                </a:solidFill>
              </a:rPr>
            </a:br>
            <a:br>
              <a:rPr lang="en-US" sz="3200" dirty="0">
                <a:solidFill>
                  <a:schemeClr val="accent4">
                    <a:lumMod val="75000"/>
                  </a:schemeClr>
                </a:solidFill>
                <a:latin typeface="+mn-lt"/>
                <a:ea typeface="+mn-ea"/>
                <a:cs typeface="+mn-cs"/>
              </a:rPr>
            </a:br>
            <a:r>
              <a:rPr lang="en-US" sz="2100" spc="20" dirty="0">
                <a:solidFill>
                  <a:schemeClr val="accent4">
                    <a:lumMod val="60000"/>
                    <a:lumOff val="40000"/>
                  </a:schemeClr>
                </a:solidFill>
                <a:latin typeface="+mn-lt"/>
                <a:ea typeface="+mn-ea"/>
                <a:cs typeface="+mn-cs"/>
              </a:rPr>
              <a:t>How much have these members spent at Starbucks by age group?</a:t>
            </a:r>
            <a:br>
              <a:rPr lang="en-US" sz="2100" spc="20" dirty="0">
                <a:solidFill>
                  <a:schemeClr val="accent4">
                    <a:lumMod val="60000"/>
                    <a:lumOff val="40000"/>
                  </a:schemeClr>
                </a:solidFill>
                <a:latin typeface="+mn-lt"/>
                <a:ea typeface="+mn-ea"/>
                <a:cs typeface="+mn-cs"/>
              </a:rPr>
            </a:br>
            <a:endParaRPr lang="en-US" sz="2100" spc="20" dirty="0">
              <a:solidFill>
                <a:schemeClr val="accent4">
                  <a:lumMod val="60000"/>
                  <a:lumOff val="40000"/>
                </a:schemeClr>
              </a:solidFill>
              <a:latin typeface="+mn-lt"/>
              <a:ea typeface="+mn-ea"/>
              <a:cs typeface="+mn-cs"/>
            </a:endParaRPr>
          </a:p>
        </p:txBody>
      </p:sp>
      <p:sp>
        <p:nvSpPr>
          <p:cNvPr id="15" name="Slide Number Placeholder 14">
            <a:extLst>
              <a:ext uri="{FF2B5EF4-FFF2-40B4-BE49-F238E27FC236}">
                <a16:creationId xmlns:a16="http://schemas.microsoft.com/office/drawing/2014/main" id="{769077E7-4194-47DC-861F-05700D1D4183}"/>
              </a:ext>
            </a:extLst>
          </p:cNvPr>
          <p:cNvSpPr>
            <a:spLocks noGrp="1"/>
          </p:cNvSpPr>
          <p:nvPr>
            <p:ph type="sldNum" sz="quarter" idx="12"/>
          </p:nvPr>
        </p:nvSpPr>
        <p:spPr/>
        <p:txBody>
          <a:bodyPr/>
          <a:lstStyle/>
          <a:p>
            <a:fld id="{1621B6DD-29C1-4FEA-923F-71EA1347694C}" type="slidenum">
              <a:rPr lang="en-US" smtClean="0"/>
              <a:pPr/>
              <a:t>8</a:t>
            </a:fld>
            <a:endParaRPr lang="en-US" dirty="0"/>
          </a:p>
        </p:txBody>
      </p:sp>
      <p:sp>
        <p:nvSpPr>
          <p:cNvPr id="8" name="TextBox 7">
            <a:extLst>
              <a:ext uri="{FF2B5EF4-FFF2-40B4-BE49-F238E27FC236}">
                <a16:creationId xmlns:a16="http://schemas.microsoft.com/office/drawing/2014/main" id="{86DE8874-CD1E-A33D-E8CD-D8D9821E71A9}"/>
              </a:ext>
            </a:extLst>
          </p:cNvPr>
          <p:cNvSpPr txBox="1"/>
          <p:nvPr/>
        </p:nvSpPr>
        <p:spPr>
          <a:xfrm>
            <a:off x="726870" y="4859505"/>
            <a:ext cx="10738257" cy="1846659"/>
          </a:xfrm>
          <a:prstGeom prst="rect">
            <a:avLst/>
          </a:prstGeom>
          <a:noFill/>
        </p:spPr>
        <p:txBody>
          <a:bodyPr wrap="square">
            <a:spAutoFit/>
          </a:bodyPr>
          <a:lstStyle/>
          <a:p>
            <a:pPr algn="ctr"/>
            <a:r>
              <a:rPr lang="en-US" sz="1900" spc="20" dirty="0">
                <a:solidFill>
                  <a:schemeClr val="accent4">
                    <a:lumMod val="60000"/>
                    <a:lumOff val="40000"/>
                  </a:schemeClr>
                </a:solidFill>
              </a:rPr>
              <a:t>Using </a:t>
            </a:r>
            <a:r>
              <a:rPr lang="en-US" sz="1900" b="1" spc="20" dirty="0">
                <a:solidFill>
                  <a:schemeClr val="bg2">
                    <a:lumMod val="25000"/>
                    <a:lumOff val="75000"/>
                  </a:schemeClr>
                </a:solidFill>
              </a:rPr>
              <a:t>Sturges rule from Statistics</a:t>
            </a:r>
            <a:r>
              <a:rPr lang="en-US" sz="1900" spc="20" dirty="0">
                <a:solidFill>
                  <a:schemeClr val="accent4">
                    <a:lumMod val="60000"/>
                    <a:lumOff val="40000"/>
                  </a:schemeClr>
                </a:solidFill>
              </a:rPr>
              <a:t> to determine the optimal number of bins (log</a:t>
            </a:r>
            <a:r>
              <a:rPr lang="en-US" sz="1900" spc="20" baseline="-25000" dirty="0">
                <a:solidFill>
                  <a:schemeClr val="accent4">
                    <a:lumMod val="60000"/>
                    <a:lumOff val="40000"/>
                  </a:schemeClr>
                </a:solidFill>
              </a:rPr>
              <a:t>2</a:t>
            </a:r>
            <a:r>
              <a:rPr lang="en-US" sz="1900" spc="20" dirty="0">
                <a:solidFill>
                  <a:schemeClr val="accent4">
                    <a:lumMod val="60000"/>
                    <a:lumOff val="40000"/>
                  </a:schemeClr>
                </a:solidFill>
              </a:rPr>
              <a:t>N + 1), 15 bins were prescribed. </a:t>
            </a:r>
          </a:p>
          <a:p>
            <a:pPr algn="ctr"/>
            <a:endParaRPr lang="en-US" sz="1900" spc="20" dirty="0">
              <a:solidFill>
                <a:schemeClr val="accent4">
                  <a:lumMod val="60000"/>
                  <a:lumOff val="40000"/>
                </a:schemeClr>
              </a:solidFill>
            </a:endParaRPr>
          </a:p>
          <a:p>
            <a:pPr algn="ctr"/>
            <a:r>
              <a:rPr lang="en-US" sz="1900" spc="20" dirty="0">
                <a:solidFill>
                  <a:schemeClr val="accent4">
                    <a:lumMod val="60000"/>
                    <a:lumOff val="40000"/>
                  </a:schemeClr>
                </a:solidFill>
              </a:rPr>
              <a:t>Recommendation: </a:t>
            </a:r>
            <a:r>
              <a:rPr lang="en-US" sz="1900" b="1" spc="20" dirty="0">
                <a:solidFill>
                  <a:schemeClr val="bg2">
                    <a:lumMod val="25000"/>
                    <a:lumOff val="75000"/>
                  </a:schemeClr>
                </a:solidFill>
              </a:rPr>
              <a:t>Target age groups 35-50,  51-67, 68-83, 84-101 </a:t>
            </a:r>
            <a:r>
              <a:rPr lang="en-US" sz="1900" spc="20" dirty="0">
                <a:solidFill>
                  <a:schemeClr val="accent4">
                    <a:lumMod val="60000"/>
                    <a:lumOff val="40000"/>
                  </a:schemeClr>
                </a:solidFill>
              </a:rPr>
              <a:t>with reward offers that resonate with them in their stage of life to increase their propensity to spend because they command higher spending power.</a:t>
            </a:r>
          </a:p>
        </p:txBody>
      </p:sp>
      <p:pic>
        <p:nvPicPr>
          <p:cNvPr id="4" name="Picture 3">
            <a:extLst>
              <a:ext uri="{FF2B5EF4-FFF2-40B4-BE49-F238E27FC236}">
                <a16:creationId xmlns:a16="http://schemas.microsoft.com/office/drawing/2014/main" id="{39FC28A3-C4A8-71B9-A5B8-6738D22C5316}"/>
              </a:ext>
            </a:extLst>
          </p:cNvPr>
          <p:cNvPicPr>
            <a:picLocks noChangeAspect="1"/>
          </p:cNvPicPr>
          <p:nvPr/>
        </p:nvPicPr>
        <p:blipFill>
          <a:blip r:embed="rId3"/>
          <a:stretch>
            <a:fillRect/>
          </a:stretch>
        </p:blipFill>
        <p:spPr>
          <a:xfrm>
            <a:off x="2671284" y="1998495"/>
            <a:ext cx="6849431" cy="2762978"/>
          </a:xfrm>
          <a:prstGeom prst="rect">
            <a:avLst/>
          </a:prstGeom>
        </p:spPr>
      </p:pic>
      <p:sp>
        <p:nvSpPr>
          <p:cNvPr id="10" name="Oval 9">
            <a:extLst>
              <a:ext uri="{FF2B5EF4-FFF2-40B4-BE49-F238E27FC236}">
                <a16:creationId xmlns:a16="http://schemas.microsoft.com/office/drawing/2014/main" id="{DC4F738C-546C-8D33-D498-D7E9E138C709}"/>
              </a:ext>
            </a:extLst>
          </p:cNvPr>
          <p:cNvSpPr/>
          <p:nvPr/>
        </p:nvSpPr>
        <p:spPr>
          <a:xfrm rot="18746026">
            <a:off x="7910873" y="2581917"/>
            <a:ext cx="1912138" cy="968011"/>
          </a:xfrm>
          <a:prstGeom prst="ellipse">
            <a:avLst/>
          </a:prstGeom>
          <a:noFill/>
          <a:ln>
            <a:solidFill>
              <a:schemeClr val="bg2">
                <a:lumMod val="25000"/>
                <a:lumOff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C5A492B-D070-0F54-6DD5-51666002D726}"/>
              </a:ext>
            </a:extLst>
          </p:cNvPr>
          <p:cNvSpPr/>
          <p:nvPr/>
        </p:nvSpPr>
        <p:spPr>
          <a:xfrm rot="19792101">
            <a:off x="6873096" y="2686102"/>
            <a:ext cx="1430472" cy="955323"/>
          </a:xfrm>
          <a:prstGeom prst="ellipse">
            <a:avLst/>
          </a:prstGeom>
          <a:noFill/>
          <a:ln>
            <a:solidFill>
              <a:schemeClr val="bg2">
                <a:lumMod val="25000"/>
                <a:lumOff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3A57B4CF-68A8-9633-AA3D-C454AC800576}"/>
              </a:ext>
            </a:extLst>
          </p:cNvPr>
          <p:cNvSpPr/>
          <p:nvPr/>
        </p:nvSpPr>
        <p:spPr>
          <a:xfrm rot="19792101">
            <a:off x="4370704" y="2948421"/>
            <a:ext cx="1286492" cy="1285166"/>
          </a:xfrm>
          <a:prstGeom prst="ellipse">
            <a:avLst/>
          </a:prstGeom>
          <a:noFill/>
          <a:ln>
            <a:solidFill>
              <a:schemeClr val="bg2">
                <a:lumMod val="25000"/>
                <a:lumOff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4F7E007B-9485-256A-4DD8-1DE92475C752}"/>
              </a:ext>
            </a:extLst>
          </p:cNvPr>
          <p:cNvSpPr/>
          <p:nvPr/>
        </p:nvSpPr>
        <p:spPr>
          <a:xfrm rot="19792101">
            <a:off x="5680999" y="2632974"/>
            <a:ext cx="1236922" cy="1285166"/>
          </a:xfrm>
          <a:prstGeom prst="ellipse">
            <a:avLst/>
          </a:prstGeom>
          <a:noFill/>
          <a:ln>
            <a:solidFill>
              <a:schemeClr val="bg2">
                <a:lumMod val="25000"/>
                <a:lumOff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538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1D7D-724B-494C-8E1D-AFC61B143383}"/>
              </a:ext>
            </a:extLst>
          </p:cNvPr>
          <p:cNvSpPr>
            <a:spLocks noGrp="1"/>
          </p:cNvSpPr>
          <p:nvPr>
            <p:ph type="title"/>
          </p:nvPr>
        </p:nvSpPr>
        <p:spPr>
          <a:xfrm>
            <a:off x="720000" y="619200"/>
            <a:ext cx="10728322" cy="1477328"/>
          </a:xfrm>
        </p:spPr>
        <p:txBody>
          <a:bodyPr>
            <a:normAutofit/>
          </a:bodyPr>
          <a:lstStyle/>
          <a:p>
            <a:pPr algn="ctr"/>
            <a:r>
              <a:rPr lang="en-US" dirty="0">
                <a:solidFill>
                  <a:srgbClr val="92D050"/>
                </a:solidFill>
              </a:rPr>
              <a:t>Understand the Customer:</a:t>
            </a:r>
            <a:br>
              <a:rPr lang="en-US" dirty="0">
                <a:solidFill>
                  <a:srgbClr val="92D050"/>
                </a:solidFill>
              </a:rPr>
            </a:br>
            <a:br>
              <a:rPr lang="en-US" sz="3200" dirty="0">
                <a:solidFill>
                  <a:schemeClr val="accent4">
                    <a:lumMod val="75000"/>
                  </a:schemeClr>
                </a:solidFill>
                <a:latin typeface="+mn-lt"/>
                <a:ea typeface="+mn-ea"/>
                <a:cs typeface="+mn-cs"/>
              </a:rPr>
            </a:br>
            <a:r>
              <a:rPr lang="en-US" sz="2100" spc="20" dirty="0">
                <a:solidFill>
                  <a:schemeClr val="accent4">
                    <a:lumMod val="60000"/>
                    <a:lumOff val="40000"/>
                  </a:schemeClr>
                </a:solidFill>
                <a:latin typeface="+mn-lt"/>
                <a:ea typeface="+mn-ea"/>
                <a:cs typeface="+mn-cs"/>
              </a:rPr>
              <a:t>How do different customer segments spend at Starbucks?</a:t>
            </a:r>
          </a:p>
        </p:txBody>
      </p:sp>
      <p:sp>
        <p:nvSpPr>
          <p:cNvPr id="8" name="TextBox 7">
            <a:extLst>
              <a:ext uri="{FF2B5EF4-FFF2-40B4-BE49-F238E27FC236}">
                <a16:creationId xmlns:a16="http://schemas.microsoft.com/office/drawing/2014/main" id="{86DE8874-CD1E-A33D-E8CD-D8D9821E71A9}"/>
              </a:ext>
            </a:extLst>
          </p:cNvPr>
          <p:cNvSpPr txBox="1"/>
          <p:nvPr/>
        </p:nvSpPr>
        <p:spPr>
          <a:xfrm>
            <a:off x="720000" y="5597514"/>
            <a:ext cx="11065599" cy="707886"/>
          </a:xfrm>
          <a:prstGeom prst="rect">
            <a:avLst/>
          </a:prstGeom>
          <a:noFill/>
        </p:spPr>
        <p:txBody>
          <a:bodyPr wrap="square">
            <a:spAutoFit/>
          </a:bodyPr>
          <a:lstStyle/>
          <a:p>
            <a:pPr algn="ctr"/>
            <a:r>
              <a:rPr lang="en-US" sz="2000" b="1" spc="20" dirty="0">
                <a:solidFill>
                  <a:schemeClr val="bg2">
                    <a:lumMod val="25000"/>
                    <a:lumOff val="75000"/>
                  </a:schemeClr>
                </a:solidFill>
              </a:rPr>
              <a:t>Looking at customer segments with the largest volume of transactions, </a:t>
            </a:r>
          </a:p>
          <a:p>
            <a:pPr algn="ctr"/>
            <a:r>
              <a:rPr lang="en-US" sz="2000" b="1" spc="20" dirty="0">
                <a:solidFill>
                  <a:schemeClr val="bg2">
                    <a:lumMod val="25000"/>
                    <a:lumOff val="75000"/>
                  </a:schemeClr>
                </a:solidFill>
              </a:rPr>
              <a:t>Starbucks members who are female tend to spend more than males overall.</a:t>
            </a:r>
          </a:p>
        </p:txBody>
      </p:sp>
      <p:pic>
        <p:nvPicPr>
          <p:cNvPr id="10" name="Picture 9">
            <a:extLst>
              <a:ext uri="{FF2B5EF4-FFF2-40B4-BE49-F238E27FC236}">
                <a16:creationId xmlns:a16="http://schemas.microsoft.com/office/drawing/2014/main" id="{1CF9B30A-924B-01B8-8A3D-0DC3FE11AABF}"/>
              </a:ext>
            </a:extLst>
          </p:cNvPr>
          <p:cNvPicPr>
            <a:picLocks noChangeAspect="1"/>
          </p:cNvPicPr>
          <p:nvPr/>
        </p:nvPicPr>
        <p:blipFill>
          <a:blip r:embed="rId3"/>
          <a:stretch>
            <a:fillRect/>
          </a:stretch>
        </p:blipFill>
        <p:spPr>
          <a:xfrm>
            <a:off x="1699213" y="1968500"/>
            <a:ext cx="9107171" cy="3629014"/>
          </a:xfrm>
          <a:prstGeom prst="rect">
            <a:avLst/>
          </a:prstGeom>
        </p:spPr>
      </p:pic>
    </p:spTree>
    <p:extLst>
      <p:ext uri="{BB962C8B-B14F-4D97-AF65-F5344CB8AC3E}">
        <p14:creationId xmlns:p14="http://schemas.microsoft.com/office/powerpoint/2010/main" val="17538866"/>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204B39-6EAA-4677-8C8D-C27F01CF8A37}">
  <ds:schemaRefs>
    <ds:schemaRef ds:uri="http://purl.org/dc/terms/"/>
    <ds:schemaRef ds:uri="http://schemas.microsoft.com/office/2006/metadata/properties"/>
    <ds:schemaRef ds:uri="http://schemas.microsoft.com/sharepoint/v3"/>
    <ds:schemaRef ds:uri="71af3243-3dd4-4a8d-8c0d-dd76da1f02a5"/>
    <ds:schemaRef ds:uri="http://purl.org/dc/elements/1.1/"/>
    <ds:schemaRef ds:uri="http://schemas.microsoft.com/office/2006/documentManagement/types"/>
    <ds:schemaRef ds:uri="http://purl.org/dc/dcmitype/"/>
    <ds:schemaRef ds:uri="230e9df3-be65-4c73-a93b-d1236ebd677e"/>
    <ds:schemaRef ds:uri="http://schemas.microsoft.com/office/infopath/2007/PartnerControls"/>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D28B08B8-C3E9-4A9F-B5DD-34D490AC95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60681D-E858-4FCC-ACDF-E8F8408B9221}">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Blob design</Template>
  <TotalTime>1100</TotalTime>
  <Words>2703</Words>
  <Application>Microsoft Office PowerPoint</Application>
  <PresentationFormat>Widescreen</PresentationFormat>
  <Paragraphs>286</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Avenir Next LT Pro</vt:lpstr>
      <vt:lpstr>Calibri</vt:lpstr>
      <vt:lpstr>Helvetica Neue</vt:lpstr>
      <vt:lpstr>inherit</vt:lpstr>
      <vt:lpstr>Sagona Book</vt:lpstr>
      <vt:lpstr>The Hand Extrablack</vt:lpstr>
      <vt:lpstr>BlobVTI</vt:lpstr>
      <vt:lpstr>Starbucks Customer and Offer Marketing Analysis</vt:lpstr>
      <vt:lpstr>Introduction</vt:lpstr>
      <vt:lpstr>Agenda</vt:lpstr>
      <vt:lpstr>Understand the Customer:  Descriptive Statistics</vt:lpstr>
      <vt:lpstr>Understand the Customer:  How many Starbucks members are in this dataset?   </vt:lpstr>
      <vt:lpstr>Understand the Customer:  In aggregate, how much have these members spent in this dataset? </vt:lpstr>
      <vt:lpstr>Understand the Customer:  How much have these members spent at Starbucks by age group? </vt:lpstr>
      <vt:lpstr>Understand the Customer:  How much have these members spent at Starbucks by age group? </vt:lpstr>
      <vt:lpstr>Understand the Customer:  How do different customer segments spend at Starbucks?</vt:lpstr>
      <vt:lpstr>Understand the Customer:  How many and what percentage of members have spent AND not spent this month?</vt:lpstr>
      <vt:lpstr>Understand the Customer:  What is the distribution of User Tenure in this dataset (as of today)?</vt:lpstr>
      <vt:lpstr>How many actions were taken  in the marketing funnel in this dataset?</vt:lpstr>
      <vt:lpstr>Which customer personas complete reward offers?</vt:lpstr>
      <vt:lpstr>Which customer personas complete reward offers?</vt:lpstr>
      <vt:lpstr>Of rewards offers completed, what kind of offer is it?</vt:lpstr>
      <vt:lpstr>What are the top and bottom performing reward type variants?</vt:lpstr>
      <vt:lpstr>What are the top and bottom performing reward type variants?</vt:lpstr>
      <vt:lpstr>What may be contributing to offer type variant effectiveness?</vt:lpstr>
      <vt:lpstr>Which demographic completes the most offers and  what type of reward offer variant appeals to them most?</vt:lpstr>
      <vt:lpstr>Which channels were used most frequently  which led to offer completion?</vt:lpstr>
      <vt:lpstr>Which channel has been most effective  in driving BOGO/Discount reward offers completion?</vt:lpstr>
      <vt:lpstr>Direct Attribution:  What is the rewards offer response rate?</vt:lpstr>
      <vt:lpstr>Direct Attribution:  What is the rewards offer response rate?</vt:lpstr>
      <vt:lpstr>Recap of Insights</vt:lpstr>
      <vt:lpstr>Marketing Strategy Actionable Recommendations:  Personas to Target &amp; Strategy for Offer Type Variants </vt:lpstr>
      <vt:lpstr>What’s next?</vt:lpstr>
      <vt:lpstr>Next Steps / Future Work  to Improve Marketing Strategy via ML</vt:lpstr>
      <vt:lpstr>The way to get started is to quit  talking and begin doing.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Starbucks Python Data Analysis</dc:title>
  <dc:creator>Debbie Trinh</dc:creator>
  <cp:lastModifiedBy>Debbie Trinh</cp:lastModifiedBy>
  <cp:revision>2</cp:revision>
  <cp:lastPrinted>2023-02-28T02:20:29Z</cp:lastPrinted>
  <dcterms:created xsi:type="dcterms:W3CDTF">2023-02-26T14:21:20Z</dcterms:created>
  <dcterms:modified xsi:type="dcterms:W3CDTF">2023-02-28T17:11:11Z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