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89978C-834D-4223-A63C-241E4AF8090B}" type="datetimeFigureOut">
              <a:rPr lang="en-US" smtClean="0"/>
              <a:t>11/7/2023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425953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9978C-834D-4223-A63C-241E4AF8090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119109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9978C-834D-4223-A63C-241E4AF8090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3307105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9978C-834D-4223-A63C-241E4AF8090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D486-6C82-4E7C-8494-627F0FC5398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6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9978C-834D-4223-A63C-241E4AF8090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775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89978C-834D-4223-A63C-241E4AF8090B}"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2067788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89978C-834D-4223-A63C-241E4AF8090B}"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2754931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9978C-834D-4223-A63C-241E4AF8090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413953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9978C-834D-4223-A63C-241E4AF8090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188344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97BB-3FF9-A9D6-3443-22E322822524}"/>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188F2EC-C2D2-112D-6D73-6B7ACE4EE32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FF295-A713-495B-97BF-4EE5B2CF23B7}"/>
              </a:ext>
            </a:extLst>
          </p:cNvPr>
          <p:cNvSpPr>
            <a:spLocks noGrp="1"/>
          </p:cNvSpPr>
          <p:nvPr>
            <p:ph type="dt" sz="half" idx="10"/>
          </p:nvPr>
        </p:nvSpPr>
        <p:spPr/>
        <p:txBody>
          <a:bodyPr/>
          <a:lstStyle/>
          <a:p>
            <a:fld id="{8C89978C-834D-4223-A63C-241E4AF8090B}" type="datetimeFigureOut">
              <a:rPr lang="en-US" smtClean="0"/>
              <a:t>11/7/2023</a:t>
            </a:fld>
            <a:endParaRPr lang="en-US"/>
          </a:p>
        </p:txBody>
      </p:sp>
      <p:sp>
        <p:nvSpPr>
          <p:cNvPr id="5" name="Footer Placeholder 4">
            <a:extLst>
              <a:ext uri="{FF2B5EF4-FFF2-40B4-BE49-F238E27FC236}">
                <a16:creationId xmlns:a16="http://schemas.microsoft.com/office/drawing/2014/main" id="{EF250E5E-B164-DCD4-996D-BD9FB8490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8B923-2A76-961D-25B4-5644B4CCE57D}"/>
              </a:ext>
            </a:extLst>
          </p:cNvPr>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59670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9978C-834D-4223-A63C-241E4AF8090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161761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9978C-834D-4223-A63C-241E4AF8090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320835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9978C-834D-4223-A63C-241E4AF8090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4622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9978C-834D-4223-A63C-241E4AF8090B}"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425914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9978C-834D-4223-A63C-241E4AF8090B}"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257076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9978C-834D-4223-A63C-241E4AF8090B}"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255086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9978C-834D-4223-A63C-241E4AF8090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126541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9978C-834D-4223-A63C-241E4AF8090B}"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D486-6C82-4E7C-8494-627F0FC5398F}" type="slidenum">
              <a:rPr lang="en-US" smtClean="0"/>
              <a:t>‹#›</a:t>
            </a:fld>
            <a:endParaRPr lang="en-US"/>
          </a:p>
        </p:txBody>
      </p:sp>
    </p:spTree>
    <p:extLst>
      <p:ext uri="{BB962C8B-B14F-4D97-AF65-F5344CB8AC3E}">
        <p14:creationId xmlns:p14="http://schemas.microsoft.com/office/powerpoint/2010/main" val="127350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89978C-834D-4223-A63C-241E4AF8090B}" type="datetimeFigureOut">
              <a:rPr lang="en-US" smtClean="0"/>
              <a:t>11/7/2023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62D486-6C82-4E7C-8494-627F0FC5398F}" type="slidenum">
              <a:rPr lang="en-US" smtClean="0"/>
              <a:t>‹#›</a:t>
            </a:fld>
            <a:endParaRPr lang="en-US"/>
          </a:p>
        </p:txBody>
      </p:sp>
    </p:spTree>
    <p:extLst>
      <p:ext uri="{BB962C8B-B14F-4D97-AF65-F5344CB8AC3E}">
        <p14:creationId xmlns:p14="http://schemas.microsoft.com/office/powerpoint/2010/main" val="191143880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stethoscope-icon-stethoscope-icon-2316460/"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586A-0900-E7D1-DD0C-39C58ACA0845}"/>
              </a:ext>
            </a:extLst>
          </p:cNvPr>
          <p:cNvSpPr>
            <a:spLocks noGrp="1"/>
          </p:cNvSpPr>
          <p:nvPr>
            <p:ph type="ctrTitle"/>
          </p:nvPr>
        </p:nvSpPr>
        <p:spPr/>
        <p:txBody>
          <a:bodyPr>
            <a:normAutofit fontScale="90000"/>
          </a:bodyPr>
          <a:lstStyle/>
          <a:p>
            <a:br>
              <a:rPr lang="en-US" dirty="0"/>
            </a:br>
            <a:r>
              <a:rPr lang="en-US" dirty="0"/>
              <a:t>Disease Prediction System</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E7CFB3EC-1A2F-E417-2AF0-B40A5C2A7A0C}"/>
              </a:ext>
            </a:extLst>
          </p:cNvPr>
          <p:cNvSpPr>
            <a:spLocks noGrp="1"/>
          </p:cNvSpPr>
          <p:nvPr>
            <p:ph type="subTitle" idx="1"/>
          </p:nvPr>
        </p:nvSpPr>
        <p:spPr>
          <a:xfrm>
            <a:off x="1795144" y="2316163"/>
            <a:ext cx="8791575" cy="1655762"/>
          </a:xfrm>
        </p:spPr>
        <p:txBody>
          <a:bodyPr>
            <a:normAutofit/>
          </a:bodyPr>
          <a:lstStyle/>
          <a:p>
            <a:r>
              <a:rPr lang="en-US" dirty="0"/>
              <a:t>Khushi Gupta(E22CSEU0954)</a:t>
            </a:r>
          </a:p>
          <a:p>
            <a:r>
              <a:rPr lang="en-US" dirty="0" err="1"/>
              <a:t>Akshit</a:t>
            </a:r>
            <a:r>
              <a:rPr lang="en-US" dirty="0"/>
              <a:t> Naagar(E22CSEU0944)</a:t>
            </a:r>
          </a:p>
          <a:p>
            <a:r>
              <a:rPr lang="en-US" dirty="0"/>
              <a:t>Abhinav Doot(E22CSEU0946)</a:t>
            </a:r>
          </a:p>
        </p:txBody>
      </p:sp>
      <p:pic>
        <p:nvPicPr>
          <p:cNvPr id="8" name="Picture 7">
            <a:extLst>
              <a:ext uri="{FF2B5EF4-FFF2-40B4-BE49-F238E27FC236}">
                <a16:creationId xmlns:a16="http://schemas.microsoft.com/office/drawing/2014/main" id="{A34A53BD-3812-26CA-FE14-A14B4F57158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28559" y="3429000"/>
            <a:ext cx="4165601" cy="3017520"/>
          </a:xfrm>
          <a:prstGeom prst="rect">
            <a:avLst/>
          </a:prstGeom>
        </p:spPr>
      </p:pic>
    </p:spTree>
    <p:extLst>
      <p:ext uri="{BB962C8B-B14F-4D97-AF65-F5344CB8AC3E}">
        <p14:creationId xmlns:p14="http://schemas.microsoft.com/office/powerpoint/2010/main" val="160780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CD4A-09B7-6938-C16B-FE90ECDB4B8D}"/>
              </a:ext>
            </a:extLst>
          </p:cNvPr>
          <p:cNvSpPr>
            <a:spLocks noGrp="1"/>
          </p:cNvSpPr>
          <p:nvPr>
            <p:ph type="title"/>
          </p:nvPr>
        </p:nvSpPr>
        <p:spPr/>
        <p:txBody>
          <a:bodyPr/>
          <a:lstStyle/>
          <a:p>
            <a:r>
              <a:rPr lang="en-US"/>
              <a:t>Abstract</a:t>
            </a:r>
          </a:p>
        </p:txBody>
      </p:sp>
      <p:sp>
        <p:nvSpPr>
          <p:cNvPr id="3" name="Text Placeholder 2">
            <a:extLst>
              <a:ext uri="{FF2B5EF4-FFF2-40B4-BE49-F238E27FC236}">
                <a16:creationId xmlns:a16="http://schemas.microsoft.com/office/drawing/2014/main" id="{432B1552-B6D4-8D7A-8836-90C2646AB04B}"/>
              </a:ext>
            </a:extLst>
          </p:cNvPr>
          <p:cNvSpPr>
            <a:spLocks noGrp="1"/>
          </p:cNvSpPr>
          <p:nvPr>
            <p:ph type="body" idx="1"/>
          </p:nvPr>
        </p:nvSpPr>
        <p:spPr/>
        <p:txBody>
          <a:bodyPr>
            <a:normAutofit fontScale="92500" lnSpcReduction="20000"/>
          </a:bodyPr>
          <a:lstStyle/>
          <a:p>
            <a:pPr marL="0" indent="0">
              <a:buNone/>
            </a:pPr>
            <a:r>
              <a:rPr lang="en-US" dirty="0"/>
              <a:t>This project aims to develop a Disease Prediction System . Accurate disease prediction is crucial for early diagnosis and treatment. We use a dataset and algorithms for predictions. The Disease Prediction System is an innovative project aimed at leveraging modern technologies and data analytics to assist in the early detection and prediction of various diseases. In today's fast-paced world, health-related issues have become a major concern, with many diseases often going undiagnosed until they reach advanced stages, leading to increased healthcare costs and decreased quality of life. This project addresses this critical issue by harnessing the power of data science, machine learning, and artificial intelligence to develop an efficient and accurate disease prediction system.</a:t>
            </a:r>
          </a:p>
        </p:txBody>
      </p:sp>
    </p:spTree>
    <p:extLst>
      <p:ext uri="{BB962C8B-B14F-4D97-AF65-F5344CB8AC3E}">
        <p14:creationId xmlns:p14="http://schemas.microsoft.com/office/powerpoint/2010/main" val="366282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3CDF-05EF-02EC-B7FD-273E2871128F}"/>
              </a:ext>
            </a:extLst>
          </p:cNvPr>
          <p:cNvSpPr>
            <a:spLocks noGrp="1"/>
          </p:cNvSpPr>
          <p:nvPr>
            <p:ph type="title"/>
          </p:nvPr>
        </p:nvSpPr>
        <p:spPr/>
        <p:txBody>
          <a:bodyPr/>
          <a:lstStyle/>
          <a:p>
            <a:r>
              <a:rPr lang="en-US"/>
              <a:t>Introduction</a:t>
            </a:r>
          </a:p>
        </p:txBody>
      </p:sp>
      <p:sp>
        <p:nvSpPr>
          <p:cNvPr id="3" name="Text Placeholder 2">
            <a:extLst>
              <a:ext uri="{FF2B5EF4-FFF2-40B4-BE49-F238E27FC236}">
                <a16:creationId xmlns:a16="http://schemas.microsoft.com/office/drawing/2014/main" id="{83533A50-9963-A518-97DD-F92F37B837E3}"/>
              </a:ext>
            </a:extLst>
          </p:cNvPr>
          <p:cNvSpPr>
            <a:spLocks noGrp="1"/>
          </p:cNvSpPr>
          <p:nvPr>
            <p:ph type="body" idx="1"/>
          </p:nvPr>
        </p:nvSpPr>
        <p:spPr/>
        <p:txBody>
          <a:bodyPr/>
          <a:lstStyle/>
          <a:p>
            <a:r>
              <a:rPr lang="en-US" dirty="0"/>
              <a:t>Disease prediction is vital for early intervention and treatment . The dataset used contains symptoms and corresponding diseases. In this project, we have used Python code for disease prediction.</a:t>
            </a:r>
          </a:p>
        </p:txBody>
      </p:sp>
    </p:spTree>
    <p:extLst>
      <p:ext uri="{BB962C8B-B14F-4D97-AF65-F5344CB8AC3E}">
        <p14:creationId xmlns:p14="http://schemas.microsoft.com/office/powerpoint/2010/main" val="13756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59CA-9327-DABC-A58A-0CF63FF392C2}"/>
              </a:ext>
            </a:extLst>
          </p:cNvPr>
          <p:cNvSpPr>
            <a:spLocks noGrp="1"/>
          </p:cNvSpPr>
          <p:nvPr>
            <p:ph type="title"/>
          </p:nvPr>
        </p:nvSpPr>
        <p:spPr/>
        <p:txBody>
          <a:bodyPr/>
          <a:lstStyle/>
          <a:p>
            <a:r>
              <a:rPr lang="en-US"/>
              <a:t>Method</a:t>
            </a:r>
          </a:p>
        </p:txBody>
      </p:sp>
      <p:sp>
        <p:nvSpPr>
          <p:cNvPr id="3" name="Text Placeholder 2">
            <a:extLst>
              <a:ext uri="{FF2B5EF4-FFF2-40B4-BE49-F238E27FC236}">
                <a16:creationId xmlns:a16="http://schemas.microsoft.com/office/drawing/2014/main" id="{A0A7FBBB-AE79-A2A0-C4B0-C302090A9621}"/>
              </a:ext>
            </a:extLst>
          </p:cNvPr>
          <p:cNvSpPr>
            <a:spLocks noGrp="1"/>
          </p:cNvSpPr>
          <p:nvPr>
            <p:ph type="body" idx="1"/>
          </p:nvPr>
        </p:nvSpPr>
        <p:spPr/>
        <p:txBody>
          <a:bodyPr>
            <a:normAutofit fontScale="85000" lnSpcReduction="20000"/>
          </a:bodyPr>
          <a:lstStyle/>
          <a:p>
            <a:r>
              <a:rPr lang="en-US" dirty="0"/>
              <a:t>Decision Tree Classifier: A machine learning model for classification. Trained on a dataset with labeled symptoms and diseases.</a:t>
            </a:r>
          </a:p>
          <a:p>
            <a:r>
              <a:rPr lang="en-US" dirty="0"/>
              <a:t>Random Forest Classifier: Ensemble learning model for improved accuracy. Predicts diseases based on input symptoms.</a:t>
            </a:r>
          </a:p>
          <a:p>
            <a:r>
              <a:rPr lang="en-US" dirty="0"/>
              <a:t>Naive Bayes Classifier: Probability-based classification algorithm. Utilized for disease predictions. </a:t>
            </a:r>
          </a:p>
          <a:p>
            <a:r>
              <a:rPr lang="en-US" dirty="0"/>
              <a:t>Dataset: Symptom-disease mapping for training and testing. Input symptoms are used to make predictions. </a:t>
            </a:r>
          </a:p>
          <a:p>
            <a:r>
              <a:rPr lang="en-US" dirty="0"/>
              <a:t>Accuracy Measurement: </a:t>
            </a:r>
            <a:r>
              <a:rPr lang="en-US" dirty="0" err="1"/>
              <a:t>sklearn</a:t>
            </a:r>
            <a:r>
              <a:rPr lang="en-US" dirty="0"/>
              <a:t> metrics used for evaluating accuracy.</a:t>
            </a:r>
          </a:p>
        </p:txBody>
      </p:sp>
    </p:spTree>
    <p:extLst>
      <p:ext uri="{BB962C8B-B14F-4D97-AF65-F5344CB8AC3E}">
        <p14:creationId xmlns:p14="http://schemas.microsoft.com/office/powerpoint/2010/main" val="98876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1AE5-12F3-8295-DEFA-B98D0A7873A1}"/>
              </a:ext>
            </a:extLst>
          </p:cNvPr>
          <p:cNvSpPr>
            <a:spLocks noGrp="1"/>
          </p:cNvSpPr>
          <p:nvPr>
            <p:ph type="title"/>
          </p:nvPr>
        </p:nvSpPr>
        <p:spPr/>
        <p:txBody>
          <a:bodyPr/>
          <a:lstStyle/>
          <a:p>
            <a:r>
              <a:rPr lang="en-US"/>
              <a:t>Results</a:t>
            </a:r>
          </a:p>
        </p:txBody>
      </p:sp>
      <p:sp>
        <p:nvSpPr>
          <p:cNvPr id="3" name="Text Placeholder 2">
            <a:extLst>
              <a:ext uri="{FF2B5EF4-FFF2-40B4-BE49-F238E27FC236}">
                <a16:creationId xmlns:a16="http://schemas.microsoft.com/office/drawing/2014/main" id="{DE18F275-4457-EC49-ED14-BC8DB4D3AD95}"/>
              </a:ext>
            </a:extLst>
          </p:cNvPr>
          <p:cNvSpPr>
            <a:spLocks noGrp="1"/>
          </p:cNvSpPr>
          <p:nvPr>
            <p:ph type="body" idx="1"/>
          </p:nvPr>
        </p:nvSpPr>
        <p:spPr/>
        <p:txBody>
          <a:bodyPr/>
          <a:lstStyle/>
          <a:p>
            <a:r>
              <a:rPr lang="en-US" dirty="0"/>
              <a:t>Decision Tree Accuracy: [Insert Decision Tree Accuracy]</a:t>
            </a:r>
          </a:p>
          <a:p>
            <a:r>
              <a:rPr lang="en-US" dirty="0"/>
              <a:t>Random Forest Accuracy: [Insert Random Forest Accuracy]</a:t>
            </a:r>
          </a:p>
          <a:p>
            <a:r>
              <a:rPr lang="en-US" dirty="0"/>
              <a:t>Naive Bayes Accuracy: [Insert Naive Bayes Accuracy]</a:t>
            </a:r>
          </a:p>
          <a:p>
            <a:r>
              <a:rPr lang="en-US" dirty="0"/>
              <a:t>Accurate disease prediction is critical for patient well-being. Challenges in data quality may affect prediction accuracy.</a:t>
            </a:r>
          </a:p>
        </p:txBody>
      </p:sp>
    </p:spTree>
    <p:extLst>
      <p:ext uri="{BB962C8B-B14F-4D97-AF65-F5344CB8AC3E}">
        <p14:creationId xmlns:p14="http://schemas.microsoft.com/office/powerpoint/2010/main" val="428119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B59E-792A-9896-F57F-71F310CC7F83}"/>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47FBB52C-467E-2655-160E-AA661B8A4421}"/>
              </a:ext>
            </a:extLst>
          </p:cNvPr>
          <p:cNvSpPr>
            <a:spLocks noGrp="1"/>
          </p:cNvSpPr>
          <p:nvPr>
            <p:ph type="body" idx="1"/>
          </p:nvPr>
        </p:nvSpPr>
        <p:spPr/>
        <p:txBody>
          <a:bodyPr/>
          <a:lstStyle/>
          <a:p>
            <a:r>
              <a:rPr lang="en-US" dirty="0"/>
              <a:t>Accurate disease prediction is vital for timely treatment. The Disease Prediction System shows promise. Potential applications include early diagnosis and telemedicine. Future work may focus on improving data quality and model performance.</a:t>
            </a:r>
          </a:p>
        </p:txBody>
      </p:sp>
    </p:spTree>
    <p:extLst>
      <p:ext uri="{BB962C8B-B14F-4D97-AF65-F5344CB8AC3E}">
        <p14:creationId xmlns:p14="http://schemas.microsoft.com/office/powerpoint/2010/main" val="88566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43ED1-3E63-DF3F-ACC9-0C3716E43F34}"/>
              </a:ext>
            </a:extLst>
          </p:cNvPr>
          <p:cNvSpPr txBox="1"/>
          <p:nvPr/>
        </p:nvSpPr>
        <p:spPr>
          <a:xfrm>
            <a:off x="4055166" y="2505670"/>
            <a:ext cx="3630738" cy="923330"/>
          </a:xfrm>
          <a:prstGeom prst="rect">
            <a:avLst/>
          </a:prstGeom>
          <a:noFill/>
        </p:spPr>
        <p:txBody>
          <a:bodyPr wrap="none" rtlCol="0">
            <a:spAutoFit/>
          </a:bodyPr>
          <a:lstStyle/>
          <a:p>
            <a:r>
              <a:rPr lang="en-IN" sz="5400" b="1" dirty="0"/>
              <a:t>THANK YOU</a:t>
            </a:r>
          </a:p>
        </p:txBody>
      </p:sp>
    </p:spTree>
    <p:extLst>
      <p:ext uri="{BB962C8B-B14F-4D97-AF65-F5344CB8AC3E}">
        <p14:creationId xmlns:p14="http://schemas.microsoft.com/office/powerpoint/2010/main" val="1672318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TM03457515[[fn=View]]</Template>
  <TotalTime>56</TotalTime>
  <Words>348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 Disease Prediction System   </vt:lpstr>
      <vt:lpstr>Abstract</vt:lpstr>
      <vt:lpstr>Introduction</vt:lpstr>
      <vt:lpstr>Method</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Title</dc:title>
  <dc:creator>Akshit Naagar</dc:creator>
  <cp:lastModifiedBy>ABHINAV DOOT</cp:lastModifiedBy>
  <cp:revision>6</cp:revision>
  <cp:lastPrinted>2023-11-07T03:13:27Z</cp:lastPrinted>
  <dcterms:created xsi:type="dcterms:W3CDTF">2023-11-06T17:23:15Z</dcterms:created>
  <dcterms:modified xsi:type="dcterms:W3CDTF">2023-11-07T05:25:59Z</dcterms:modified>
</cp:coreProperties>
</file>