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4F85-55B8-4219-B8B8-9E08774206B1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01-E830-4D0D-A4F1-C07879C9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4F85-55B8-4219-B8B8-9E08774206B1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01-E830-4D0D-A4F1-C07879C9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4F85-55B8-4219-B8B8-9E08774206B1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01-E830-4D0D-A4F1-C07879C9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4F85-55B8-4219-B8B8-9E08774206B1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01-E830-4D0D-A4F1-C07879C9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4F85-55B8-4219-B8B8-9E08774206B1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01-E830-4D0D-A4F1-C07879C9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4F85-55B8-4219-B8B8-9E08774206B1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01-E830-4D0D-A4F1-C07879C9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0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4F85-55B8-4219-B8B8-9E08774206B1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01-E830-4D0D-A4F1-C07879C9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4F85-55B8-4219-B8B8-9E08774206B1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01-E830-4D0D-A4F1-C07879C9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1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4F85-55B8-4219-B8B8-9E08774206B1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01-E830-4D0D-A4F1-C07879C9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4F85-55B8-4219-B8B8-9E08774206B1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01-E830-4D0D-A4F1-C07879C9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9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4F85-55B8-4219-B8B8-9E08774206B1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01-E830-4D0D-A4F1-C07879C9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4F85-55B8-4219-B8B8-9E08774206B1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29101-E830-4D0D-A4F1-C07879C9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2048DCC-58C6-464B-81F7-709F26D3C28D}"/>
              </a:ext>
            </a:extLst>
          </p:cNvPr>
          <p:cNvSpPr/>
          <p:nvPr/>
        </p:nvSpPr>
        <p:spPr>
          <a:xfrm>
            <a:off x="19190676" y="3446584"/>
            <a:ext cx="4607170" cy="10222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0130E8-6C72-41A9-84B2-905C1284EC12}"/>
              </a:ext>
            </a:extLst>
          </p:cNvPr>
          <p:cNvSpPr/>
          <p:nvPr/>
        </p:nvSpPr>
        <p:spPr>
          <a:xfrm>
            <a:off x="3118339" y="5703275"/>
            <a:ext cx="2602523" cy="57091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856AC5-4403-4860-A5A1-27FECC36FB60}"/>
              </a:ext>
            </a:extLst>
          </p:cNvPr>
          <p:cNvSpPr/>
          <p:nvPr/>
        </p:nvSpPr>
        <p:spPr>
          <a:xfrm>
            <a:off x="4373880" y="3444240"/>
            <a:ext cx="17145000" cy="2255520"/>
          </a:xfrm>
          <a:custGeom>
            <a:avLst/>
            <a:gdLst>
              <a:gd name="connsiteX0" fmla="*/ 0 w 17449800"/>
              <a:gd name="connsiteY0" fmla="*/ 2697480 h 2697480"/>
              <a:gd name="connsiteX1" fmla="*/ 3855720 w 17449800"/>
              <a:gd name="connsiteY1" fmla="*/ 2468880 h 2697480"/>
              <a:gd name="connsiteX2" fmla="*/ 8549640 w 17449800"/>
              <a:gd name="connsiteY2" fmla="*/ 1478280 h 2697480"/>
              <a:gd name="connsiteX3" fmla="*/ 11201400 w 17449800"/>
              <a:gd name="connsiteY3" fmla="*/ 960120 h 2697480"/>
              <a:gd name="connsiteX4" fmla="*/ 17145000 w 17449800"/>
              <a:gd name="connsiteY4" fmla="*/ 441960 h 2697480"/>
              <a:gd name="connsiteX5" fmla="*/ 17145000 w 17449800"/>
              <a:gd name="connsiteY5" fmla="*/ 441960 h 2697480"/>
              <a:gd name="connsiteX6" fmla="*/ 17449800 w 17449800"/>
              <a:gd name="connsiteY6" fmla="*/ 0 h 2697480"/>
              <a:gd name="connsiteX0" fmla="*/ 0 w 17145000"/>
              <a:gd name="connsiteY0" fmla="*/ 2636520 h 2636520"/>
              <a:gd name="connsiteX1" fmla="*/ 3855720 w 17145000"/>
              <a:gd name="connsiteY1" fmla="*/ 2407920 h 2636520"/>
              <a:gd name="connsiteX2" fmla="*/ 8549640 w 17145000"/>
              <a:gd name="connsiteY2" fmla="*/ 1417320 h 2636520"/>
              <a:gd name="connsiteX3" fmla="*/ 11201400 w 17145000"/>
              <a:gd name="connsiteY3" fmla="*/ 899160 h 2636520"/>
              <a:gd name="connsiteX4" fmla="*/ 17145000 w 17145000"/>
              <a:gd name="connsiteY4" fmla="*/ 381000 h 2636520"/>
              <a:gd name="connsiteX5" fmla="*/ 17145000 w 17145000"/>
              <a:gd name="connsiteY5" fmla="*/ 381000 h 2636520"/>
              <a:gd name="connsiteX6" fmla="*/ 17068800 w 17145000"/>
              <a:gd name="connsiteY6" fmla="*/ 0 h 2636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201400 w 17145000"/>
              <a:gd name="connsiteY3" fmla="*/ 51816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414760 w 17145000"/>
              <a:gd name="connsiteY3" fmla="*/ 42672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262360 w 17145000"/>
              <a:gd name="connsiteY3" fmla="*/ 48768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262360 w 17145000"/>
              <a:gd name="connsiteY3" fmla="*/ 48768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262360 w 17145000"/>
              <a:gd name="connsiteY3" fmla="*/ 48768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628120 w 17145000"/>
              <a:gd name="connsiteY3" fmla="*/ 45720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521440 w 17145000"/>
              <a:gd name="connsiteY3" fmla="*/ 42672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521440 w 17145000"/>
              <a:gd name="connsiteY3" fmla="*/ 42672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0" h="2255520">
                <a:moveTo>
                  <a:pt x="0" y="2255520"/>
                </a:moveTo>
                <a:cubicBezTo>
                  <a:pt x="1215390" y="2242820"/>
                  <a:pt x="2430780" y="2230120"/>
                  <a:pt x="3855720" y="2026920"/>
                </a:cubicBezTo>
                <a:cubicBezTo>
                  <a:pt x="5280660" y="1823720"/>
                  <a:pt x="7272020" y="1303020"/>
                  <a:pt x="8549640" y="1036320"/>
                </a:cubicBezTo>
                <a:cubicBezTo>
                  <a:pt x="9827260" y="769620"/>
                  <a:pt x="10134600" y="614680"/>
                  <a:pt x="11521440" y="426720"/>
                </a:cubicBezTo>
                <a:cubicBezTo>
                  <a:pt x="12908280" y="238760"/>
                  <a:pt x="16207740" y="71120"/>
                  <a:pt x="17145000" y="0"/>
                </a:cubicBezTo>
                <a:lnTo>
                  <a:pt x="17145000" y="0"/>
                </a:ln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9758F6-1EA1-4ADD-98A0-E7852728D22F}"/>
              </a:ext>
            </a:extLst>
          </p:cNvPr>
          <p:cNvSpPr/>
          <p:nvPr/>
        </p:nvSpPr>
        <p:spPr>
          <a:xfrm flipV="1">
            <a:off x="4419600" y="11412414"/>
            <a:ext cx="17145000" cy="2255520"/>
          </a:xfrm>
          <a:custGeom>
            <a:avLst/>
            <a:gdLst>
              <a:gd name="connsiteX0" fmla="*/ 0 w 17449800"/>
              <a:gd name="connsiteY0" fmla="*/ 2697480 h 2697480"/>
              <a:gd name="connsiteX1" fmla="*/ 3855720 w 17449800"/>
              <a:gd name="connsiteY1" fmla="*/ 2468880 h 2697480"/>
              <a:gd name="connsiteX2" fmla="*/ 8549640 w 17449800"/>
              <a:gd name="connsiteY2" fmla="*/ 1478280 h 2697480"/>
              <a:gd name="connsiteX3" fmla="*/ 11201400 w 17449800"/>
              <a:gd name="connsiteY3" fmla="*/ 960120 h 2697480"/>
              <a:gd name="connsiteX4" fmla="*/ 17145000 w 17449800"/>
              <a:gd name="connsiteY4" fmla="*/ 441960 h 2697480"/>
              <a:gd name="connsiteX5" fmla="*/ 17145000 w 17449800"/>
              <a:gd name="connsiteY5" fmla="*/ 441960 h 2697480"/>
              <a:gd name="connsiteX6" fmla="*/ 17449800 w 17449800"/>
              <a:gd name="connsiteY6" fmla="*/ 0 h 2697480"/>
              <a:gd name="connsiteX0" fmla="*/ 0 w 17145000"/>
              <a:gd name="connsiteY0" fmla="*/ 2636520 h 2636520"/>
              <a:gd name="connsiteX1" fmla="*/ 3855720 w 17145000"/>
              <a:gd name="connsiteY1" fmla="*/ 2407920 h 2636520"/>
              <a:gd name="connsiteX2" fmla="*/ 8549640 w 17145000"/>
              <a:gd name="connsiteY2" fmla="*/ 1417320 h 2636520"/>
              <a:gd name="connsiteX3" fmla="*/ 11201400 w 17145000"/>
              <a:gd name="connsiteY3" fmla="*/ 899160 h 2636520"/>
              <a:gd name="connsiteX4" fmla="*/ 17145000 w 17145000"/>
              <a:gd name="connsiteY4" fmla="*/ 381000 h 2636520"/>
              <a:gd name="connsiteX5" fmla="*/ 17145000 w 17145000"/>
              <a:gd name="connsiteY5" fmla="*/ 381000 h 2636520"/>
              <a:gd name="connsiteX6" fmla="*/ 17068800 w 17145000"/>
              <a:gd name="connsiteY6" fmla="*/ 0 h 2636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201400 w 17145000"/>
              <a:gd name="connsiteY3" fmla="*/ 51816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414760 w 17145000"/>
              <a:gd name="connsiteY3" fmla="*/ 42672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262360 w 17145000"/>
              <a:gd name="connsiteY3" fmla="*/ 48768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262360 w 17145000"/>
              <a:gd name="connsiteY3" fmla="*/ 48768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262360 w 17145000"/>
              <a:gd name="connsiteY3" fmla="*/ 48768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628120 w 17145000"/>
              <a:gd name="connsiteY3" fmla="*/ 45720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521440 w 17145000"/>
              <a:gd name="connsiteY3" fmla="*/ 42672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  <a:gd name="connsiteX0" fmla="*/ 0 w 17145000"/>
              <a:gd name="connsiteY0" fmla="*/ 2255520 h 2255520"/>
              <a:gd name="connsiteX1" fmla="*/ 3855720 w 17145000"/>
              <a:gd name="connsiteY1" fmla="*/ 2026920 h 2255520"/>
              <a:gd name="connsiteX2" fmla="*/ 8549640 w 17145000"/>
              <a:gd name="connsiteY2" fmla="*/ 1036320 h 2255520"/>
              <a:gd name="connsiteX3" fmla="*/ 11521440 w 17145000"/>
              <a:gd name="connsiteY3" fmla="*/ 426720 h 2255520"/>
              <a:gd name="connsiteX4" fmla="*/ 17145000 w 17145000"/>
              <a:gd name="connsiteY4" fmla="*/ 0 h 2255520"/>
              <a:gd name="connsiteX5" fmla="*/ 17145000 w 17145000"/>
              <a:gd name="connsiteY5" fmla="*/ 0 h 225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0" h="2255520">
                <a:moveTo>
                  <a:pt x="0" y="2255520"/>
                </a:moveTo>
                <a:cubicBezTo>
                  <a:pt x="1215390" y="2242820"/>
                  <a:pt x="2430780" y="2230120"/>
                  <a:pt x="3855720" y="2026920"/>
                </a:cubicBezTo>
                <a:cubicBezTo>
                  <a:pt x="5280660" y="1823720"/>
                  <a:pt x="7272020" y="1303020"/>
                  <a:pt x="8549640" y="1036320"/>
                </a:cubicBezTo>
                <a:cubicBezTo>
                  <a:pt x="9827260" y="769620"/>
                  <a:pt x="10134600" y="614680"/>
                  <a:pt x="11521440" y="426720"/>
                </a:cubicBezTo>
                <a:cubicBezTo>
                  <a:pt x="12908280" y="238760"/>
                  <a:pt x="16207740" y="71120"/>
                  <a:pt x="17145000" y="0"/>
                </a:cubicBezTo>
                <a:lnTo>
                  <a:pt x="17145000" y="0"/>
                </a:ln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C3BED2-A8E2-47C2-91E3-8D6B579B373A}"/>
              </a:ext>
            </a:extLst>
          </p:cNvPr>
          <p:cNvCxnSpPr>
            <a:cxnSpLocks/>
          </p:cNvCxnSpPr>
          <p:nvPr/>
        </p:nvCxnSpPr>
        <p:spPr>
          <a:xfrm flipH="1">
            <a:off x="890955" y="8554330"/>
            <a:ext cx="20673645" cy="3513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F6A275-79EA-48F8-876F-EC568295F054}"/>
              </a:ext>
            </a:extLst>
          </p:cNvPr>
          <p:cNvCxnSpPr>
            <a:cxnSpLocks/>
          </p:cNvCxnSpPr>
          <p:nvPr/>
        </p:nvCxnSpPr>
        <p:spPr>
          <a:xfrm flipH="1">
            <a:off x="12948727" y="5040923"/>
            <a:ext cx="549517" cy="352864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C6C5936-2E32-462B-834A-6436C661924E}"/>
              </a:ext>
            </a:extLst>
          </p:cNvPr>
          <p:cNvSpPr/>
          <p:nvPr/>
        </p:nvSpPr>
        <p:spPr>
          <a:xfrm>
            <a:off x="11128130" y="4486423"/>
            <a:ext cx="3727939" cy="8135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5DD53F-E88C-46C0-9085-9B7B36D0A282}"/>
              </a:ext>
            </a:extLst>
          </p:cNvPr>
          <p:cNvSpPr/>
          <p:nvPr/>
        </p:nvSpPr>
        <p:spPr>
          <a:xfrm>
            <a:off x="11441724" y="4829908"/>
            <a:ext cx="3048000" cy="74793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3301B1-EF17-4897-B611-B50662D73649}"/>
              </a:ext>
            </a:extLst>
          </p:cNvPr>
          <p:cNvCxnSpPr>
            <a:cxnSpLocks/>
          </p:cNvCxnSpPr>
          <p:nvPr/>
        </p:nvCxnSpPr>
        <p:spPr>
          <a:xfrm flipH="1">
            <a:off x="12824203" y="4885961"/>
            <a:ext cx="193704" cy="79319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5457E77C-8FCC-4124-BA5B-1B1E657E9C59}"/>
              </a:ext>
            </a:extLst>
          </p:cNvPr>
          <p:cNvSpPr/>
          <p:nvPr/>
        </p:nvSpPr>
        <p:spPr>
          <a:xfrm>
            <a:off x="9993353" y="609600"/>
            <a:ext cx="6049108" cy="15919938"/>
          </a:xfrm>
          <a:prstGeom prst="arc">
            <a:avLst>
              <a:gd name="adj1" fmla="val 13903875"/>
              <a:gd name="adj2" fmla="val 77203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18669F98-B9A4-45C7-A529-8D635FA7C577}"/>
              </a:ext>
            </a:extLst>
          </p:cNvPr>
          <p:cNvSpPr/>
          <p:nvPr/>
        </p:nvSpPr>
        <p:spPr>
          <a:xfrm>
            <a:off x="9941169" y="2071467"/>
            <a:ext cx="6072554" cy="12965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C3535FA4-0529-47E7-94CF-DBA48A3A1F89}"/>
              </a:ext>
            </a:extLst>
          </p:cNvPr>
          <p:cNvSpPr/>
          <p:nvPr/>
        </p:nvSpPr>
        <p:spPr>
          <a:xfrm rot="16200000">
            <a:off x="12509170" y="7373192"/>
            <a:ext cx="1017475" cy="2362274"/>
          </a:xfrm>
          <a:prstGeom prst="arc">
            <a:avLst>
              <a:gd name="adj1" fmla="val 11059593"/>
              <a:gd name="adj2" fmla="val 211294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ED5A648-E29E-4696-9385-0509E84EC6B0}"/>
              </a:ext>
            </a:extLst>
          </p:cNvPr>
          <p:cNvSpPr/>
          <p:nvPr/>
        </p:nvSpPr>
        <p:spPr>
          <a:xfrm>
            <a:off x="12754238" y="8045591"/>
            <a:ext cx="422971" cy="1018332"/>
          </a:xfrm>
          <a:prstGeom prst="arc">
            <a:avLst>
              <a:gd name="adj1" fmla="val 16274919"/>
              <a:gd name="adj2" fmla="val 53314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6357E9-3BB3-4CF3-B3BB-E27DC4797EA1}"/>
              </a:ext>
            </a:extLst>
          </p:cNvPr>
          <p:cNvCxnSpPr>
            <a:cxnSpLocks/>
          </p:cNvCxnSpPr>
          <p:nvPr/>
        </p:nvCxnSpPr>
        <p:spPr>
          <a:xfrm flipH="1" flipV="1">
            <a:off x="12754239" y="8915400"/>
            <a:ext cx="2165721" cy="466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8014CA-68CB-441E-B7CD-3239AABFB1FB}"/>
              </a:ext>
            </a:extLst>
          </p:cNvPr>
          <p:cNvCxnSpPr>
            <a:cxnSpLocks/>
          </p:cNvCxnSpPr>
          <p:nvPr/>
        </p:nvCxnSpPr>
        <p:spPr>
          <a:xfrm flipV="1">
            <a:off x="10378440" y="8968740"/>
            <a:ext cx="1852393" cy="2964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EDA4B4-926F-4458-90B0-5BF8923CE55C}"/>
              </a:ext>
            </a:extLst>
          </p:cNvPr>
          <p:cNvCxnSpPr>
            <a:cxnSpLocks/>
          </p:cNvCxnSpPr>
          <p:nvPr/>
        </p:nvCxnSpPr>
        <p:spPr>
          <a:xfrm>
            <a:off x="12573000" y="2225040"/>
            <a:ext cx="0" cy="581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1DA06B8-82E7-4995-A6E8-1E85D7C500DC}"/>
              </a:ext>
            </a:extLst>
          </p:cNvPr>
          <p:cNvSpPr/>
          <p:nvPr/>
        </p:nvSpPr>
        <p:spPr>
          <a:xfrm>
            <a:off x="10361745" y="8859520"/>
            <a:ext cx="1982653" cy="3068491"/>
          </a:xfrm>
          <a:custGeom>
            <a:avLst/>
            <a:gdLst>
              <a:gd name="connsiteX0" fmla="*/ 1900618 w 2231893"/>
              <a:gd name="connsiteY0" fmla="*/ 0 h 3135303"/>
              <a:gd name="connsiteX1" fmla="*/ 1280858 w 2231893"/>
              <a:gd name="connsiteY1" fmla="*/ 843280 h 3135303"/>
              <a:gd name="connsiteX2" fmla="*/ 21018 w 2231893"/>
              <a:gd name="connsiteY2" fmla="*/ 2987040 h 3135303"/>
              <a:gd name="connsiteX3" fmla="*/ 610298 w 2231893"/>
              <a:gd name="connsiteY3" fmla="*/ 2682240 h 3135303"/>
              <a:gd name="connsiteX4" fmla="*/ 2103818 w 2231893"/>
              <a:gd name="connsiteY4" fmla="*/ 528320 h 3135303"/>
              <a:gd name="connsiteX5" fmla="*/ 2053018 w 2231893"/>
              <a:gd name="connsiteY5" fmla="*/ 101600 h 3135303"/>
              <a:gd name="connsiteX0" fmla="*/ 1899246 w 2130880"/>
              <a:gd name="connsiteY0" fmla="*/ 0 h 3124124"/>
              <a:gd name="connsiteX1" fmla="*/ 1279486 w 2130880"/>
              <a:gd name="connsiteY1" fmla="*/ 843280 h 3124124"/>
              <a:gd name="connsiteX2" fmla="*/ 19646 w 2130880"/>
              <a:gd name="connsiteY2" fmla="*/ 2987040 h 3124124"/>
              <a:gd name="connsiteX3" fmla="*/ 608926 w 2130880"/>
              <a:gd name="connsiteY3" fmla="*/ 2682240 h 3124124"/>
              <a:gd name="connsiteX4" fmla="*/ 1899246 w 2130880"/>
              <a:gd name="connsiteY4" fmla="*/ 843280 h 3124124"/>
              <a:gd name="connsiteX5" fmla="*/ 2051646 w 2130880"/>
              <a:gd name="connsiteY5" fmla="*/ 101600 h 3124124"/>
              <a:gd name="connsiteX0" fmla="*/ 1899246 w 2106109"/>
              <a:gd name="connsiteY0" fmla="*/ 0 h 3124124"/>
              <a:gd name="connsiteX1" fmla="*/ 1279486 w 2106109"/>
              <a:gd name="connsiteY1" fmla="*/ 843280 h 3124124"/>
              <a:gd name="connsiteX2" fmla="*/ 19646 w 2106109"/>
              <a:gd name="connsiteY2" fmla="*/ 2987040 h 3124124"/>
              <a:gd name="connsiteX3" fmla="*/ 608926 w 2106109"/>
              <a:gd name="connsiteY3" fmla="*/ 2682240 h 3124124"/>
              <a:gd name="connsiteX4" fmla="*/ 1899246 w 2106109"/>
              <a:gd name="connsiteY4" fmla="*/ 843280 h 3124124"/>
              <a:gd name="connsiteX5" fmla="*/ 2051646 w 2106109"/>
              <a:gd name="connsiteY5" fmla="*/ 101600 h 3124124"/>
              <a:gd name="connsiteX0" fmla="*/ 1898320 w 2087004"/>
              <a:gd name="connsiteY0" fmla="*/ 0 h 3126902"/>
              <a:gd name="connsiteX1" fmla="*/ 1278560 w 2087004"/>
              <a:gd name="connsiteY1" fmla="*/ 843280 h 3126902"/>
              <a:gd name="connsiteX2" fmla="*/ 18720 w 2087004"/>
              <a:gd name="connsiteY2" fmla="*/ 2987040 h 3126902"/>
              <a:gd name="connsiteX3" fmla="*/ 608000 w 2087004"/>
              <a:gd name="connsiteY3" fmla="*/ 2682240 h 3126902"/>
              <a:gd name="connsiteX4" fmla="*/ 1745920 w 2087004"/>
              <a:gd name="connsiteY4" fmla="*/ 762000 h 3126902"/>
              <a:gd name="connsiteX5" fmla="*/ 2050720 w 2087004"/>
              <a:gd name="connsiteY5" fmla="*/ 101600 h 3126902"/>
              <a:gd name="connsiteX0" fmla="*/ 1786560 w 2087004"/>
              <a:gd name="connsiteY0" fmla="*/ 0 h 3198022"/>
              <a:gd name="connsiteX1" fmla="*/ 1278560 w 2087004"/>
              <a:gd name="connsiteY1" fmla="*/ 914400 h 3198022"/>
              <a:gd name="connsiteX2" fmla="*/ 18720 w 2087004"/>
              <a:gd name="connsiteY2" fmla="*/ 3058160 h 3198022"/>
              <a:gd name="connsiteX3" fmla="*/ 608000 w 2087004"/>
              <a:gd name="connsiteY3" fmla="*/ 2753360 h 3198022"/>
              <a:gd name="connsiteX4" fmla="*/ 1745920 w 2087004"/>
              <a:gd name="connsiteY4" fmla="*/ 833120 h 3198022"/>
              <a:gd name="connsiteX5" fmla="*/ 2050720 w 2087004"/>
              <a:gd name="connsiteY5" fmla="*/ 172720 h 3198022"/>
              <a:gd name="connsiteX0" fmla="*/ 1786560 w 2087004"/>
              <a:gd name="connsiteY0" fmla="*/ 0 h 3198022"/>
              <a:gd name="connsiteX1" fmla="*/ 1278560 w 2087004"/>
              <a:gd name="connsiteY1" fmla="*/ 914400 h 3198022"/>
              <a:gd name="connsiteX2" fmla="*/ 18720 w 2087004"/>
              <a:gd name="connsiteY2" fmla="*/ 3058160 h 3198022"/>
              <a:gd name="connsiteX3" fmla="*/ 608000 w 2087004"/>
              <a:gd name="connsiteY3" fmla="*/ 2753360 h 3198022"/>
              <a:gd name="connsiteX4" fmla="*/ 1745920 w 2087004"/>
              <a:gd name="connsiteY4" fmla="*/ 833120 h 3198022"/>
              <a:gd name="connsiteX5" fmla="*/ 2050720 w 2087004"/>
              <a:gd name="connsiteY5" fmla="*/ 172720 h 3198022"/>
              <a:gd name="connsiteX0" fmla="*/ 1778928 w 2079372"/>
              <a:gd name="connsiteY0" fmla="*/ 0 h 3178486"/>
              <a:gd name="connsiteX1" fmla="*/ 1088048 w 2079372"/>
              <a:gd name="connsiteY1" fmla="*/ 1178560 h 3178486"/>
              <a:gd name="connsiteX2" fmla="*/ 11088 w 2079372"/>
              <a:gd name="connsiteY2" fmla="*/ 3058160 h 3178486"/>
              <a:gd name="connsiteX3" fmla="*/ 600368 w 2079372"/>
              <a:gd name="connsiteY3" fmla="*/ 2753360 h 3178486"/>
              <a:gd name="connsiteX4" fmla="*/ 1738288 w 2079372"/>
              <a:gd name="connsiteY4" fmla="*/ 833120 h 3178486"/>
              <a:gd name="connsiteX5" fmla="*/ 2043088 w 2079372"/>
              <a:gd name="connsiteY5" fmla="*/ 172720 h 3178486"/>
              <a:gd name="connsiteX0" fmla="*/ 1778928 w 2046721"/>
              <a:gd name="connsiteY0" fmla="*/ 0 h 3178486"/>
              <a:gd name="connsiteX1" fmla="*/ 1088048 w 2046721"/>
              <a:gd name="connsiteY1" fmla="*/ 1178560 h 3178486"/>
              <a:gd name="connsiteX2" fmla="*/ 11088 w 2046721"/>
              <a:gd name="connsiteY2" fmla="*/ 3058160 h 3178486"/>
              <a:gd name="connsiteX3" fmla="*/ 600368 w 2046721"/>
              <a:gd name="connsiteY3" fmla="*/ 2753360 h 3178486"/>
              <a:gd name="connsiteX4" fmla="*/ 1738288 w 2046721"/>
              <a:gd name="connsiteY4" fmla="*/ 833120 h 3178486"/>
              <a:gd name="connsiteX5" fmla="*/ 1992288 w 2046721"/>
              <a:gd name="connsiteY5" fmla="*/ 121920 h 3178486"/>
              <a:gd name="connsiteX0" fmla="*/ 1778928 w 1992288"/>
              <a:gd name="connsiteY0" fmla="*/ 0 h 3178486"/>
              <a:gd name="connsiteX1" fmla="*/ 1088048 w 1992288"/>
              <a:gd name="connsiteY1" fmla="*/ 1178560 h 3178486"/>
              <a:gd name="connsiteX2" fmla="*/ 11088 w 1992288"/>
              <a:gd name="connsiteY2" fmla="*/ 3058160 h 3178486"/>
              <a:gd name="connsiteX3" fmla="*/ 600368 w 1992288"/>
              <a:gd name="connsiteY3" fmla="*/ 2753360 h 3178486"/>
              <a:gd name="connsiteX4" fmla="*/ 1738288 w 1992288"/>
              <a:gd name="connsiteY4" fmla="*/ 833120 h 3178486"/>
              <a:gd name="connsiteX5" fmla="*/ 1992288 w 1992288"/>
              <a:gd name="connsiteY5" fmla="*/ 121920 h 3178486"/>
              <a:gd name="connsiteX0" fmla="*/ 1778772 w 1992132"/>
              <a:gd name="connsiteY0" fmla="*/ 0 h 3178486"/>
              <a:gd name="connsiteX1" fmla="*/ 1087892 w 1992132"/>
              <a:gd name="connsiteY1" fmla="*/ 1178560 h 3178486"/>
              <a:gd name="connsiteX2" fmla="*/ 10932 w 1992132"/>
              <a:gd name="connsiteY2" fmla="*/ 3058160 h 3178486"/>
              <a:gd name="connsiteX3" fmla="*/ 600212 w 1992132"/>
              <a:gd name="connsiteY3" fmla="*/ 2753360 h 3178486"/>
              <a:gd name="connsiteX4" fmla="*/ 1697492 w 1992132"/>
              <a:gd name="connsiteY4" fmla="*/ 833120 h 3178486"/>
              <a:gd name="connsiteX5" fmla="*/ 1992132 w 1992132"/>
              <a:gd name="connsiteY5" fmla="*/ 121920 h 3178486"/>
              <a:gd name="connsiteX0" fmla="*/ 1778772 w 1992132"/>
              <a:gd name="connsiteY0" fmla="*/ 0 h 3178486"/>
              <a:gd name="connsiteX1" fmla="*/ 1087892 w 1992132"/>
              <a:gd name="connsiteY1" fmla="*/ 1178560 h 3178486"/>
              <a:gd name="connsiteX2" fmla="*/ 10932 w 1992132"/>
              <a:gd name="connsiteY2" fmla="*/ 3058160 h 3178486"/>
              <a:gd name="connsiteX3" fmla="*/ 600212 w 1992132"/>
              <a:gd name="connsiteY3" fmla="*/ 2753360 h 3178486"/>
              <a:gd name="connsiteX4" fmla="*/ 1697492 w 1992132"/>
              <a:gd name="connsiteY4" fmla="*/ 833120 h 3178486"/>
              <a:gd name="connsiteX5" fmla="*/ 1992132 w 1992132"/>
              <a:gd name="connsiteY5" fmla="*/ 121920 h 3178486"/>
              <a:gd name="connsiteX0" fmla="*/ 1778772 w 1992132"/>
              <a:gd name="connsiteY0" fmla="*/ 0 h 3178486"/>
              <a:gd name="connsiteX1" fmla="*/ 1087892 w 1992132"/>
              <a:gd name="connsiteY1" fmla="*/ 1178560 h 3178486"/>
              <a:gd name="connsiteX2" fmla="*/ 10932 w 1992132"/>
              <a:gd name="connsiteY2" fmla="*/ 3058160 h 3178486"/>
              <a:gd name="connsiteX3" fmla="*/ 600212 w 1992132"/>
              <a:gd name="connsiteY3" fmla="*/ 2753360 h 3178486"/>
              <a:gd name="connsiteX4" fmla="*/ 1697492 w 1992132"/>
              <a:gd name="connsiteY4" fmla="*/ 833120 h 3178486"/>
              <a:gd name="connsiteX5" fmla="*/ 1992132 w 1992132"/>
              <a:gd name="connsiteY5" fmla="*/ 121920 h 3178486"/>
              <a:gd name="connsiteX0" fmla="*/ 1768011 w 1981371"/>
              <a:gd name="connsiteY0" fmla="*/ 0 h 3060982"/>
              <a:gd name="connsiteX1" fmla="*/ 1077131 w 1981371"/>
              <a:gd name="connsiteY1" fmla="*/ 1178560 h 3060982"/>
              <a:gd name="connsiteX2" fmla="*/ 171 w 1981371"/>
              <a:gd name="connsiteY2" fmla="*/ 3058160 h 3060982"/>
              <a:gd name="connsiteX3" fmla="*/ 1158411 w 1981371"/>
              <a:gd name="connsiteY3" fmla="*/ 1584960 h 3060982"/>
              <a:gd name="connsiteX4" fmla="*/ 1686731 w 1981371"/>
              <a:gd name="connsiteY4" fmla="*/ 833120 h 3060982"/>
              <a:gd name="connsiteX5" fmla="*/ 1981371 w 1981371"/>
              <a:gd name="connsiteY5" fmla="*/ 121920 h 3060982"/>
              <a:gd name="connsiteX0" fmla="*/ 1768055 w 1981415"/>
              <a:gd name="connsiteY0" fmla="*/ 0 h 3061481"/>
              <a:gd name="connsiteX1" fmla="*/ 1077175 w 1981415"/>
              <a:gd name="connsiteY1" fmla="*/ 1178560 h 3061481"/>
              <a:gd name="connsiteX2" fmla="*/ 215 w 1981415"/>
              <a:gd name="connsiteY2" fmla="*/ 3058160 h 3061481"/>
              <a:gd name="connsiteX3" fmla="*/ 1168615 w 1981415"/>
              <a:gd name="connsiteY3" fmla="*/ 1615440 h 3061481"/>
              <a:gd name="connsiteX4" fmla="*/ 1686775 w 1981415"/>
              <a:gd name="connsiteY4" fmla="*/ 833120 h 3061481"/>
              <a:gd name="connsiteX5" fmla="*/ 1981415 w 1981415"/>
              <a:gd name="connsiteY5" fmla="*/ 121920 h 3061481"/>
              <a:gd name="connsiteX0" fmla="*/ 1767937 w 1981297"/>
              <a:gd name="connsiteY0" fmla="*/ 0 h 3063295"/>
              <a:gd name="connsiteX1" fmla="*/ 1077057 w 1981297"/>
              <a:gd name="connsiteY1" fmla="*/ 1178560 h 3063295"/>
              <a:gd name="connsiteX2" fmla="*/ 97 w 1981297"/>
              <a:gd name="connsiteY2" fmla="*/ 3058160 h 3063295"/>
              <a:gd name="connsiteX3" fmla="*/ 1138017 w 1981297"/>
              <a:gd name="connsiteY3" fmla="*/ 1706880 h 3063295"/>
              <a:gd name="connsiteX4" fmla="*/ 1686657 w 1981297"/>
              <a:gd name="connsiteY4" fmla="*/ 833120 h 3063295"/>
              <a:gd name="connsiteX5" fmla="*/ 1981297 w 1981297"/>
              <a:gd name="connsiteY5" fmla="*/ 121920 h 3063295"/>
              <a:gd name="connsiteX0" fmla="*/ 1769293 w 1982653"/>
              <a:gd name="connsiteY0" fmla="*/ 0 h 3068491"/>
              <a:gd name="connsiteX1" fmla="*/ 1078413 w 1982653"/>
              <a:gd name="connsiteY1" fmla="*/ 1178560 h 3068491"/>
              <a:gd name="connsiteX2" fmla="*/ 1453 w 1982653"/>
              <a:gd name="connsiteY2" fmla="*/ 3058160 h 3068491"/>
              <a:gd name="connsiteX3" fmla="*/ 1139373 w 1982653"/>
              <a:gd name="connsiteY3" fmla="*/ 1706880 h 3068491"/>
              <a:gd name="connsiteX4" fmla="*/ 1688013 w 1982653"/>
              <a:gd name="connsiteY4" fmla="*/ 833120 h 3068491"/>
              <a:gd name="connsiteX5" fmla="*/ 1982653 w 1982653"/>
              <a:gd name="connsiteY5" fmla="*/ 121920 h 306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2653" h="3068491">
                <a:moveTo>
                  <a:pt x="1769293" y="0"/>
                </a:moveTo>
                <a:cubicBezTo>
                  <a:pt x="1666846" y="213360"/>
                  <a:pt x="1373053" y="668867"/>
                  <a:pt x="1078413" y="1178560"/>
                </a:cubicBezTo>
                <a:cubicBezTo>
                  <a:pt x="783773" y="1688253"/>
                  <a:pt x="-39187" y="2929467"/>
                  <a:pt x="1453" y="3058160"/>
                </a:cubicBezTo>
                <a:cubicBezTo>
                  <a:pt x="42093" y="3186853"/>
                  <a:pt x="858280" y="2077720"/>
                  <a:pt x="1139373" y="1706880"/>
                </a:cubicBezTo>
                <a:cubicBezTo>
                  <a:pt x="1420466" y="1336040"/>
                  <a:pt x="1547466" y="1097280"/>
                  <a:pt x="1688013" y="833120"/>
                </a:cubicBezTo>
                <a:cubicBezTo>
                  <a:pt x="1828560" y="568960"/>
                  <a:pt x="1894599" y="353906"/>
                  <a:pt x="1982653" y="1219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B8AF93-A26D-4978-8EA7-CA60643F5C62}"/>
              </a:ext>
            </a:extLst>
          </p:cNvPr>
          <p:cNvSpPr/>
          <p:nvPr/>
        </p:nvSpPr>
        <p:spPr>
          <a:xfrm>
            <a:off x="12674277" y="8981954"/>
            <a:ext cx="2257105" cy="4623018"/>
          </a:xfrm>
          <a:custGeom>
            <a:avLst/>
            <a:gdLst>
              <a:gd name="connsiteX0" fmla="*/ 0 w 2260434"/>
              <a:gd name="connsiteY0" fmla="*/ 69448 h 4687752"/>
              <a:gd name="connsiteX1" fmla="*/ 416689 w 2260434"/>
              <a:gd name="connsiteY1" fmla="*/ 1863524 h 4687752"/>
              <a:gd name="connsiteX2" fmla="*/ 2245489 w 2260434"/>
              <a:gd name="connsiteY2" fmla="*/ 4687747 h 4687752"/>
              <a:gd name="connsiteX3" fmla="*/ 1250066 w 2260434"/>
              <a:gd name="connsiteY3" fmla="*/ 1886674 h 4687752"/>
              <a:gd name="connsiteX4" fmla="*/ 648183 w 2260434"/>
              <a:gd name="connsiteY4" fmla="*/ 578735 h 4687752"/>
              <a:gd name="connsiteX5" fmla="*/ 231494 w 2260434"/>
              <a:gd name="connsiteY5" fmla="*/ 0 h 4687752"/>
              <a:gd name="connsiteX0" fmla="*/ 0 w 2260434"/>
              <a:gd name="connsiteY0" fmla="*/ 69448 h 4687752"/>
              <a:gd name="connsiteX1" fmla="*/ 416689 w 2260434"/>
              <a:gd name="connsiteY1" fmla="*/ 1863524 h 4687752"/>
              <a:gd name="connsiteX2" fmla="*/ 2245489 w 2260434"/>
              <a:gd name="connsiteY2" fmla="*/ 4687747 h 4687752"/>
              <a:gd name="connsiteX3" fmla="*/ 1250066 w 2260434"/>
              <a:gd name="connsiteY3" fmla="*/ 1886674 h 4687752"/>
              <a:gd name="connsiteX4" fmla="*/ 648183 w 2260434"/>
              <a:gd name="connsiteY4" fmla="*/ 578735 h 4687752"/>
              <a:gd name="connsiteX5" fmla="*/ 231494 w 2260434"/>
              <a:gd name="connsiteY5" fmla="*/ 0 h 4687752"/>
              <a:gd name="connsiteX0" fmla="*/ 0 w 2260800"/>
              <a:gd name="connsiteY0" fmla="*/ 69448 h 4690135"/>
              <a:gd name="connsiteX1" fmla="*/ 405114 w 2260800"/>
              <a:gd name="connsiteY1" fmla="*/ 1377387 h 4690135"/>
              <a:gd name="connsiteX2" fmla="*/ 2245489 w 2260800"/>
              <a:gd name="connsiteY2" fmla="*/ 4687747 h 4690135"/>
              <a:gd name="connsiteX3" fmla="*/ 1250066 w 2260800"/>
              <a:gd name="connsiteY3" fmla="*/ 1886674 h 4690135"/>
              <a:gd name="connsiteX4" fmla="*/ 648183 w 2260800"/>
              <a:gd name="connsiteY4" fmla="*/ 578735 h 4690135"/>
              <a:gd name="connsiteX5" fmla="*/ 231494 w 2260800"/>
              <a:gd name="connsiteY5" fmla="*/ 0 h 4690135"/>
              <a:gd name="connsiteX0" fmla="*/ 0 w 2260800"/>
              <a:gd name="connsiteY0" fmla="*/ 69448 h 4690135"/>
              <a:gd name="connsiteX1" fmla="*/ 405114 w 2260800"/>
              <a:gd name="connsiteY1" fmla="*/ 1377387 h 4690135"/>
              <a:gd name="connsiteX2" fmla="*/ 2245489 w 2260800"/>
              <a:gd name="connsiteY2" fmla="*/ 4687747 h 4690135"/>
              <a:gd name="connsiteX3" fmla="*/ 1250066 w 2260800"/>
              <a:gd name="connsiteY3" fmla="*/ 1886674 h 4690135"/>
              <a:gd name="connsiteX4" fmla="*/ 648183 w 2260800"/>
              <a:gd name="connsiteY4" fmla="*/ 578735 h 4690135"/>
              <a:gd name="connsiteX5" fmla="*/ 231494 w 2260800"/>
              <a:gd name="connsiteY5" fmla="*/ 0 h 4690135"/>
              <a:gd name="connsiteX0" fmla="*/ 0 w 2262295"/>
              <a:gd name="connsiteY0" fmla="*/ 69448 h 4692226"/>
              <a:gd name="connsiteX1" fmla="*/ 358815 w 2262295"/>
              <a:gd name="connsiteY1" fmla="*/ 1180617 h 4692226"/>
              <a:gd name="connsiteX2" fmla="*/ 2245489 w 2262295"/>
              <a:gd name="connsiteY2" fmla="*/ 4687747 h 4692226"/>
              <a:gd name="connsiteX3" fmla="*/ 1250066 w 2262295"/>
              <a:gd name="connsiteY3" fmla="*/ 1886674 h 4692226"/>
              <a:gd name="connsiteX4" fmla="*/ 648183 w 2262295"/>
              <a:gd name="connsiteY4" fmla="*/ 578735 h 4692226"/>
              <a:gd name="connsiteX5" fmla="*/ 231494 w 2262295"/>
              <a:gd name="connsiteY5" fmla="*/ 0 h 4692226"/>
              <a:gd name="connsiteX0" fmla="*/ 0 w 2262295"/>
              <a:gd name="connsiteY0" fmla="*/ 69448 h 4692226"/>
              <a:gd name="connsiteX1" fmla="*/ 358815 w 2262295"/>
              <a:gd name="connsiteY1" fmla="*/ 1180617 h 4692226"/>
              <a:gd name="connsiteX2" fmla="*/ 2245489 w 2262295"/>
              <a:gd name="connsiteY2" fmla="*/ 4687747 h 4692226"/>
              <a:gd name="connsiteX3" fmla="*/ 1250066 w 2262295"/>
              <a:gd name="connsiteY3" fmla="*/ 1886674 h 4692226"/>
              <a:gd name="connsiteX4" fmla="*/ 648183 w 2262295"/>
              <a:gd name="connsiteY4" fmla="*/ 578735 h 4692226"/>
              <a:gd name="connsiteX5" fmla="*/ 231494 w 2262295"/>
              <a:gd name="connsiteY5" fmla="*/ 0 h 4692226"/>
              <a:gd name="connsiteX0" fmla="*/ 0 w 2260071"/>
              <a:gd name="connsiteY0" fmla="*/ 69448 h 4701692"/>
              <a:gd name="connsiteX1" fmla="*/ 358815 w 2260071"/>
              <a:gd name="connsiteY1" fmla="*/ 1180617 h 4701692"/>
              <a:gd name="connsiteX2" fmla="*/ 2245489 w 2260071"/>
              <a:gd name="connsiteY2" fmla="*/ 4687747 h 4701692"/>
              <a:gd name="connsiteX3" fmla="*/ 1250066 w 2260071"/>
              <a:gd name="connsiteY3" fmla="*/ 1886674 h 4701692"/>
              <a:gd name="connsiteX4" fmla="*/ 648183 w 2260071"/>
              <a:gd name="connsiteY4" fmla="*/ 578735 h 4701692"/>
              <a:gd name="connsiteX5" fmla="*/ 231494 w 2260071"/>
              <a:gd name="connsiteY5" fmla="*/ 0 h 4701692"/>
              <a:gd name="connsiteX0" fmla="*/ 0 w 2254149"/>
              <a:gd name="connsiteY0" fmla="*/ 69448 h 4695095"/>
              <a:gd name="connsiteX1" fmla="*/ 358815 w 2254149"/>
              <a:gd name="connsiteY1" fmla="*/ 1180617 h 4695095"/>
              <a:gd name="connsiteX2" fmla="*/ 2245489 w 2254149"/>
              <a:gd name="connsiteY2" fmla="*/ 4687747 h 4695095"/>
              <a:gd name="connsiteX3" fmla="*/ 1250066 w 2254149"/>
              <a:gd name="connsiteY3" fmla="*/ 1886674 h 4695095"/>
              <a:gd name="connsiteX4" fmla="*/ 648183 w 2254149"/>
              <a:gd name="connsiteY4" fmla="*/ 578735 h 4695095"/>
              <a:gd name="connsiteX5" fmla="*/ 231494 w 2254149"/>
              <a:gd name="connsiteY5" fmla="*/ 0 h 4695095"/>
              <a:gd name="connsiteX0" fmla="*/ 0 w 2254149"/>
              <a:gd name="connsiteY0" fmla="*/ 0 h 4625647"/>
              <a:gd name="connsiteX1" fmla="*/ 358815 w 2254149"/>
              <a:gd name="connsiteY1" fmla="*/ 1111169 h 4625647"/>
              <a:gd name="connsiteX2" fmla="*/ 2245489 w 2254149"/>
              <a:gd name="connsiteY2" fmla="*/ 4618299 h 4625647"/>
              <a:gd name="connsiteX3" fmla="*/ 1250066 w 2254149"/>
              <a:gd name="connsiteY3" fmla="*/ 1817226 h 4625647"/>
              <a:gd name="connsiteX4" fmla="*/ 648183 w 2254149"/>
              <a:gd name="connsiteY4" fmla="*/ 509287 h 4625647"/>
              <a:gd name="connsiteX5" fmla="*/ 312517 w 2254149"/>
              <a:gd name="connsiteY5" fmla="*/ 11574 h 4625647"/>
              <a:gd name="connsiteX0" fmla="*/ 0 w 2254008"/>
              <a:gd name="connsiteY0" fmla="*/ 0 h 4625647"/>
              <a:gd name="connsiteX1" fmla="*/ 358815 w 2254008"/>
              <a:gd name="connsiteY1" fmla="*/ 1111169 h 4625647"/>
              <a:gd name="connsiteX2" fmla="*/ 2245489 w 2254008"/>
              <a:gd name="connsiteY2" fmla="*/ 4618299 h 4625647"/>
              <a:gd name="connsiteX3" fmla="*/ 1250066 w 2254008"/>
              <a:gd name="connsiteY3" fmla="*/ 1817226 h 4625647"/>
              <a:gd name="connsiteX4" fmla="*/ 740781 w 2254008"/>
              <a:gd name="connsiteY4" fmla="*/ 740781 h 4625647"/>
              <a:gd name="connsiteX5" fmla="*/ 312517 w 2254008"/>
              <a:gd name="connsiteY5" fmla="*/ 11574 h 4625647"/>
              <a:gd name="connsiteX0" fmla="*/ 0 w 2260413"/>
              <a:gd name="connsiteY0" fmla="*/ 0 h 4625303"/>
              <a:gd name="connsiteX1" fmla="*/ 358815 w 2260413"/>
              <a:gd name="connsiteY1" fmla="*/ 1111169 h 4625303"/>
              <a:gd name="connsiteX2" fmla="*/ 2245489 w 2260413"/>
              <a:gd name="connsiteY2" fmla="*/ 4618299 h 4625303"/>
              <a:gd name="connsiteX3" fmla="*/ 1215342 w 2260413"/>
              <a:gd name="connsiteY3" fmla="*/ 1979272 h 4625303"/>
              <a:gd name="connsiteX4" fmla="*/ 740781 w 2260413"/>
              <a:gd name="connsiteY4" fmla="*/ 740781 h 4625303"/>
              <a:gd name="connsiteX5" fmla="*/ 312517 w 2260413"/>
              <a:gd name="connsiteY5" fmla="*/ 11574 h 4625303"/>
              <a:gd name="connsiteX0" fmla="*/ 0 w 2262044"/>
              <a:gd name="connsiteY0" fmla="*/ 0 h 4625518"/>
              <a:gd name="connsiteX1" fmla="*/ 358815 w 2262044"/>
              <a:gd name="connsiteY1" fmla="*/ 1111169 h 4625518"/>
              <a:gd name="connsiteX2" fmla="*/ 2245489 w 2262044"/>
              <a:gd name="connsiteY2" fmla="*/ 4618299 h 4625518"/>
              <a:gd name="connsiteX3" fmla="*/ 1250066 w 2262044"/>
              <a:gd name="connsiteY3" fmla="*/ 1990847 h 4625518"/>
              <a:gd name="connsiteX4" fmla="*/ 740781 w 2262044"/>
              <a:gd name="connsiteY4" fmla="*/ 740781 h 4625518"/>
              <a:gd name="connsiteX5" fmla="*/ 312517 w 2262044"/>
              <a:gd name="connsiteY5" fmla="*/ 11574 h 4625518"/>
              <a:gd name="connsiteX0" fmla="*/ 0 w 2260207"/>
              <a:gd name="connsiteY0" fmla="*/ 0 h 4623825"/>
              <a:gd name="connsiteX1" fmla="*/ 416688 w 2260207"/>
              <a:gd name="connsiteY1" fmla="*/ 1226916 h 4623825"/>
              <a:gd name="connsiteX2" fmla="*/ 2245489 w 2260207"/>
              <a:gd name="connsiteY2" fmla="*/ 4618299 h 4623825"/>
              <a:gd name="connsiteX3" fmla="*/ 1250066 w 2260207"/>
              <a:gd name="connsiteY3" fmla="*/ 1990847 h 4623825"/>
              <a:gd name="connsiteX4" fmla="*/ 740781 w 2260207"/>
              <a:gd name="connsiteY4" fmla="*/ 740781 h 4623825"/>
              <a:gd name="connsiteX5" fmla="*/ 312517 w 2260207"/>
              <a:gd name="connsiteY5" fmla="*/ 11574 h 4623825"/>
              <a:gd name="connsiteX0" fmla="*/ 0 w 2260207"/>
              <a:gd name="connsiteY0" fmla="*/ 0 h 4623825"/>
              <a:gd name="connsiteX1" fmla="*/ 416688 w 2260207"/>
              <a:gd name="connsiteY1" fmla="*/ 1226916 h 4623825"/>
              <a:gd name="connsiteX2" fmla="*/ 2245489 w 2260207"/>
              <a:gd name="connsiteY2" fmla="*/ 4618299 h 4623825"/>
              <a:gd name="connsiteX3" fmla="*/ 1250066 w 2260207"/>
              <a:gd name="connsiteY3" fmla="*/ 1990847 h 4623825"/>
              <a:gd name="connsiteX4" fmla="*/ 740781 w 2260207"/>
              <a:gd name="connsiteY4" fmla="*/ 740781 h 4623825"/>
              <a:gd name="connsiteX5" fmla="*/ 312517 w 2260207"/>
              <a:gd name="connsiteY5" fmla="*/ 11574 h 4623825"/>
              <a:gd name="connsiteX0" fmla="*/ 0 w 2260207"/>
              <a:gd name="connsiteY0" fmla="*/ 0 h 4623825"/>
              <a:gd name="connsiteX1" fmla="*/ 416688 w 2260207"/>
              <a:gd name="connsiteY1" fmla="*/ 1226916 h 4623825"/>
              <a:gd name="connsiteX2" fmla="*/ 2245489 w 2260207"/>
              <a:gd name="connsiteY2" fmla="*/ 4618299 h 4623825"/>
              <a:gd name="connsiteX3" fmla="*/ 1250066 w 2260207"/>
              <a:gd name="connsiteY3" fmla="*/ 1990847 h 4623825"/>
              <a:gd name="connsiteX4" fmla="*/ 740781 w 2260207"/>
              <a:gd name="connsiteY4" fmla="*/ 740781 h 4623825"/>
              <a:gd name="connsiteX5" fmla="*/ 312517 w 2260207"/>
              <a:gd name="connsiteY5" fmla="*/ 11574 h 4623825"/>
              <a:gd name="connsiteX0" fmla="*/ 0 w 2260069"/>
              <a:gd name="connsiteY0" fmla="*/ 0 h 4623825"/>
              <a:gd name="connsiteX1" fmla="*/ 416688 w 2260069"/>
              <a:gd name="connsiteY1" fmla="*/ 1226916 h 4623825"/>
              <a:gd name="connsiteX2" fmla="*/ 2245489 w 2260069"/>
              <a:gd name="connsiteY2" fmla="*/ 4618299 h 4623825"/>
              <a:gd name="connsiteX3" fmla="*/ 1250066 w 2260069"/>
              <a:gd name="connsiteY3" fmla="*/ 1990847 h 4623825"/>
              <a:gd name="connsiteX4" fmla="*/ 798655 w 2260069"/>
              <a:gd name="connsiteY4" fmla="*/ 740781 h 4623825"/>
              <a:gd name="connsiteX5" fmla="*/ 312517 w 2260069"/>
              <a:gd name="connsiteY5" fmla="*/ 11574 h 4623825"/>
              <a:gd name="connsiteX0" fmla="*/ 0 w 2259288"/>
              <a:gd name="connsiteY0" fmla="*/ 0 h 4623740"/>
              <a:gd name="connsiteX1" fmla="*/ 416688 w 2259288"/>
              <a:gd name="connsiteY1" fmla="*/ 1226916 h 4623740"/>
              <a:gd name="connsiteX2" fmla="*/ 2245489 w 2259288"/>
              <a:gd name="connsiteY2" fmla="*/ 4618299 h 4623740"/>
              <a:gd name="connsiteX3" fmla="*/ 1250066 w 2259288"/>
              <a:gd name="connsiteY3" fmla="*/ 1990847 h 4623740"/>
              <a:gd name="connsiteX4" fmla="*/ 798655 w 2259288"/>
              <a:gd name="connsiteY4" fmla="*/ 740781 h 4623740"/>
              <a:gd name="connsiteX5" fmla="*/ 312517 w 2259288"/>
              <a:gd name="connsiteY5" fmla="*/ 11574 h 4623740"/>
              <a:gd name="connsiteX0" fmla="*/ 0 w 2263666"/>
              <a:gd name="connsiteY0" fmla="*/ 0 h 4625566"/>
              <a:gd name="connsiteX1" fmla="*/ 416688 w 2263666"/>
              <a:gd name="connsiteY1" fmla="*/ 1226916 h 4625566"/>
              <a:gd name="connsiteX2" fmla="*/ 2245489 w 2263666"/>
              <a:gd name="connsiteY2" fmla="*/ 4618299 h 4625566"/>
              <a:gd name="connsiteX3" fmla="*/ 1342664 w 2263666"/>
              <a:gd name="connsiteY3" fmla="*/ 2095019 h 4625566"/>
              <a:gd name="connsiteX4" fmla="*/ 798655 w 2263666"/>
              <a:gd name="connsiteY4" fmla="*/ 740781 h 4625566"/>
              <a:gd name="connsiteX5" fmla="*/ 312517 w 2263666"/>
              <a:gd name="connsiteY5" fmla="*/ 11574 h 4625566"/>
              <a:gd name="connsiteX0" fmla="*/ 0 w 2257105"/>
              <a:gd name="connsiteY0" fmla="*/ 0 h 4623018"/>
              <a:gd name="connsiteX1" fmla="*/ 416688 w 2257105"/>
              <a:gd name="connsiteY1" fmla="*/ 1226916 h 4623018"/>
              <a:gd name="connsiteX2" fmla="*/ 2245489 w 2257105"/>
              <a:gd name="connsiteY2" fmla="*/ 4618299 h 4623018"/>
              <a:gd name="connsiteX3" fmla="*/ 1342664 w 2257105"/>
              <a:gd name="connsiteY3" fmla="*/ 2095019 h 4623018"/>
              <a:gd name="connsiteX4" fmla="*/ 798655 w 2257105"/>
              <a:gd name="connsiteY4" fmla="*/ 740781 h 4623018"/>
              <a:gd name="connsiteX5" fmla="*/ 312517 w 2257105"/>
              <a:gd name="connsiteY5" fmla="*/ 11574 h 462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7105" h="4623018">
                <a:moveTo>
                  <a:pt x="0" y="0"/>
                </a:moveTo>
                <a:cubicBezTo>
                  <a:pt x="148541" y="581628"/>
                  <a:pt x="88739" y="422476"/>
                  <a:pt x="416688" y="1226916"/>
                </a:cubicBezTo>
                <a:cubicBezTo>
                  <a:pt x="744637" y="2031356"/>
                  <a:pt x="2125884" y="4751407"/>
                  <a:pt x="2245489" y="4618299"/>
                </a:cubicBezTo>
                <a:cubicBezTo>
                  <a:pt x="2365094" y="4485191"/>
                  <a:pt x="1525930" y="2706548"/>
                  <a:pt x="1342664" y="2095019"/>
                </a:cubicBezTo>
                <a:cubicBezTo>
                  <a:pt x="1159398" y="1483490"/>
                  <a:pt x="970346" y="1088022"/>
                  <a:pt x="798655" y="740781"/>
                </a:cubicBezTo>
                <a:cubicBezTo>
                  <a:pt x="626964" y="393540"/>
                  <a:pt x="435980" y="143718"/>
                  <a:pt x="312517" y="115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FBE6C6E-4C2B-4471-B526-4B8980FE1C09}"/>
              </a:ext>
            </a:extLst>
          </p:cNvPr>
          <p:cNvSpPr/>
          <p:nvPr/>
        </p:nvSpPr>
        <p:spPr>
          <a:xfrm>
            <a:off x="12405427" y="2189138"/>
            <a:ext cx="523968" cy="5918541"/>
          </a:xfrm>
          <a:custGeom>
            <a:avLst/>
            <a:gdLst>
              <a:gd name="connsiteX0" fmla="*/ 419404 w 549142"/>
              <a:gd name="connsiteY0" fmla="*/ 5894369 h 5999664"/>
              <a:gd name="connsiteX1" fmla="*/ 541324 w 549142"/>
              <a:gd name="connsiteY1" fmla="*/ 5208569 h 5999664"/>
              <a:gd name="connsiteX2" fmla="*/ 221284 w 549142"/>
              <a:gd name="connsiteY2" fmla="*/ 26969 h 5999664"/>
              <a:gd name="connsiteX3" fmla="*/ 7924 w 549142"/>
              <a:gd name="connsiteY3" fmla="*/ 3257849 h 5999664"/>
              <a:gd name="connsiteX4" fmla="*/ 53644 w 549142"/>
              <a:gd name="connsiteY4" fmla="*/ 5132369 h 5999664"/>
              <a:gd name="connsiteX5" fmla="*/ 129844 w 549142"/>
              <a:gd name="connsiteY5" fmla="*/ 5940089 h 5999664"/>
              <a:gd name="connsiteX0" fmla="*/ 419404 w 547971"/>
              <a:gd name="connsiteY0" fmla="*/ 5894369 h 5940089"/>
              <a:gd name="connsiteX1" fmla="*/ 541324 w 547971"/>
              <a:gd name="connsiteY1" fmla="*/ 5208569 h 5940089"/>
              <a:gd name="connsiteX2" fmla="*/ 221284 w 547971"/>
              <a:gd name="connsiteY2" fmla="*/ 26969 h 5940089"/>
              <a:gd name="connsiteX3" fmla="*/ 7924 w 547971"/>
              <a:gd name="connsiteY3" fmla="*/ 3257849 h 5940089"/>
              <a:gd name="connsiteX4" fmla="*/ 53644 w 547971"/>
              <a:gd name="connsiteY4" fmla="*/ 5132369 h 5940089"/>
              <a:gd name="connsiteX5" fmla="*/ 129844 w 547971"/>
              <a:gd name="connsiteY5" fmla="*/ 5940089 h 5940089"/>
              <a:gd name="connsiteX0" fmla="*/ 419404 w 501460"/>
              <a:gd name="connsiteY0" fmla="*/ 5884787 h 5930507"/>
              <a:gd name="connsiteX1" fmla="*/ 490524 w 501460"/>
              <a:gd name="connsiteY1" fmla="*/ 4782427 h 5930507"/>
              <a:gd name="connsiteX2" fmla="*/ 221284 w 501460"/>
              <a:gd name="connsiteY2" fmla="*/ 17387 h 5930507"/>
              <a:gd name="connsiteX3" fmla="*/ 7924 w 501460"/>
              <a:gd name="connsiteY3" fmla="*/ 3248267 h 5930507"/>
              <a:gd name="connsiteX4" fmla="*/ 53644 w 501460"/>
              <a:gd name="connsiteY4" fmla="*/ 5122787 h 5930507"/>
              <a:gd name="connsiteX5" fmla="*/ 129844 w 501460"/>
              <a:gd name="connsiteY5" fmla="*/ 5930507 h 5930507"/>
              <a:gd name="connsiteX0" fmla="*/ 419404 w 491603"/>
              <a:gd name="connsiteY0" fmla="*/ 5884787 h 5930507"/>
              <a:gd name="connsiteX1" fmla="*/ 490524 w 491603"/>
              <a:gd name="connsiteY1" fmla="*/ 4782427 h 5930507"/>
              <a:gd name="connsiteX2" fmla="*/ 221284 w 491603"/>
              <a:gd name="connsiteY2" fmla="*/ 17387 h 5930507"/>
              <a:gd name="connsiteX3" fmla="*/ 7924 w 491603"/>
              <a:gd name="connsiteY3" fmla="*/ 3248267 h 5930507"/>
              <a:gd name="connsiteX4" fmla="*/ 53644 w 491603"/>
              <a:gd name="connsiteY4" fmla="*/ 5122787 h 5930507"/>
              <a:gd name="connsiteX5" fmla="*/ 129844 w 491603"/>
              <a:gd name="connsiteY5" fmla="*/ 5930507 h 5930507"/>
              <a:gd name="connsiteX0" fmla="*/ 419404 w 490771"/>
              <a:gd name="connsiteY0" fmla="*/ 5884787 h 5930507"/>
              <a:gd name="connsiteX1" fmla="*/ 490524 w 490771"/>
              <a:gd name="connsiteY1" fmla="*/ 4782427 h 5930507"/>
              <a:gd name="connsiteX2" fmla="*/ 221284 w 490771"/>
              <a:gd name="connsiteY2" fmla="*/ 17387 h 5930507"/>
              <a:gd name="connsiteX3" fmla="*/ 7924 w 490771"/>
              <a:gd name="connsiteY3" fmla="*/ 3248267 h 5930507"/>
              <a:gd name="connsiteX4" fmla="*/ 53644 w 490771"/>
              <a:gd name="connsiteY4" fmla="*/ 5122787 h 5930507"/>
              <a:gd name="connsiteX5" fmla="*/ 129844 w 490771"/>
              <a:gd name="connsiteY5" fmla="*/ 5930507 h 5930507"/>
              <a:gd name="connsiteX0" fmla="*/ 419404 w 521102"/>
              <a:gd name="connsiteY0" fmla="*/ 5886080 h 5931800"/>
              <a:gd name="connsiteX1" fmla="*/ 521004 w 521102"/>
              <a:gd name="connsiteY1" fmla="*/ 4844680 h 5931800"/>
              <a:gd name="connsiteX2" fmla="*/ 221284 w 521102"/>
              <a:gd name="connsiteY2" fmla="*/ 18680 h 5931800"/>
              <a:gd name="connsiteX3" fmla="*/ 7924 w 521102"/>
              <a:gd name="connsiteY3" fmla="*/ 3249560 h 5931800"/>
              <a:gd name="connsiteX4" fmla="*/ 53644 w 521102"/>
              <a:gd name="connsiteY4" fmla="*/ 5124080 h 5931800"/>
              <a:gd name="connsiteX5" fmla="*/ 129844 w 521102"/>
              <a:gd name="connsiteY5" fmla="*/ 5931800 h 5931800"/>
              <a:gd name="connsiteX0" fmla="*/ 541324 w 574224"/>
              <a:gd name="connsiteY0" fmla="*/ 5906400 h 5931800"/>
              <a:gd name="connsiteX1" fmla="*/ 521004 w 574224"/>
              <a:gd name="connsiteY1" fmla="*/ 4844680 h 5931800"/>
              <a:gd name="connsiteX2" fmla="*/ 221284 w 574224"/>
              <a:gd name="connsiteY2" fmla="*/ 18680 h 5931800"/>
              <a:gd name="connsiteX3" fmla="*/ 7924 w 574224"/>
              <a:gd name="connsiteY3" fmla="*/ 3249560 h 5931800"/>
              <a:gd name="connsiteX4" fmla="*/ 53644 w 574224"/>
              <a:gd name="connsiteY4" fmla="*/ 5124080 h 5931800"/>
              <a:gd name="connsiteX5" fmla="*/ 129844 w 574224"/>
              <a:gd name="connsiteY5" fmla="*/ 5931800 h 5931800"/>
              <a:gd name="connsiteX0" fmla="*/ 541324 w 550195"/>
              <a:gd name="connsiteY0" fmla="*/ 5906400 h 5931800"/>
              <a:gd name="connsiteX1" fmla="*/ 521004 w 550195"/>
              <a:gd name="connsiteY1" fmla="*/ 4844680 h 5931800"/>
              <a:gd name="connsiteX2" fmla="*/ 221284 w 550195"/>
              <a:gd name="connsiteY2" fmla="*/ 18680 h 5931800"/>
              <a:gd name="connsiteX3" fmla="*/ 7924 w 550195"/>
              <a:gd name="connsiteY3" fmla="*/ 3249560 h 5931800"/>
              <a:gd name="connsiteX4" fmla="*/ 53644 w 550195"/>
              <a:gd name="connsiteY4" fmla="*/ 5124080 h 5931800"/>
              <a:gd name="connsiteX5" fmla="*/ 129844 w 550195"/>
              <a:gd name="connsiteY5" fmla="*/ 5931800 h 5931800"/>
              <a:gd name="connsiteX0" fmla="*/ 541324 w 550195"/>
              <a:gd name="connsiteY0" fmla="*/ 5888268 h 5913668"/>
              <a:gd name="connsiteX1" fmla="*/ 521004 w 550195"/>
              <a:gd name="connsiteY1" fmla="*/ 4826548 h 5913668"/>
              <a:gd name="connsiteX2" fmla="*/ 221284 w 550195"/>
              <a:gd name="connsiteY2" fmla="*/ 548 h 5913668"/>
              <a:gd name="connsiteX3" fmla="*/ 7924 w 550195"/>
              <a:gd name="connsiteY3" fmla="*/ 3231428 h 5913668"/>
              <a:gd name="connsiteX4" fmla="*/ 53644 w 550195"/>
              <a:gd name="connsiteY4" fmla="*/ 5105948 h 5913668"/>
              <a:gd name="connsiteX5" fmla="*/ 129844 w 550195"/>
              <a:gd name="connsiteY5" fmla="*/ 5913668 h 5913668"/>
              <a:gd name="connsiteX0" fmla="*/ 500144 w 509015"/>
              <a:gd name="connsiteY0" fmla="*/ 5906400 h 5931800"/>
              <a:gd name="connsiteX1" fmla="*/ 479824 w 509015"/>
              <a:gd name="connsiteY1" fmla="*/ 4844680 h 5931800"/>
              <a:gd name="connsiteX2" fmla="*/ 180104 w 509015"/>
              <a:gd name="connsiteY2" fmla="*/ 18680 h 5931800"/>
              <a:gd name="connsiteX3" fmla="*/ 17544 w 509015"/>
              <a:gd name="connsiteY3" fmla="*/ 3249560 h 5931800"/>
              <a:gd name="connsiteX4" fmla="*/ 12464 w 509015"/>
              <a:gd name="connsiteY4" fmla="*/ 5124080 h 5931800"/>
              <a:gd name="connsiteX5" fmla="*/ 88664 w 509015"/>
              <a:gd name="connsiteY5" fmla="*/ 5931800 h 5931800"/>
              <a:gd name="connsiteX0" fmla="*/ 523297 w 532168"/>
              <a:gd name="connsiteY0" fmla="*/ 5906976 h 5932376"/>
              <a:gd name="connsiteX1" fmla="*/ 502977 w 532168"/>
              <a:gd name="connsiteY1" fmla="*/ 4845256 h 5932376"/>
              <a:gd name="connsiteX2" fmla="*/ 203257 w 532168"/>
              <a:gd name="connsiteY2" fmla="*/ 19256 h 5932376"/>
              <a:gd name="connsiteX3" fmla="*/ 10217 w 532168"/>
              <a:gd name="connsiteY3" fmla="*/ 3229816 h 5932376"/>
              <a:gd name="connsiteX4" fmla="*/ 35617 w 532168"/>
              <a:gd name="connsiteY4" fmla="*/ 5124656 h 5932376"/>
              <a:gd name="connsiteX5" fmla="*/ 111817 w 532168"/>
              <a:gd name="connsiteY5" fmla="*/ 5932376 h 5932376"/>
              <a:gd name="connsiteX0" fmla="*/ 523297 w 532168"/>
              <a:gd name="connsiteY0" fmla="*/ 5893155 h 5918555"/>
              <a:gd name="connsiteX1" fmla="*/ 502977 w 532168"/>
              <a:gd name="connsiteY1" fmla="*/ 4831435 h 5918555"/>
              <a:gd name="connsiteX2" fmla="*/ 203257 w 532168"/>
              <a:gd name="connsiteY2" fmla="*/ 5435 h 5918555"/>
              <a:gd name="connsiteX3" fmla="*/ 10217 w 532168"/>
              <a:gd name="connsiteY3" fmla="*/ 3215995 h 5918555"/>
              <a:gd name="connsiteX4" fmla="*/ 35617 w 532168"/>
              <a:gd name="connsiteY4" fmla="*/ 5110835 h 5918555"/>
              <a:gd name="connsiteX5" fmla="*/ 111817 w 532168"/>
              <a:gd name="connsiteY5" fmla="*/ 5918555 h 5918555"/>
              <a:gd name="connsiteX0" fmla="*/ 518091 w 526962"/>
              <a:gd name="connsiteY0" fmla="*/ 5893141 h 5918541"/>
              <a:gd name="connsiteX1" fmla="*/ 497771 w 526962"/>
              <a:gd name="connsiteY1" fmla="*/ 4831421 h 5918541"/>
              <a:gd name="connsiteX2" fmla="*/ 198051 w 526962"/>
              <a:gd name="connsiteY2" fmla="*/ 5421 h 5918541"/>
              <a:gd name="connsiteX3" fmla="*/ 5011 w 526962"/>
              <a:gd name="connsiteY3" fmla="*/ 3215981 h 5918541"/>
              <a:gd name="connsiteX4" fmla="*/ 60891 w 526962"/>
              <a:gd name="connsiteY4" fmla="*/ 5070181 h 5918541"/>
              <a:gd name="connsiteX5" fmla="*/ 106611 w 526962"/>
              <a:gd name="connsiteY5" fmla="*/ 5918541 h 5918541"/>
              <a:gd name="connsiteX0" fmla="*/ 518091 w 526962"/>
              <a:gd name="connsiteY0" fmla="*/ 5893141 h 5918541"/>
              <a:gd name="connsiteX1" fmla="*/ 497771 w 526962"/>
              <a:gd name="connsiteY1" fmla="*/ 4831421 h 5918541"/>
              <a:gd name="connsiteX2" fmla="*/ 198051 w 526962"/>
              <a:gd name="connsiteY2" fmla="*/ 5421 h 5918541"/>
              <a:gd name="connsiteX3" fmla="*/ 5011 w 526962"/>
              <a:gd name="connsiteY3" fmla="*/ 3215981 h 5918541"/>
              <a:gd name="connsiteX4" fmla="*/ 60891 w 526962"/>
              <a:gd name="connsiteY4" fmla="*/ 5070181 h 5918541"/>
              <a:gd name="connsiteX5" fmla="*/ 106611 w 526962"/>
              <a:gd name="connsiteY5" fmla="*/ 5918541 h 5918541"/>
              <a:gd name="connsiteX0" fmla="*/ 518091 w 523968"/>
              <a:gd name="connsiteY0" fmla="*/ 5893141 h 5918541"/>
              <a:gd name="connsiteX1" fmla="*/ 497771 w 523968"/>
              <a:gd name="connsiteY1" fmla="*/ 4831421 h 5918541"/>
              <a:gd name="connsiteX2" fmla="*/ 198051 w 523968"/>
              <a:gd name="connsiteY2" fmla="*/ 5421 h 5918541"/>
              <a:gd name="connsiteX3" fmla="*/ 5011 w 523968"/>
              <a:gd name="connsiteY3" fmla="*/ 3215981 h 5918541"/>
              <a:gd name="connsiteX4" fmla="*/ 60891 w 523968"/>
              <a:gd name="connsiteY4" fmla="*/ 5070181 h 5918541"/>
              <a:gd name="connsiteX5" fmla="*/ 106611 w 523968"/>
              <a:gd name="connsiteY5" fmla="*/ 5918541 h 591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968" h="5918541">
                <a:moveTo>
                  <a:pt x="518091" y="5893141"/>
                </a:moveTo>
                <a:cubicBezTo>
                  <a:pt x="504121" y="5510871"/>
                  <a:pt x="551111" y="5812708"/>
                  <a:pt x="497771" y="4831421"/>
                </a:cubicBezTo>
                <a:cubicBezTo>
                  <a:pt x="444431" y="3850134"/>
                  <a:pt x="330978" y="142581"/>
                  <a:pt x="198051" y="5421"/>
                </a:cubicBezTo>
                <a:cubicBezTo>
                  <a:pt x="65124" y="-131739"/>
                  <a:pt x="27871" y="2371854"/>
                  <a:pt x="5011" y="3215981"/>
                </a:cubicBezTo>
                <a:cubicBezTo>
                  <a:pt x="-17849" y="4060108"/>
                  <a:pt x="43958" y="4619754"/>
                  <a:pt x="60891" y="5070181"/>
                </a:cubicBezTo>
                <a:cubicBezTo>
                  <a:pt x="77824" y="5520608"/>
                  <a:pt x="109151" y="5738201"/>
                  <a:pt x="106611" y="591854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4125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</dc:creator>
  <cp:lastModifiedBy>Mark Miller</cp:lastModifiedBy>
  <cp:revision>6</cp:revision>
  <dcterms:created xsi:type="dcterms:W3CDTF">2018-08-24T15:16:14Z</dcterms:created>
  <dcterms:modified xsi:type="dcterms:W3CDTF">2018-08-27T12:02:08Z</dcterms:modified>
</cp:coreProperties>
</file>