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65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56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05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9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5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8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2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48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99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3EE1E-ABB3-4F15-93D9-6B620D3A11F7}" type="datetimeFigureOut">
              <a:rPr lang="de-DE" smtClean="0"/>
              <a:t>02.11.2014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4578-B454-4111-A3DD-85BDC76A95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Kurzvortrag: Adaptive UI / 03.11.2014</a:t>
            </a:r>
          </a:p>
          <a:p>
            <a:endParaRPr lang="de-DE" dirty="0"/>
          </a:p>
          <a:p>
            <a:r>
              <a:rPr lang="de-DE" sz="2000" dirty="0" smtClean="0"/>
              <a:t>Tim J. </a:t>
            </a:r>
            <a:r>
              <a:rPr lang="de-DE" sz="2000" dirty="0" err="1" smtClean="0"/>
              <a:t>Peteres</a:t>
            </a:r>
            <a:r>
              <a:rPr lang="de-DE" sz="2000" dirty="0" smtClean="0"/>
              <a:t>, Ivan </a:t>
            </a:r>
            <a:r>
              <a:rPr lang="de-DE" sz="2000" dirty="0" err="1" smtClean="0"/>
              <a:t>Iovinski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374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Worum geht’s?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in Datenbanken</a:t>
            </a:r>
          </a:p>
          <a:p>
            <a:r>
              <a:rPr lang="de-DE" dirty="0" smtClean="0"/>
              <a:t>Vor- &amp; Nachteile von SQL bzw. </a:t>
            </a:r>
            <a:r>
              <a:rPr lang="de-DE" dirty="0" err="1" smtClean="0"/>
              <a:t>NoSQL</a:t>
            </a:r>
            <a:r>
              <a:rPr lang="de-DE" dirty="0" smtClean="0"/>
              <a:t> Datenbanken</a:t>
            </a:r>
          </a:p>
          <a:p>
            <a:endParaRPr lang="de-DE" dirty="0"/>
          </a:p>
          <a:p>
            <a:r>
              <a:rPr lang="de-DE" dirty="0" smtClean="0"/>
              <a:t>Vorstellung einzelner Datenbanksysteme</a:t>
            </a:r>
          </a:p>
          <a:p>
            <a:r>
              <a:rPr lang="de-DE" dirty="0" smtClean="0"/>
              <a:t>Welches ist das richtige für uns?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9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Datenbanken (relational)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326613"/>
              </p:ext>
            </p:extLst>
          </p:nvPr>
        </p:nvGraphicFramePr>
        <p:xfrm>
          <a:off x="838198" y="1825624"/>
          <a:ext cx="9715502" cy="37941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7051"/>
                <a:gridCol w="1366988"/>
                <a:gridCol w="2039747"/>
                <a:gridCol w="960666"/>
                <a:gridCol w="1447800"/>
                <a:gridCol w="1755321"/>
                <a:gridCol w="1387929"/>
              </a:tblGrid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PLZ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Letzter_Login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Angemeldet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Geburtsdatum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Gernhardt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Reihholzen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61118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2014-09-03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1999-03-12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1991-12-26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Samenstroem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60433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2014-06-23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1988-06-01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1955-08-06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Machslochoff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1975-03-12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1975-03-12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1930-06-30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Christian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Steiffen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56623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2014-11-03 10:46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2014-11-03</a:t>
                      </a:r>
                      <a:r>
                        <a:rPr lang="de-DE" baseline="0" dirty="0" smtClean="0"/>
                        <a:t> 09:18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1993-01-23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3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Datenbanken (relational)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542352"/>
              </p:ext>
            </p:extLst>
          </p:nvPr>
        </p:nvGraphicFramePr>
        <p:xfrm>
          <a:off x="838198" y="1825624"/>
          <a:ext cx="9715502" cy="37941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7051"/>
                <a:gridCol w="1366988"/>
                <a:gridCol w="2039747"/>
                <a:gridCol w="960666"/>
                <a:gridCol w="1447800"/>
                <a:gridCol w="1755321"/>
                <a:gridCol w="1387929"/>
              </a:tblGrid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PLZ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Letzter_Login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Angemeldet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Geburtsdatum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Gernhardt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Reihholzen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61118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2014-09-03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1999-03-12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1991-12-26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Samenstroem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60433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2014-06-23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1988-06-01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1955-08-06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Machslochoff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rgbClr val="FF0000"/>
                          </a:solidFill>
                        </a:rPr>
                        <a:t>1254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1975-03-12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1975-03-12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1930-06-30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Christian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Steiffen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56623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rgbClr val="FF0000"/>
                          </a:solidFill>
                        </a:rPr>
                        <a:t>2014-11-03 10:46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rgbClr val="FF0000"/>
                          </a:solidFill>
                        </a:rPr>
                        <a:t>2014-11-03</a:t>
                      </a:r>
                      <a:r>
                        <a:rPr lang="de-DE" b="1" baseline="0" dirty="0" smtClean="0">
                          <a:solidFill>
                            <a:srgbClr val="FF0000"/>
                          </a:solidFill>
                        </a:rPr>
                        <a:t> 09:18</a:t>
                      </a:r>
                      <a:endParaRPr lang="de-D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1993-01-23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2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Datenbanken (relational)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740368"/>
              </p:ext>
            </p:extLst>
          </p:nvPr>
        </p:nvGraphicFramePr>
        <p:xfrm>
          <a:off x="838198" y="1825624"/>
          <a:ext cx="10172701" cy="37941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350"/>
                <a:gridCol w="1302523"/>
                <a:gridCol w="1614679"/>
                <a:gridCol w="1047750"/>
                <a:gridCol w="1111854"/>
                <a:gridCol w="1536096"/>
                <a:gridCol w="1515972"/>
                <a:gridCol w="1322477"/>
              </a:tblGrid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PLZ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Gekauft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Letzter_Login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Angemeldet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Geburtsdatum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Gernhardt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Reihholzen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61118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2014-09-03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1999-03-12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1991-12-26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Samenstroem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60433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2014-06-23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1988-06-01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1955-08-06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Machslochoff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1975-03-12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1975-03-12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1930-06-30</a:t>
                      </a:r>
                      <a:endParaRPr lang="de-DE" dirty="0"/>
                    </a:p>
                  </a:txBody>
                  <a:tcPr/>
                </a:tc>
              </a:tr>
              <a:tr h="758825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Christian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Steiffen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56623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2014-11-03 10:46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2014-11-03</a:t>
                      </a:r>
                      <a:r>
                        <a:rPr lang="de-DE" baseline="0" dirty="0" smtClean="0"/>
                        <a:t> 09:18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1993-01-23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6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CAP Theorem</a:t>
            </a:r>
            <a:endParaRPr lang="de-DE" dirty="0"/>
          </a:p>
        </p:txBody>
      </p:sp>
      <p:sp>
        <p:nvSpPr>
          <p:cNvPr id="4" name="Gleichschenkliges Dreieck 3"/>
          <p:cNvSpPr/>
          <p:nvPr/>
        </p:nvSpPr>
        <p:spPr>
          <a:xfrm>
            <a:off x="4362450" y="2590800"/>
            <a:ext cx="3524250" cy="3124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391150" y="21291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Avalability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058150" y="5276850"/>
            <a:ext cx="230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Partition </a:t>
            </a:r>
            <a:r>
              <a:rPr lang="de-DE" sz="2400" b="1" dirty="0" err="1" smtClean="0"/>
              <a:t>tolerance</a:t>
            </a:r>
            <a:endParaRPr lang="de-DE" sz="2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505075" y="5461515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Consistency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5916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relationale Datenbanken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N</a:t>
            </a:r>
            <a:r>
              <a:rPr lang="de-DE" dirty="0" smtClean="0"/>
              <a:t>ot </a:t>
            </a:r>
            <a:r>
              <a:rPr lang="de-DE" b="1" dirty="0" err="1"/>
              <a:t>o</a:t>
            </a:r>
            <a:r>
              <a:rPr lang="de-DE" dirty="0" err="1" smtClean="0"/>
              <a:t>nly</a:t>
            </a:r>
            <a:r>
              <a:rPr lang="de-DE" dirty="0" smtClean="0"/>
              <a:t> </a:t>
            </a:r>
            <a:r>
              <a:rPr lang="de-DE" b="1" dirty="0" smtClean="0"/>
              <a:t>SQL</a:t>
            </a:r>
            <a:r>
              <a:rPr lang="de-DE" dirty="0" smtClean="0"/>
              <a:t> (</a:t>
            </a:r>
            <a:r>
              <a:rPr lang="de-DE" dirty="0" err="1" smtClean="0"/>
              <a:t>NoSQL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dirty="0" smtClean="0"/>
              <a:t>Key Value </a:t>
            </a:r>
          </a:p>
          <a:p>
            <a:pPr lvl="1"/>
            <a:r>
              <a:rPr lang="de-DE" dirty="0" err="1" smtClean="0"/>
              <a:t>Document</a:t>
            </a:r>
            <a:r>
              <a:rPr lang="de-DE" dirty="0" smtClean="0"/>
              <a:t> Store </a:t>
            </a:r>
          </a:p>
          <a:p>
            <a:pPr lvl="1"/>
            <a:r>
              <a:rPr lang="de-DE" dirty="0" err="1" smtClean="0"/>
              <a:t>Column</a:t>
            </a:r>
            <a:r>
              <a:rPr lang="de-DE" dirty="0" smtClean="0"/>
              <a:t> Store</a:t>
            </a:r>
          </a:p>
          <a:p>
            <a:pPr lvl="1"/>
            <a:r>
              <a:rPr lang="de-DE" dirty="0" smtClean="0"/>
              <a:t>Graph Datenbanken („</a:t>
            </a:r>
            <a:r>
              <a:rPr lang="de-DE" dirty="0" err="1" smtClean="0"/>
              <a:t>whiteboard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“)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6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</a:t>
            </a:r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Flexible Datenstruktur</a:t>
            </a:r>
          </a:p>
          <a:p>
            <a:r>
              <a:rPr lang="de-DE" dirty="0" smtClean="0"/>
              <a:t>Agile Development</a:t>
            </a:r>
          </a:p>
          <a:p>
            <a:r>
              <a:rPr lang="de-DE" dirty="0" err="1" smtClean="0"/>
              <a:t>Javascript</a:t>
            </a:r>
            <a:r>
              <a:rPr lang="de-DE" dirty="0" smtClean="0"/>
              <a:t> Framework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r>
              <a:rPr lang="de-DE" dirty="0" smtClean="0"/>
              <a:t>Guter Support</a:t>
            </a:r>
          </a:p>
          <a:p>
            <a:r>
              <a:rPr lang="de-DE" dirty="0" smtClean="0"/>
              <a:t>Skalierbarkeit</a:t>
            </a:r>
          </a:p>
        </p:txBody>
      </p:sp>
    </p:spTree>
    <p:extLst>
      <p:ext uri="{BB962C8B-B14F-4D97-AF65-F5344CB8AC3E}">
        <p14:creationId xmlns:p14="http://schemas.microsoft.com/office/powerpoint/2010/main" val="1019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3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140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Datenbanken</vt:lpstr>
      <vt:lpstr>Worum geht’s?</vt:lpstr>
      <vt:lpstr>Klassische Datenbanken (relational)</vt:lpstr>
      <vt:lpstr>Klassische Datenbanken (relational)</vt:lpstr>
      <vt:lpstr>Klassische Datenbanken (relational)</vt:lpstr>
      <vt:lpstr>CAP Theorem</vt:lpstr>
      <vt:lpstr>Nicht relationale Datenbanken</vt:lpstr>
      <vt:lpstr>Warum MongoDB</vt:lpstr>
      <vt:lpstr>PowerPoint-Präsentation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Datenbanken</dc:title>
  <dc:creator>Tim J. Peters</dc:creator>
  <cp:lastModifiedBy>Tim J. Peters</cp:lastModifiedBy>
  <cp:revision>7</cp:revision>
  <dcterms:created xsi:type="dcterms:W3CDTF">2014-11-02T13:51:18Z</dcterms:created>
  <dcterms:modified xsi:type="dcterms:W3CDTF">2014-11-03T09:49:55Z</dcterms:modified>
</cp:coreProperties>
</file>