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J. Peters" initials="TJP" lastIdx="1" clrIdx="0">
    <p:extLst>
      <p:ext uri="{19B8F6BF-5375-455C-9EA6-DF929625EA0E}">
        <p15:presenceInfo xmlns:p15="http://schemas.microsoft.com/office/powerpoint/2012/main" userId="d454994584711d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61745" autoAdjust="0"/>
  </p:normalViewPr>
  <p:slideViewPr>
    <p:cSldViewPr snapToGrid="0">
      <p:cViewPr varScale="1">
        <p:scale>
          <a:sx n="49" d="100"/>
          <a:sy n="49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15T10:02:37.4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0DAF3-49C5-4853-AC1B-EAD5BC81AC06}" type="datetimeFigureOut">
              <a:rPr lang="de-DE" smtClean="0"/>
              <a:t>15.12.2014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A060B-C25F-4029-B29E-9496C6E97C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34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Taiga.io. Open source Project. 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Hieß ursprünglich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Greenmine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gestartet 2012, entwickelt in Madrid.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Wirklich schick und übersichtlich – aber noch in der Beta Phase. Daher auch noch Kostenlos (danach 3$ - 40$).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Gemacht für agiles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Projectmanagement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 Auswahl stehen </a:t>
            </a:r>
          </a:p>
          <a:p>
            <a:pPr lvl="0"/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(wesentlich populärer) 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Kanban 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(ursprünglich von Toyota entwickelt, als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Productionssystem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„Lean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Im Fluss: Gleichmäßige Arbeitsbelastung (keine Spitzen)</a:t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Faktoren &amp; Mitarbeiter AUS- aber nicht 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ÜBERlasten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Teams arbeiten eigenständig und weisen sich Aufgaben selbst zu (pull) nur Nachschub wird extern organisiert (push)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A060B-C25F-4029-B29E-9496C6E97C2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03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3FAD-9416-455B-9267-DE44B3124396}" type="datetime1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17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9E0E-325F-4C87-A7CB-F76A1107A29D}" type="datetime1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70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8FCC-9C30-4759-83BC-7232EEA9EB40}" type="datetime1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B9A3-3FC2-4A7D-979C-5ABB68166557}" type="datetime1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9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8F0-4F91-49A6-8BD4-60708FC7E023}" type="datetime1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3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ECC-C19A-4DAB-B006-D279F471EA9A}" type="datetime1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9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3F55-36CB-46A1-B0EB-B36FC274326F}" type="datetime1">
              <a:rPr lang="de-DE" smtClean="0"/>
              <a:t>15.12.2014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2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0950-6FE6-4333-8F05-7450E13BCE7A}" type="datetime1">
              <a:rPr lang="de-DE" smtClean="0"/>
              <a:t>15.12.2014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10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B851-D7C5-43A1-8E90-D148A0E18C2F}" type="datetime1">
              <a:rPr lang="de-DE" smtClean="0"/>
              <a:t>15.12.2014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C14D-A311-485F-965F-5E297644787E}" type="datetime1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5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17DF-CE85-4656-8837-1CD61D4ACF53}" type="datetime1">
              <a:rPr lang="de-DE" smtClean="0"/>
              <a:t>15.12.2014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6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6374-4920-42F7-931C-BB7EDB251BB1}" type="datetime1">
              <a:rPr lang="de-DE" smtClean="0"/>
              <a:t>15.12.2014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Adaptive Interfaces, h-da, WS 14/15, Tim J. Peters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5CEC-EDEC-43BF-AF6C-23757BB050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1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aiga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Taiga.io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Kurzvorstellung – Adaptive Interfaces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Taiga.io?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 für agiles </a:t>
            </a:r>
            <a:r>
              <a:rPr lang="de-DE" dirty="0" err="1" smtClean="0"/>
              <a:t>Projectmanagement</a:t>
            </a:r>
            <a:endParaRPr lang="de-DE" dirty="0" smtClean="0"/>
          </a:p>
          <a:p>
            <a:r>
              <a:rPr lang="de-DE" dirty="0" smtClean="0"/>
              <a:t>Open Source, gestartet 2012, noch in Beta-Phase.</a:t>
            </a:r>
          </a:p>
          <a:p>
            <a:r>
              <a:rPr lang="de-DE" dirty="0" smtClean="0"/>
              <a:t>Unterstützt</a:t>
            </a:r>
          </a:p>
          <a:p>
            <a:pPr lvl="1"/>
            <a:r>
              <a:rPr lang="de-DE" dirty="0" err="1" smtClean="0"/>
              <a:t>Scrum</a:t>
            </a:r>
            <a:endParaRPr lang="de-DE" dirty="0" smtClean="0"/>
          </a:p>
          <a:p>
            <a:pPr lvl="1"/>
            <a:r>
              <a:rPr lang="de-DE" dirty="0" smtClean="0"/>
              <a:t>Kanban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3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hlinkClick r:id="rId2"/>
              </a:rPr>
              <a:t>http://taiga.io/</a:t>
            </a:r>
            <a:endParaRPr lang="de-DE" sz="4800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Adaptive Interfaces, h-da, WS 14/15, Tim J. Peters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22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Taiga.io</vt:lpstr>
      <vt:lpstr>Was ist Taiga.io?</vt:lpstr>
      <vt:lpstr>http://taiga.io/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Taiga.io</dc:title>
  <dc:creator>Tim J. Peters</dc:creator>
  <cp:lastModifiedBy>Tim J. Peters</cp:lastModifiedBy>
  <cp:revision>2</cp:revision>
  <dcterms:created xsi:type="dcterms:W3CDTF">2014-12-15T08:56:56Z</dcterms:created>
  <dcterms:modified xsi:type="dcterms:W3CDTF">2014-12-15T09:04:17Z</dcterms:modified>
</cp:coreProperties>
</file>