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FF1B96-41CC-42E3-BD30-F985602AA8D1}">
          <p14:sldIdLst>
            <p14:sldId id="256"/>
            <p14:sldId id="257"/>
            <p14:sldId id="258"/>
          </p14:sldIdLst>
        </p14:section>
        <p14:section name="Kibana 常用功能" id="{39B0FCF5-9BEE-495D-8CF4-855AE1830AC7}">
          <p14:sldIdLst>
            <p14:sldId id="265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58BBB-9622-44D0-97CA-203F91634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Kibana 5</a:t>
            </a:r>
            <a:r>
              <a:rPr lang="zh-CN" altLang="en-US" dirty="0"/>
              <a:t>简要指南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D92FD0-3AFC-4A23-BD20-39EEF2157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EFK </a:t>
            </a:r>
            <a:r>
              <a:rPr lang="zh-CN" altLang="en-US" dirty="0"/>
              <a:t>系列之 </a:t>
            </a:r>
            <a:r>
              <a:rPr lang="en-US" altLang="zh-CN" dirty="0"/>
              <a:t>Kibana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07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40E25-AFC3-4725-B168-A307F092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Management – Saved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5BE38-2B71-4DA5-A359-AE6A82D3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管理已保存的对象（</a:t>
            </a:r>
            <a:r>
              <a:rPr lang="en-US" altLang="zh-CN" dirty="0"/>
              <a:t>Dashboard</a:t>
            </a:r>
            <a:r>
              <a:rPr lang="zh-CN" altLang="en-US" dirty="0"/>
              <a:t>，</a:t>
            </a:r>
            <a:r>
              <a:rPr lang="en-US" altLang="zh-CN" dirty="0"/>
              <a:t>Searches</a:t>
            </a:r>
            <a:r>
              <a:rPr lang="zh-CN" altLang="en-US" dirty="0"/>
              <a:t>，</a:t>
            </a:r>
            <a:r>
              <a:rPr lang="en-US" altLang="zh-CN" dirty="0"/>
              <a:t>Visualizations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具体功能：查找，查看详细信息，删除，导入，导出</a:t>
            </a:r>
          </a:p>
        </p:txBody>
      </p:sp>
    </p:spTree>
    <p:extLst>
      <p:ext uri="{BB962C8B-B14F-4D97-AF65-F5344CB8AC3E}">
        <p14:creationId xmlns:p14="http://schemas.microsoft.com/office/powerpoint/2010/main" val="201141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D7E38-6646-459B-B91F-8DDAA9C9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Kibana </a:t>
            </a:r>
            <a:r>
              <a:rPr lang="zh-CN" altLang="en-US" dirty="0"/>
              <a:t>常用功能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7D329-7966-4A6D-B56E-BD9EB205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Management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70C0"/>
                </a:solidFill>
              </a:rPr>
              <a:t>Discover</a:t>
            </a:r>
          </a:p>
          <a:p>
            <a:endParaRPr lang="en-US" altLang="zh-CN" dirty="0"/>
          </a:p>
          <a:p>
            <a:r>
              <a:rPr lang="en-US" altLang="zh-CN" dirty="0"/>
              <a:t>Visualize</a:t>
            </a:r>
          </a:p>
          <a:p>
            <a:endParaRPr lang="en-US" altLang="zh-CN" dirty="0"/>
          </a:p>
          <a:p>
            <a:r>
              <a:rPr lang="en-US" altLang="zh-CN" dirty="0" err="1"/>
              <a:t>DevTools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9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C3B0F-9986-4F0D-BB0A-9DAD82D4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28B57-7EF2-4E57-AE3E-9581EC40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查看某个索引一段时间内的数据总量</a:t>
            </a:r>
            <a:endParaRPr lang="en-US" altLang="zh-CN" dirty="0"/>
          </a:p>
          <a:p>
            <a:r>
              <a:rPr lang="zh-CN" altLang="en-US" dirty="0"/>
              <a:t>选择时间段</a:t>
            </a:r>
            <a:endParaRPr lang="en-US" altLang="zh-CN" dirty="0"/>
          </a:p>
          <a:p>
            <a:r>
              <a:rPr lang="zh-CN" altLang="en-US" dirty="0"/>
              <a:t>过滤结果</a:t>
            </a:r>
            <a:endParaRPr lang="en-US" altLang="zh-CN" dirty="0"/>
          </a:p>
          <a:p>
            <a:r>
              <a:rPr lang="zh-CN" altLang="en-US" dirty="0"/>
              <a:t>选择显示字段</a:t>
            </a:r>
            <a:endParaRPr lang="en-US" altLang="zh-CN" dirty="0"/>
          </a:p>
          <a:p>
            <a:r>
              <a:rPr lang="zh-CN" altLang="en-US" dirty="0"/>
              <a:t>查看某条数据的具体信息</a:t>
            </a:r>
            <a:endParaRPr lang="en-US" altLang="zh-CN" dirty="0"/>
          </a:p>
          <a:p>
            <a:r>
              <a:rPr lang="zh-CN" altLang="en-US" dirty="0"/>
              <a:t>保存，打开，共享搜索对象</a:t>
            </a:r>
          </a:p>
        </p:txBody>
      </p:sp>
    </p:spTree>
    <p:extLst>
      <p:ext uri="{BB962C8B-B14F-4D97-AF65-F5344CB8AC3E}">
        <p14:creationId xmlns:p14="http://schemas.microsoft.com/office/powerpoint/2010/main" val="380317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DDA21-F9AB-4DA4-9B7F-1AF67425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 – </a:t>
            </a:r>
            <a:r>
              <a:rPr lang="zh-CN" altLang="en-US" dirty="0"/>
              <a:t>控制搜索条件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A4FCB-BC0E-495A-93B5-67EA212B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先选择索引，如果只有一个索引则默认被选中。</a:t>
            </a:r>
            <a:endParaRPr lang="en-US" altLang="zh-CN" dirty="0"/>
          </a:p>
          <a:p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Fields</a:t>
            </a:r>
            <a:r>
              <a:rPr lang="zh-CN" altLang="en-US" dirty="0"/>
              <a:t>：结果中显示的字段。默认是</a:t>
            </a:r>
            <a:r>
              <a:rPr lang="en-US" altLang="zh-CN" dirty="0"/>
              <a:t>_source</a:t>
            </a:r>
            <a:r>
              <a:rPr lang="zh-CN" altLang="en-US" dirty="0"/>
              <a:t>，即所有用户数据</a:t>
            </a:r>
            <a:endParaRPr lang="en-US" altLang="zh-CN" dirty="0"/>
          </a:p>
          <a:p>
            <a:r>
              <a:rPr lang="zh-CN" altLang="en-US" dirty="0"/>
              <a:t>鼠标移动到 </a:t>
            </a:r>
            <a:r>
              <a:rPr lang="en-US" altLang="zh-CN" dirty="0"/>
              <a:t>Available Fields </a:t>
            </a:r>
            <a:r>
              <a:rPr lang="zh-CN" altLang="en-US" dirty="0"/>
              <a:t>中的字段名上时，字段名旁出现 </a:t>
            </a:r>
            <a:r>
              <a:rPr lang="en-US" altLang="zh-CN" dirty="0"/>
              <a:t>Add </a:t>
            </a:r>
            <a:r>
              <a:rPr lang="zh-CN" altLang="en-US" dirty="0"/>
              <a:t>按钮，点击将该字段添加到 </a:t>
            </a:r>
            <a:r>
              <a:rPr lang="en-US" altLang="zh-CN" dirty="0"/>
              <a:t>Selected Fields </a:t>
            </a:r>
            <a:r>
              <a:rPr lang="zh-CN" altLang="en-US" dirty="0"/>
              <a:t>中，结果中显示的字段相应变化。</a:t>
            </a:r>
            <a:endParaRPr lang="en-US" altLang="zh-CN" dirty="0"/>
          </a:p>
          <a:p>
            <a:r>
              <a:rPr lang="zh-CN" altLang="en-US" dirty="0"/>
              <a:t>如果要取消，则在 </a:t>
            </a:r>
            <a:r>
              <a:rPr lang="en-US" altLang="zh-CN" dirty="0"/>
              <a:t>Selected Fields </a:t>
            </a:r>
            <a:r>
              <a:rPr lang="zh-CN" altLang="en-US" dirty="0"/>
              <a:t>中点击 </a:t>
            </a:r>
            <a:r>
              <a:rPr lang="en-US" altLang="zh-CN" dirty="0"/>
              <a:t>Remove </a:t>
            </a:r>
            <a:r>
              <a:rPr lang="zh-CN" altLang="en-US" dirty="0"/>
              <a:t>按钮。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11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09342-1CD5-4195-A5E7-13A48CE3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 – </a:t>
            </a:r>
            <a:r>
              <a:rPr lang="zh-CN" altLang="en-US" dirty="0"/>
              <a:t>字段过滤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DF308-7739-4F77-83F3-6B9B49D5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 </a:t>
            </a:r>
            <a:r>
              <a:rPr lang="en-US" altLang="zh-CN" dirty="0"/>
              <a:t>Available Fields </a:t>
            </a:r>
            <a:r>
              <a:rPr lang="zh-CN" altLang="en-US" dirty="0"/>
              <a:t>中的字段名，页面上显示 </a:t>
            </a:r>
            <a:r>
              <a:rPr lang="en-US" altLang="zh-CN" dirty="0"/>
              <a:t>Quick Count </a:t>
            </a:r>
            <a:r>
              <a:rPr lang="zh-CN" altLang="en-US" dirty="0"/>
              <a:t>，并显示该字段 </a:t>
            </a:r>
            <a:r>
              <a:rPr lang="en-US" altLang="zh-CN" dirty="0"/>
              <a:t>5 </a:t>
            </a:r>
            <a:r>
              <a:rPr lang="zh-CN" altLang="en-US" dirty="0"/>
              <a:t>个值，按该值出现的次数排列。</a:t>
            </a:r>
            <a:endParaRPr lang="en-US" altLang="zh-CN" dirty="0"/>
          </a:p>
          <a:p>
            <a:r>
              <a:rPr lang="zh-CN" altLang="en-US" dirty="0"/>
              <a:t>点击值右方 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 </a:t>
            </a:r>
            <a:r>
              <a:rPr lang="zh-CN" altLang="en-US" dirty="0"/>
              <a:t>按钮，可以快速添加过滤条件。</a:t>
            </a:r>
            <a:r>
              <a:rPr lang="en-US" altLang="zh-CN" dirty="0"/>
              <a:t>+ </a:t>
            </a:r>
            <a:r>
              <a:rPr lang="zh-CN" altLang="en-US" dirty="0"/>
              <a:t>表示过滤条件：字段 </a:t>
            </a:r>
            <a:r>
              <a:rPr lang="en-US" altLang="zh-CN" dirty="0"/>
              <a:t>is </a:t>
            </a:r>
            <a:r>
              <a:rPr lang="zh-CN" altLang="en-US" dirty="0"/>
              <a:t>值。</a:t>
            </a:r>
            <a:r>
              <a:rPr lang="en-US" altLang="zh-CN" dirty="0"/>
              <a:t>- </a:t>
            </a:r>
            <a:r>
              <a:rPr lang="zh-CN" altLang="en-US" dirty="0"/>
              <a:t>表示过滤条件：字段 </a:t>
            </a:r>
            <a:r>
              <a:rPr lang="en-US" altLang="zh-CN" dirty="0"/>
              <a:t>is not </a:t>
            </a:r>
            <a:r>
              <a:rPr lang="zh-CN" altLang="en-US" dirty="0"/>
              <a:t>值。</a:t>
            </a:r>
            <a:endParaRPr lang="en-US" altLang="zh-CN" dirty="0"/>
          </a:p>
          <a:p>
            <a:r>
              <a:rPr lang="zh-CN" altLang="en-US" dirty="0"/>
              <a:t>点击 </a:t>
            </a:r>
            <a:r>
              <a:rPr lang="en-US" altLang="zh-CN" dirty="0"/>
              <a:t>Visualize </a:t>
            </a:r>
            <a:r>
              <a:rPr lang="zh-CN" altLang="en-US" dirty="0"/>
              <a:t>按钮（如果有）可以快速建立一个可视化图表。</a:t>
            </a:r>
            <a:endParaRPr lang="en-US" altLang="zh-CN" dirty="0"/>
          </a:p>
          <a:p>
            <a:r>
              <a:rPr lang="zh-CN" altLang="en-US" dirty="0"/>
              <a:t>过滤条件置于 </a:t>
            </a:r>
            <a:r>
              <a:rPr lang="en-US" altLang="zh-CN" dirty="0"/>
              <a:t>Add a filter </a:t>
            </a:r>
            <a:r>
              <a:rPr lang="zh-CN" altLang="en-US" dirty="0"/>
              <a:t>一栏中。</a:t>
            </a:r>
            <a:endParaRPr lang="en-US" altLang="zh-CN" dirty="0"/>
          </a:p>
          <a:p>
            <a:r>
              <a:rPr lang="zh-CN" altLang="en-US" dirty="0"/>
              <a:t>鼠标移动到过滤条件上进行启用</a:t>
            </a:r>
            <a:r>
              <a:rPr lang="en-US" altLang="zh-CN" dirty="0"/>
              <a:t>/</a:t>
            </a:r>
            <a:r>
              <a:rPr lang="zh-CN" altLang="en-US" dirty="0"/>
              <a:t>失效，取反，删除，编辑等操作。</a:t>
            </a:r>
          </a:p>
        </p:txBody>
      </p:sp>
    </p:spTree>
    <p:extLst>
      <p:ext uri="{BB962C8B-B14F-4D97-AF65-F5344CB8AC3E}">
        <p14:creationId xmlns:p14="http://schemas.microsoft.com/office/powerpoint/2010/main" val="374286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97DF2-0A9C-4B8D-B3C3-F6DA5779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 – </a:t>
            </a:r>
            <a:r>
              <a:rPr lang="zh-CN" altLang="en-US" dirty="0"/>
              <a:t>时间过滤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FF1F4-CA66-4395-A5B0-6355D9DC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 </a:t>
            </a:r>
            <a:r>
              <a:rPr lang="en-US" altLang="zh-CN" dirty="0"/>
              <a:t>Discover </a:t>
            </a:r>
            <a:r>
              <a:rPr lang="zh-CN" altLang="en-US" dirty="0"/>
              <a:t>页面右上角的 </a:t>
            </a:r>
            <a:r>
              <a:rPr lang="en-US" altLang="zh-CN" dirty="0"/>
              <a:t>&lt; </a:t>
            </a:r>
            <a:r>
              <a:rPr lang="zh-CN" altLang="en-US" dirty="0"/>
              <a:t>时间段 </a:t>
            </a:r>
            <a:r>
              <a:rPr lang="en-US" altLang="zh-CN" dirty="0"/>
              <a:t>&gt;</a:t>
            </a:r>
            <a:r>
              <a:rPr lang="zh-CN" altLang="en-US" dirty="0"/>
              <a:t>，编辑时间过滤条件。</a:t>
            </a:r>
            <a:endParaRPr lang="en-US" altLang="zh-CN" dirty="0"/>
          </a:p>
          <a:p>
            <a:r>
              <a:rPr lang="zh-CN" altLang="en-US" dirty="0"/>
              <a:t>三个标签：</a:t>
            </a:r>
            <a:r>
              <a:rPr lang="en-US" altLang="zh-CN" dirty="0"/>
              <a:t>Quick</a:t>
            </a:r>
            <a:r>
              <a:rPr lang="zh-CN" altLang="en-US" dirty="0"/>
              <a:t>，</a:t>
            </a:r>
            <a:r>
              <a:rPr lang="en-US" altLang="zh-CN" dirty="0"/>
              <a:t>Relative</a:t>
            </a:r>
            <a:r>
              <a:rPr lang="zh-CN" altLang="en-US" dirty="0"/>
              <a:t>，</a:t>
            </a:r>
            <a:r>
              <a:rPr lang="en-US" altLang="zh-CN" dirty="0"/>
              <a:t>Absolute</a:t>
            </a:r>
            <a:r>
              <a:rPr lang="zh-CN" altLang="en-US" dirty="0"/>
              <a:t>。选择后编辑即可。</a:t>
            </a:r>
            <a:endParaRPr lang="en-US" altLang="zh-CN" dirty="0"/>
          </a:p>
          <a:p>
            <a:r>
              <a:rPr lang="zh-CN" altLang="en-US" dirty="0"/>
              <a:t>在结果中的图表中点击鼠标左键并拖动，选择某段时间内的结果，也将调整时间过滤器</a:t>
            </a:r>
            <a:endParaRPr lang="en-US" altLang="zh-CN" dirty="0"/>
          </a:p>
          <a:p>
            <a:r>
              <a:rPr lang="zh-CN" altLang="en-US" dirty="0"/>
              <a:t>时间段两端的箭头是时间过滤条件历史记录的前一个</a:t>
            </a:r>
            <a:r>
              <a:rPr lang="en-US" altLang="zh-CN" dirty="0"/>
              <a:t>/</a:t>
            </a:r>
            <a:r>
              <a:rPr lang="zh-CN" altLang="en-US" dirty="0"/>
              <a:t>下一个按钮。</a:t>
            </a:r>
          </a:p>
        </p:txBody>
      </p:sp>
    </p:spTree>
    <p:extLst>
      <p:ext uri="{BB962C8B-B14F-4D97-AF65-F5344CB8AC3E}">
        <p14:creationId xmlns:p14="http://schemas.microsoft.com/office/powerpoint/2010/main" val="56175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BF1B-7A0A-4FFB-A7D3-FF8B7696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 – </a:t>
            </a:r>
            <a:r>
              <a:rPr lang="zh-CN" altLang="en-US" dirty="0"/>
              <a:t>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85EC4-3B04-40E7-8AC7-577F1668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可以新建，保存，打开，共享 </a:t>
            </a:r>
            <a:r>
              <a:rPr lang="en-US" altLang="zh-CN" dirty="0"/>
              <a:t>Discover</a:t>
            </a:r>
          </a:p>
          <a:p>
            <a:r>
              <a:rPr lang="zh-CN" altLang="en-US" dirty="0"/>
              <a:t>保存的 </a:t>
            </a:r>
            <a:r>
              <a:rPr lang="en-US" altLang="zh-CN" dirty="0"/>
              <a:t>Discover </a:t>
            </a:r>
            <a:r>
              <a:rPr lang="zh-CN" altLang="en-US" dirty="0"/>
              <a:t>在 </a:t>
            </a:r>
            <a:r>
              <a:rPr lang="en-US" altLang="zh-CN" dirty="0"/>
              <a:t>Management </a:t>
            </a:r>
            <a:r>
              <a:rPr lang="zh-CN" altLang="en-US" dirty="0"/>
              <a:t>中的 </a:t>
            </a:r>
            <a:r>
              <a:rPr lang="en-US" altLang="zh-CN" dirty="0"/>
              <a:t>Saved Objects </a:t>
            </a:r>
            <a:r>
              <a:rPr lang="zh-CN" altLang="en-US" dirty="0"/>
              <a:t>。删除、导入、导出操作需要在 </a:t>
            </a:r>
            <a:r>
              <a:rPr lang="en-US" altLang="zh-CN" dirty="0"/>
              <a:t>Saved Objects </a:t>
            </a:r>
            <a:r>
              <a:rPr lang="zh-CN" altLang="en-US" dirty="0"/>
              <a:t>页面操作。</a:t>
            </a:r>
          </a:p>
        </p:txBody>
      </p:sp>
    </p:spTree>
    <p:extLst>
      <p:ext uri="{BB962C8B-B14F-4D97-AF65-F5344CB8AC3E}">
        <p14:creationId xmlns:p14="http://schemas.microsoft.com/office/powerpoint/2010/main" val="95982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31DE-D59E-4F61-AE2E-8351B92F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Discover – </a:t>
            </a:r>
            <a:r>
              <a:rPr lang="zh-CN" altLang="en-US" dirty="0"/>
              <a:t>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EEEDE-A353-4D88-9054-3FBB7AFB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图表中显示某个时间段内固定时间间隔中收到的文档个数统计</a:t>
            </a:r>
            <a:endParaRPr lang="en-US" altLang="zh-CN" dirty="0"/>
          </a:p>
          <a:p>
            <a:r>
              <a:rPr lang="zh-CN" altLang="en-US" dirty="0"/>
              <a:t>点击并拖动选择可以调整时间段</a:t>
            </a:r>
            <a:endParaRPr lang="en-US" altLang="zh-CN" dirty="0"/>
          </a:p>
          <a:p>
            <a:r>
              <a:rPr lang="zh-CN" altLang="en-US" dirty="0"/>
              <a:t>点击结果中的一行开头的右三角图标可以展开结果</a:t>
            </a:r>
            <a:endParaRPr lang="en-US" altLang="zh-CN" dirty="0"/>
          </a:p>
          <a:p>
            <a:r>
              <a:rPr lang="zh-CN" altLang="en-US" dirty="0"/>
              <a:t>展开后可以选择 </a:t>
            </a:r>
            <a:r>
              <a:rPr lang="en-US" altLang="zh-CN" dirty="0"/>
              <a:t>Table </a:t>
            </a:r>
            <a:r>
              <a:rPr lang="zh-CN" altLang="en-US" dirty="0"/>
              <a:t>或者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形式查看。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416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242A4-B85F-4188-8DCC-0DEACB63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8B66C-9E48-4BEB-AA57-F007106A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数据可视化功能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可以通过向导建立多种可视化图表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保存的可视化图表可以作为 </a:t>
            </a:r>
            <a:r>
              <a:rPr lang="en-US" altLang="zh-CN" dirty="0"/>
              <a:t>Dashboard </a:t>
            </a:r>
            <a:r>
              <a:rPr lang="zh-CN" altLang="en-US" dirty="0"/>
              <a:t>的素材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44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A92F7-8EDC-49B0-B20A-D2509D2D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Visualize - Vertical Bar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E4E0A-923A-4490-A03E-4BA2331B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 </a:t>
            </a:r>
            <a:r>
              <a:rPr lang="en-US" altLang="zh-CN" dirty="0"/>
              <a:t>+ </a:t>
            </a:r>
            <a:r>
              <a:rPr lang="zh-CN" altLang="en-US" dirty="0"/>
              <a:t>按钮然后点击 </a:t>
            </a:r>
            <a:r>
              <a:rPr lang="en-US" altLang="zh-CN" dirty="0"/>
              <a:t>Vertical Bar </a:t>
            </a:r>
          </a:p>
          <a:p>
            <a:r>
              <a:rPr lang="zh-CN" altLang="en-US" dirty="0"/>
              <a:t>点击保存的 </a:t>
            </a:r>
            <a:r>
              <a:rPr lang="en-US" altLang="zh-CN" dirty="0"/>
              <a:t>Index Pattern</a:t>
            </a:r>
          </a:p>
          <a:p>
            <a:r>
              <a:rPr lang="zh-CN" altLang="en-US" dirty="0"/>
              <a:t>修改 </a:t>
            </a:r>
            <a:r>
              <a:rPr lang="en-US" altLang="zh-CN" dirty="0"/>
              <a:t>Data </a:t>
            </a:r>
            <a:r>
              <a:rPr lang="zh-CN" altLang="en-US" dirty="0"/>
              <a:t>标签下的 </a:t>
            </a:r>
            <a:r>
              <a:rPr lang="en-US" altLang="zh-CN" dirty="0"/>
              <a:t>Metrics </a:t>
            </a:r>
            <a:r>
              <a:rPr lang="zh-CN" altLang="en-US" dirty="0"/>
              <a:t>和 </a:t>
            </a:r>
            <a:r>
              <a:rPr lang="en-US" altLang="zh-CN" dirty="0"/>
              <a:t>Buckets </a:t>
            </a:r>
            <a:r>
              <a:rPr lang="zh-CN" altLang="en-US" dirty="0"/>
              <a:t>并接受变更（  ）以调整结果集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1E005E-E1D7-4000-A2ED-CB148F1A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4" y="3628610"/>
            <a:ext cx="323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4B153-29A8-4688-ADA7-4CA989F8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Kibana 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27F13-98BE-4066-A65F-D0BF2110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Kibana </a:t>
            </a:r>
            <a:r>
              <a:rPr lang="zh-CN" altLang="en-US" dirty="0"/>
              <a:t>是开源的，基于浏览器的数据可视化和挖掘工具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Kibana </a:t>
            </a:r>
            <a:r>
              <a:rPr lang="zh-CN" altLang="en-US" dirty="0"/>
              <a:t>是 </a:t>
            </a:r>
            <a:r>
              <a:rPr lang="en-US" altLang="zh-CN" dirty="0"/>
              <a:t>Elastic Stack </a:t>
            </a:r>
            <a:r>
              <a:rPr lang="zh-CN" altLang="en-US" dirty="0"/>
              <a:t>的一员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Kibana </a:t>
            </a:r>
            <a:r>
              <a:rPr lang="zh-CN" altLang="en-US" dirty="0"/>
              <a:t>是 数据存储分析服务 </a:t>
            </a:r>
            <a:r>
              <a:rPr lang="en-US" altLang="zh-CN" dirty="0"/>
              <a:t>Elasticsearch </a:t>
            </a:r>
            <a:r>
              <a:rPr lang="zh-CN" altLang="en-US" dirty="0"/>
              <a:t>（简称：</a:t>
            </a:r>
            <a:r>
              <a:rPr lang="en-US" altLang="zh-CN" dirty="0"/>
              <a:t>ES</a:t>
            </a:r>
            <a:r>
              <a:rPr lang="zh-CN" altLang="en-US" dirty="0"/>
              <a:t>）的查询展示服务</a:t>
            </a:r>
          </a:p>
        </p:txBody>
      </p:sp>
    </p:spTree>
    <p:extLst>
      <p:ext uri="{BB962C8B-B14F-4D97-AF65-F5344CB8AC3E}">
        <p14:creationId xmlns:p14="http://schemas.microsoft.com/office/powerpoint/2010/main" val="305863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392F6-EAC7-45EA-96FA-68099E94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 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BBEB0-96B8-4C10-89CC-9A059A08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开发工具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可以写 </a:t>
            </a:r>
            <a:r>
              <a:rPr lang="en-US" altLang="zh-CN" dirty="0"/>
              <a:t>DSL </a:t>
            </a:r>
            <a:r>
              <a:rPr lang="zh-CN" altLang="en-US" dirty="0"/>
              <a:t>，快速执行，查看结果</a:t>
            </a:r>
          </a:p>
        </p:txBody>
      </p:sp>
    </p:spTree>
    <p:extLst>
      <p:ext uri="{BB962C8B-B14F-4D97-AF65-F5344CB8AC3E}">
        <p14:creationId xmlns:p14="http://schemas.microsoft.com/office/powerpoint/2010/main" val="66480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AEAA1-37FF-449F-B0F6-95DA22AD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 Tools – </a:t>
            </a:r>
            <a:r>
              <a:rPr lang="zh-CN" altLang="en-US" dirty="0"/>
              <a:t>基本语句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17598-A53C-49E4-BAEE-8F01B941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搜索：</a:t>
            </a:r>
            <a:r>
              <a:rPr lang="en-US" altLang="zh-CN" dirty="0"/>
              <a:t>GET  [INDEX]/[TYPE]/_search {“query”:</a:t>
            </a:r>
            <a:r>
              <a:rPr lang="zh-CN" altLang="en-US" dirty="0"/>
              <a:t> </a:t>
            </a:r>
            <a:r>
              <a:rPr lang="en-US" altLang="zh-CN" dirty="0"/>
              <a:t>{“</a:t>
            </a:r>
            <a:r>
              <a:rPr lang="en-US" altLang="zh-CN" dirty="0" err="1"/>
              <a:t>match_all</a:t>
            </a:r>
            <a:r>
              <a:rPr lang="en-US" altLang="zh-CN" dirty="0"/>
              <a:t>”: {}}}</a:t>
            </a:r>
          </a:p>
          <a:p>
            <a:r>
              <a:rPr lang="en-US" altLang="zh-CN" dirty="0"/>
              <a:t>Size </a:t>
            </a:r>
            <a:r>
              <a:rPr lang="zh-CN" altLang="en-US" dirty="0"/>
              <a:t>参数：</a:t>
            </a:r>
            <a:r>
              <a:rPr lang="en-US" altLang="zh-CN" dirty="0"/>
              <a:t>size=0</a:t>
            </a:r>
            <a:r>
              <a:rPr lang="zh-CN" altLang="en-US" dirty="0"/>
              <a:t>时仅显示符合条件的文档的个数，不返回具体结果。例：</a:t>
            </a:r>
            <a:r>
              <a:rPr lang="en-US" altLang="zh-CN" dirty="0"/>
              <a:t>GET _</a:t>
            </a:r>
            <a:r>
              <a:rPr lang="en-US" altLang="zh-CN" dirty="0" err="1"/>
              <a:t>search?size</a:t>
            </a:r>
            <a:r>
              <a:rPr lang="en-US" altLang="zh-CN" dirty="0"/>
              <a:t>=0 </a:t>
            </a:r>
          </a:p>
          <a:p>
            <a:r>
              <a:rPr lang="zh-CN" altLang="en-US" dirty="0"/>
              <a:t>模糊</a:t>
            </a:r>
            <a:r>
              <a:rPr lang="en-US" altLang="zh-CN" dirty="0"/>
              <a:t>(</a:t>
            </a:r>
            <a:r>
              <a:rPr lang="zh-CN" altLang="en-US" dirty="0"/>
              <a:t>全文</a:t>
            </a:r>
            <a:r>
              <a:rPr lang="en-US" altLang="zh-CN" dirty="0"/>
              <a:t>)</a:t>
            </a:r>
            <a:r>
              <a:rPr lang="zh-CN" altLang="en-US" dirty="0"/>
              <a:t>匹配条件：</a:t>
            </a:r>
            <a:r>
              <a:rPr lang="en-US" altLang="zh-CN" dirty="0"/>
              <a:t>{“query”: { “match”: { “FIELD”: “VALUE”} }}</a:t>
            </a:r>
          </a:p>
          <a:p>
            <a:r>
              <a:rPr lang="zh-CN" altLang="en-US" dirty="0"/>
              <a:t>多个匹配条件：</a:t>
            </a:r>
            <a:r>
              <a:rPr lang="en-US" altLang="zh-CN" dirty="0"/>
              <a:t>{“query”: { “bool”: { “must”:[“match”: { “FIELD”: “VALUE”} ]}}}</a:t>
            </a:r>
          </a:p>
          <a:p>
            <a:r>
              <a:rPr lang="en-US" altLang="zh-CN" dirty="0"/>
              <a:t>Bool </a:t>
            </a:r>
            <a:r>
              <a:rPr lang="zh-CN" altLang="en-US" dirty="0"/>
              <a:t>过滤中</a:t>
            </a:r>
            <a:r>
              <a:rPr lang="en-US" altLang="zh-CN" dirty="0"/>
              <a:t>must </a:t>
            </a:r>
            <a:r>
              <a:rPr lang="zh-CN" altLang="en-US" dirty="0"/>
              <a:t>表示所有条件必须匹配，</a:t>
            </a:r>
            <a:r>
              <a:rPr lang="en-US" altLang="zh-CN" dirty="0" err="1"/>
              <a:t>must_not</a:t>
            </a:r>
            <a:r>
              <a:rPr lang="zh-CN" altLang="en-US" dirty="0"/>
              <a:t>表示所有条件都不能匹配，</a:t>
            </a:r>
            <a:r>
              <a:rPr lang="en-US" altLang="zh-CN" dirty="0" err="1"/>
              <a:t>shoud</a:t>
            </a:r>
            <a:r>
              <a:rPr lang="zh-CN" altLang="en-US" dirty="0"/>
              <a:t>表示至少有一个条件匹配</a:t>
            </a:r>
          </a:p>
        </p:txBody>
      </p:sp>
    </p:spTree>
    <p:extLst>
      <p:ext uri="{BB962C8B-B14F-4D97-AF65-F5344CB8AC3E}">
        <p14:creationId xmlns:p14="http://schemas.microsoft.com/office/powerpoint/2010/main" val="386335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75183-F5DD-4B89-B554-AA797EA0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 Tools – </a:t>
            </a:r>
            <a:r>
              <a:rPr lang="zh-CN" altLang="en-US" dirty="0"/>
              <a:t>基本语句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5A36B-6E69-44F1-B195-241D23E4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match </a:t>
            </a:r>
            <a:r>
              <a:rPr lang="zh-CN" altLang="en-US" dirty="0"/>
              <a:t>子句中的</a:t>
            </a:r>
            <a:r>
              <a:rPr lang="en-US" altLang="zh-CN" dirty="0"/>
              <a:t>VALUE</a:t>
            </a:r>
            <a:r>
              <a:rPr lang="zh-CN" altLang="en-US" dirty="0"/>
              <a:t>值不要写带空格，非字母数字的文本，有可能多匹配。原因是</a:t>
            </a:r>
            <a:r>
              <a:rPr lang="en-US" altLang="zh-CN" dirty="0"/>
              <a:t>ES</a:t>
            </a:r>
            <a:r>
              <a:rPr lang="zh-CN" altLang="en-US" dirty="0"/>
              <a:t>默认情况下会对</a:t>
            </a:r>
            <a:r>
              <a:rPr lang="en-US" altLang="zh-CN" dirty="0"/>
              <a:t>string</a:t>
            </a:r>
            <a:r>
              <a:rPr lang="zh-CN" altLang="en-US" dirty="0"/>
              <a:t>类型的数据进行分词处理，而</a:t>
            </a:r>
            <a:r>
              <a:rPr lang="en-US" altLang="zh-CN" dirty="0"/>
              <a:t>match</a:t>
            </a:r>
            <a:r>
              <a:rPr lang="zh-CN" altLang="en-US" dirty="0"/>
              <a:t>匹配的是分词。</a:t>
            </a:r>
            <a:endParaRPr lang="en-US" altLang="zh-CN" dirty="0"/>
          </a:p>
          <a:p>
            <a:r>
              <a:rPr lang="zh-CN" altLang="en-US" dirty="0"/>
              <a:t>如果想知道</a:t>
            </a:r>
            <a:r>
              <a:rPr lang="en-US" altLang="zh-CN" dirty="0"/>
              <a:t>ES</a:t>
            </a:r>
            <a:r>
              <a:rPr lang="zh-CN" altLang="en-US" dirty="0"/>
              <a:t>是如何分析的可以通过</a:t>
            </a:r>
            <a:r>
              <a:rPr lang="en-US" altLang="zh-CN" dirty="0"/>
              <a:t>API</a:t>
            </a:r>
            <a:r>
              <a:rPr lang="zh-CN" altLang="en-US" dirty="0"/>
              <a:t>查看：</a:t>
            </a:r>
            <a:r>
              <a:rPr lang="en-US" altLang="zh-CN" dirty="0"/>
              <a:t>GET /_analyze </a:t>
            </a:r>
          </a:p>
          <a:p>
            <a:pPr marL="0" indent="0">
              <a:buNone/>
            </a:pPr>
            <a:r>
              <a:rPr lang="en-US" altLang="zh-CN"/>
              <a:t>	{ </a:t>
            </a:r>
            <a:r>
              <a:rPr lang="en-US" altLang="zh-CN" dirty="0"/>
              <a:t>“analyzer”: “standard”, “text”: “Text </a:t>
            </a:r>
            <a:r>
              <a:rPr lang="en-US" altLang="zh-CN"/>
              <a:t>to analyze”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12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755A6-2026-474C-BD2A-73377354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Kibana </a:t>
            </a:r>
            <a:r>
              <a:rPr lang="zh-CN" altLang="en-US" dirty="0"/>
              <a:t>基本功能简介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E7627-C109-480D-8649-4FD8D410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Discover</a:t>
            </a:r>
            <a:r>
              <a:rPr lang="zh-CN" altLang="en-US" dirty="0"/>
              <a:t>：总览存储的数据。提供时间过滤，字段过滤等功能。</a:t>
            </a:r>
            <a:endParaRPr lang="en-US" altLang="zh-CN" dirty="0"/>
          </a:p>
          <a:p>
            <a:r>
              <a:rPr lang="en-US" altLang="zh-CN" dirty="0"/>
              <a:t>Visualize</a:t>
            </a:r>
            <a:r>
              <a:rPr lang="zh-CN" altLang="en-US" dirty="0"/>
              <a:t>：创建与管理多种可视化图表工具集。</a:t>
            </a:r>
            <a:endParaRPr lang="en-US" altLang="zh-CN" dirty="0"/>
          </a:p>
          <a:p>
            <a:r>
              <a:rPr lang="en-US" altLang="zh-CN" dirty="0"/>
              <a:t>Dashboard</a:t>
            </a:r>
            <a:r>
              <a:rPr lang="zh-CN" altLang="en-US" dirty="0"/>
              <a:t>：可自由排列已保存的可视化图表的仪表盘。</a:t>
            </a:r>
            <a:endParaRPr lang="en-US" altLang="zh-CN" dirty="0"/>
          </a:p>
          <a:p>
            <a:r>
              <a:rPr lang="en-US" altLang="zh-CN" dirty="0" err="1"/>
              <a:t>Timelion</a:t>
            </a:r>
            <a:r>
              <a:rPr lang="zh-CN" altLang="en-US" dirty="0"/>
              <a:t>：基于时间序列的可视化工具。</a:t>
            </a:r>
            <a:endParaRPr lang="en-US" altLang="zh-CN" dirty="0"/>
          </a:p>
          <a:p>
            <a:r>
              <a:rPr lang="en-US" altLang="zh-CN" dirty="0" err="1"/>
              <a:t>DevTools</a:t>
            </a:r>
            <a:r>
              <a:rPr lang="zh-CN" altLang="en-US" dirty="0"/>
              <a:t>：开发工具，可以直接操作</a:t>
            </a:r>
            <a:r>
              <a:rPr lang="en-US" altLang="zh-CN" dirty="0"/>
              <a:t>ES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Management</a:t>
            </a:r>
            <a:r>
              <a:rPr lang="zh-CN" altLang="en-US" dirty="0"/>
              <a:t>：管理配置工具。</a:t>
            </a:r>
          </a:p>
        </p:txBody>
      </p:sp>
    </p:spTree>
    <p:extLst>
      <p:ext uri="{BB962C8B-B14F-4D97-AF65-F5344CB8AC3E}">
        <p14:creationId xmlns:p14="http://schemas.microsoft.com/office/powerpoint/2010/main" val="194698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F3706-6826-497A-9FEA-D7ABC973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Kibana </a:t>
            </a:r>
            <a:r>
              <a:rPr lang="zh-CN" altLang="en-US" dirty="0"/>
              <a:t>操作界面示意图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8421C-448B-442F-A7B2-41A12746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1B51E3-55EC-4F5C-8CB2-09B034FA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27" y="2570693"/>
            <a:ext cx="64198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D7E38-6646-459B-B91F-8DDAA9C9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Kibana </a:t>
            </a:r>
            <a:r>
              <a:rPr lang="zh-CN" altLang="en-US" dirty="0"/>
              <a:t>常用功能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7D329-7966-4A6D-B56E-BD9EB205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Management</a:t>
            </a:r>
          </a:p>
          <a:p>
            <a:endParaRPr lang="en-US" altLang="zh-CN" dirty="0"/>
          </a:p>
          <a:p>
            <a:r>
              <a:rPr lang="en-US" altLang="zh-CN" dirty="0"/>
              <a:t>Discover</a:t>
            </a:r>
          </a:p>
          <a:p>
            <a:endParaRPr lang="en-US" altLang="zh-CN" dirty="0"/>
          </a:p>
          <a:p>
            <a:r>
              <a:rPr lang="en-US" altLang="zh-CN" dirty="0"/>
              <a:t>Visualize</a:t>
            </a:r>
          </a:p>
          <a:p>
            <a:endParaRPr lang="en-US" altLang="zh-CN" dirty="0"/>
          </a:p>
          <a:p>
            <a:r>
              <a:rPr lang="en-US" altLang="zh-CN" dirty="0" err="1"/>
              <a:t>DevTools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44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4A150-CA49-402A-A66C-9198FB67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95697-408C-41AE-986A-9E608A8C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Index Patterns:</a:t>
            </a:r>
            <a:r>
              <a:rPr lang="zh-CN" altLang="en-US" dirty="0"/>
              <a:t> 索引管理。所有操作都基于索引。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Saved Objects: </a:t>
            </a:r>
            <a:r>
              <a:rPr lang="zh-CN" altLang="en-US" dirty="0"/>
              <a:t>保存对象管理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Advanced Settings: </a:t>
            </a:r>
            <a:r>
              <a:rPr lang="zh-CN" altLang="en-US" dirty="0"/>
              <a:t>高级配置管理</a:t>
            </a:r>
          </a:p>
        </p:txBody>
      </p:sp>
    </p:spTree>
    <p:extLst>
      <p:ext uri="{BB962C8B-B14F-4D97-AF65-F5344CB8AC3E}">
        <p14:creationId xmlns:p14="http://schemas.microsoft.com/office/powerpoint/2010/main" val="223022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89CC5-9065-423E-8E08-9EF6901C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Management - </a:t>
            </a:r>
            <a:r>
              <a:rPr lang="en-US" altLang="zh-CN" dirty="0" err="1"/>
              <a:t>IndexPatterns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5FE59-CA89-4E62-9760-4D173B6B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配置索引模式（</a:t>
            </a:r>
            <a:r>
              <a:rPr lang="en-US" altLang="zh-CN" dirty="0"/>
              <a:t>Create Index Pattern</a:t>
            </a:r>
            <a:r>
              <a:rPr lang="zh-CN" altLang="en-US" dirty="0"/>
              <a:t>）：索引是由数据输出方（比如：</a:t>
            </a:r>
            <a:r>
              <a:rPr lang="en-US" altLang="zh-CN" dirty="0" err="1"/>
              <a:t>Fluentd</a:t>
            </a:r>
            <a:r>
              <a:rPr lang="zh-CN" altLang="en-US" dirty="0"/>
              <a:t>）建好存储在</a:t>
            </a:r>
            <a:r>
              <a:rPr lang="en-US" altLang="zh-CN" dirty="0"/>
              <a:t>ES</a:t>
            </a:r>
            <a:r>
              <a:rPr lang="zh-CN" altLang="en-US" dirty="0"/>
              <a:t>里的。这里仅配置要处理的索引。支持通配符（*）。</a:t>
            </a:r>
            <a:endParaRPr lang="en-US" altLang="zh-CN" dirty="0"/>
          </a:p>
          <a:p>
            <a:r>
              <a:rPr lang="en-US" altLang="zh-CN" dirty="0"/>
              <a:t>yx1628 </a:t>
            </a:r>
            <a:r>
              <a:rPr lang="zh-CN" altLang="en-US" dirty="0"/>
              <a:t>项目中的索引格式是  </a:t>
            </a:r>
            <a:r>
              <a:rPr lang="en-US" altLang="zh-CN" dirty="0"/>
              <a:t>yx1628-</a:t>
            </a:r>
            <a:r>
              <a:rPr lang="zh-CN" altLang="en-US" dirty="0"/>
              <a:t>版本</a:t>
            </a:r>
            <a:r>
              <a:rPr lang="en-US" altLang="zh-CN" dirty="0"/>
              <a:t>-</a:t>
            </a:r>
            <a:r>
              <a:rPr lang="zh-CN" altLang="en-US" dirty="0"/>
              <a:t>日期。版本格式：</a:t>
            </a:r>
            <a:r>
              <a:rPr lang="en-US" altLang="zh-CN" dirty="0"/>
              <a:t>v1</a:t>
            </a:r>
            <a:r>
              <a:rPr lang="zh-CN" altLang="en-US" dirty="0"/>
              <a:t>。时间格式：</a:t>
            </a:r>
            <a:r>
              <a:rPr lang="en-US" altLang="zh-CN" dirty="0"/>
              <a:t>2018.03.01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Yx1628</a:t>
            </a:r>
            <a:r>
              <a:rPr lang="zh-CN" altLang="en-US" dirty="0"/>
              <a:t>项目可以按年、月、日逐级建立索引模式。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yx1628-* </a:t>
            </a:r>
            <a:r>
              <a:rPr lang="zh-CN" altLang="en-US" dirty="0"/>
              <a:t>表示所有</a:t>
            </a:r>
            <a:r>
              <a:rPr lang="en-US" altLang="zh-CN" dirty="0"/>
              <a:t>yx1628</a:t>
            </a:r>
            <a:r>
              <a:rPr lang="zh-CN" altLang="en-US" dirty="0"/>
              <a:t>项目的索引。</a:t>
            </a:r>
            <a:r>
              <a:rPr lang="en-US" altLang="zh-CN" dirty="0"/>
              <a:t>yx1628-v1-2018* </a:t>
            </a:r>
            <a:r>
              <a:rPr lang="zh-CN" altLang="en-US" dirty="0"/>
              <a:t>表示</a:t>
            </a:r>
            <a:r>
              <a:rPr lang="en-US" altLang="zh-CN" dirty="0"/>
              <a:t>yx1628</a:t>
            </a:r>
            <a:r>
              <a:rPr lang="zh-CN" altLang="en-US" dirty="0"/>
              <a:t>项目 </a:t>
            </a:r>
            <a:r>
              <a:rPr lang="en-US" altLang="zh-CN" dirty="0"/>
              <a:t>v1 </a:t>
            </a:r>
            <a:r>
              <a:rPr lang="zh-CN" altLang="en-US" dirty="0"/>
              <a:t>版本下</a:t>
            </a:r>
            <a:r>
              <a:rPr lang="en-US" altLang="zh-CN" dirty="0"/>
              <a:t>2018</a:t>
            </a:r>
            <a:r>
              <a:rPr lang="zh-CN" altLang="en-US" dirty="0"/>
              <a:t>年的所有索引。</a:t>
            </a:r>
          </a:p>
        </p:txBody>
      </p:sp>
    </p:spTree>
    <p:extLst>
      <p:ext uri="{BB962C8B-B14F-4D97-AF65-F5344CB8AC3E}">
        <p14:creationId xmlns:p14="http://schemas.microsoft.com/office/powerpoint/2010/main" val="293558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25ADD-DDCC-444E-B20C-74F90B9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Management - </a:t>
            </a:r>
            <a:r>
              <a:rPr lang="en-US" altLang="zh-CN" dirty="0" err="1"/>
              <a:t>IndexPatterns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DF731-2DA1-46EE-BB5D-7046C45C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Time Filter field name</a:t>
            </a:r>
            <a:r>
              <a:rPr lang="zh-CN" altLang="en-US" dirty="0"/>
              <a:t>：建好索引模式后（</a:t>
            </a:r>
            <a:r>
              <a:rPr lang="en-US" altLang="zh-CN" dirty="0"/>
              <a:t>ES</a:t>
            </a:r>
            <a:r>
              <a:rPr lang="zh-CN" altLang="en-US" dirty="0"/>
              <a:t>中需要有匹配的索引），在</a:t>
            </a:r>
            <a:r>
              <a:rPr lang="en-US" altLang="zh-CN" dirty="0"/>
              <a:t>Time Filter field name </a:t>
            </a:r>
            <a:r>
              <a:rPr lang="zh-CN" altLang="en-US" dirty="0"/>
              <a:t>下拉列表中可以选择作为时间过滤条件的字段的名称。如果所有字段中仅有一个</a:t>
            </a:r>
            <a:r>
              <a:rPr lang="en-US" altLang="zh-CN" dirty="0"/>
              <a:t>time</a:t>
            </a:r>
            <a:r>
              <a:rPr lang="zh-CN" altLang="en-US" dirty="0"/>
              <a:t>类型字段会被默认选中。</a:t>
            </a:r>
            <a:endParaRPr lang="en-US" altLang="zh-CN" dirty="0"/>
          </a:p>
          <a:p>
            <a:r>
              <a:rPr lang="zh-CN" altLang="en-US" dirty="0"/>
              <a:t>时间过滤字段很重要。表示数据产生时间。所有数据默认按照该字段排序。</a:t>
            </a:r>
          </a:p>
        </p:txBody>
      </p:sp>
    </p:spTree>
    <p:extLst>
      <p:ext uri="{BB962C8B-B14F-4D97-AF65-F5344CB8AC3E}">
        <p14:creationId xmlns:p14="http://schemas.microsoft.com/office/powerpoint/2010/main" val="336863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60BEB-6E26-47DF-B5A7-453C0122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Management - </a:t>
            </a:r>
            <a:r>
              <a:rPr lang="en-US" altLang="zh-CN" dirty="0" err="1"/>
              <a:t>IndexPatterns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A953E-319E-44E5-9919-C0366548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建立好的索引模式都在</a:t>
            </a:r>
            <a:r>
              <a:rPr lang="en-US" altLang="zh-CN" dirty="0"/>
              <a:t>Kibana Management – </a:t>
            </a:r>
            <a:r>
              <a:rPr lang="en-US" altLang="zh-CN" dirty="0" err="1"/>
              <a:t>IndexPatterns</a:t>
            </a:r>
            <a:r>
              <a:rPr lang="en-US" altLang="zh-CN" dirty="0"/>
              <a:t> </a:t>
            </a:r>
            <a:r>
              <a:rPr lang="zh-CN" altLang="en-US" dirty="0"/>
              <a:t>页面的中间以列表形式显示。</a:t>
            </a:r>
            <a:endParaRPr lang="en-US" altLang="zh-CN" dirty="0"/>
          </a:p>
          <a:p>
            <a:r>
              <a:rPr lang="zh-CN" altLang="en-US" dirty="0"/>
              <a:t>点击一个索引模式，页面右方显示该模式的所有字段和管理按钮（设为默认，刷新字段，删除索引模式）。</a:t>
            </a:r>
            <a:endParaRPr lang="en-US" altLang="zh-CN" dirty="0"/>
          </a:p>
          <a:p>
            <a:r>
              <a:rPr lang="zh-CN" altLang="en-US" dirty="0"/>
              <a:t>‘</a:t>
            </a:r>
            <a:r>
              <a:rPr lang="en-US" altLang="zh-CN" dirty="0"/>
              <a:t>_</a:t>
            </a:r>
            <a:r>
              <a:rPr lang="zh-CN" altLang="en-US" dirty="0"/>
              <a:t>’开头的字段是</a:t>
            </a:r>
            <a:r>
              <a:rPr lang="en-US" altLang="zh-CN" dirty="0"/>
              <a:t>ES</a:t>
            </a:r>
            <a:r>
              <a:rPr lang="zh-CN" altLang="en-US" dirty="0"/>
              <a:t>的私有字段。</a:t>
            </a:r>
            <a:endParaRPr lang="en-US" altLang="zh-CN" dirty="0"/>
          </a:p>
          <a:p>
            <a:r>
              <a:rPr lang="zh-CN" altLang="en-US" dirty="0"/>
              <a:t>字段信息中包含类型，格式，是否可搜索，是否可聚合等。</a:t>
            </a:r>
          </a:p>
        </p:txBody>
      </p:sp>
    </p:spTree>
    <p:extLst>
      <p:ext uri="{BB962C8B-B14F-4D97-AF65-F5344CB8AC3E}">
        <p14:creationId xmlns:p14="http://schemas.microsoft.com/office/powerpoint/2010/main" val="52504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3320</TotalTime>
  <Words>1104</Words>
  <Application>Microsoft Office PowerPoint</Application>
  <PresentationFormat>宽屏</PresentationFormat>
  <Paragraphs>115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方正舒体</vt:lpstr>
      <vt:lpstr>Arial</vt:lpstr>
      <vt:lpstr>Garamond</vt:lpstr>
      <vt:lpstr>环保</vt:lpstr>
      <vt:lpstr>Kibana 5简要指南</vt:lpstr>
      <vt:lpstr>Kibana 是什么</vt:lpstr>
      <vt:lpstr>Kibana 基本功能简介</vt:lpstr>
      <vt:lpstr>Kibana 操作界面示意图</vt:lpstr>
      <vt:lpstr>Kibana 常用功能</vt:lpstr>
      <vt:lpstr>Management</vt:lpstr>
      <vt:lpstr>Management - IndexPatterns</vt:lpstr>
      <vt:lpstr>Management - IndexPatterns</vt:lpstr>
      <vt:lpstr>Management - IndexPatterns</vt:lpstr>
      <vt:lpstr>Management – Saved Objects</vt:lpstr>
      <vt:lpstr>Kibana 常用功能</vt:lpstr>
      <vt:lpstr>Discover</vt:lpstr>
      <vt:lpstr>Discover – 控制搜索条件</vt:lpstr>
      <vt:lpstr>Discover – 字段过滤</vt:lpstr>
      <vt:lpstr>Discover – 时间过滤</vt:lpstr>
      <vt:lpstr>Discover – 菜单</vt:lpstr>
      <vt:lpstr>Discover – 结果</vt:lpstr>
      <vt:lpstr>Visualize</vt:lpstr>
      <vt:lpstr>Visualize - Vertical Bar </vt:lpstr>
      <vt:lpstr>Dev Tools</vt:lpstr>
      <vt:lpstr>Dev Tools – 基本语句</vt:lpstr>
      <vt:lpstr>Dev Tools – 基本语句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Kibana简要指南</dc:title>
  <dc:creator>Cody wang</dc:creator>
  <cp:lastModifiedBy>Cody wang</cp:lastModifiedBy>
  <cp:revision>67</cp:revision>
  <dcterms:created xsi:type="dcterms:W3CDTF">2018-03-15T03:19:00Z</dcterms:created>
  <dcterms:modified xsi:type="dcterms:W3CDTF">2018-03-17T10:39:22Z</dcterms:modified>
</cp:coreProperties>
</file>