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74" r:id="rId7"/>
    <p:sldId id="262" r:id="rId8"/>
    <p:sldId id="263" r:id="rId9"/>
    <p:sldId id="267" r:id="rId10"/>
    <p:sldId id="264" r:id="rId11"/>
    <p:sldId id="270" r:id="rId12"/>
    <p:sldId id="288" r:id="rId13"/>
    <p:sldId id="289" r:id="rId14"/>
    <p:sldId id="290" r:id="rId15"/>
    <p:sldId id="265" r:id="rId16"/>
    <p:sldId id="272" r:id="rId17"/>
    <p:sldId id="291" r:id="rId18"/>
    <p:sldId id="292" r:id="rId19"/>
    <p:sldId id="29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7BF96-BE9E-46E2-8D55-6E8BDDC32DAE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AC6B50A2-A719-40F2-A025-D428F4ED7AF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开发</a:t>
          </a:r>
          <a:r>
            <a:rPr lang="zh-CN" altLang="en-US"/>
            <a:t/>
          </a:r>
          <a:endParaRPr lang="zh-CN" altLang="en-US"/>
        </a:p>
      </dgm:t>
    </dgm:pt>
    <dgm:pt modelId="{CA8D0332-16E7-482E-9342-B84A5B6AB1E4}" cxnId="{A8AD07C6-CB98-4F67-96B2-28FD05757CAA}" type="parTrans">
      <dgm:prSet/>
      <dgm:spPr/>
      <dgm:t>
        <a:bodyPr/>
        <a:p>
          <a:endParaRPr lang="zh-CN" altLang="en-US"/>
        </a:p>
      </dgm:t>
    </dgm:pt>
    <dgm:pt modelId="{90A52E01-7D27-4B54-9739-4258B1F7A655}" cxnId="{A8AD07C6-CB98-4F67-96B2-28FD05757CAA}" type="sibTrans">
      <dgm:prSet/>
      <dgm:spPr/>
      <dgm:t>
        <a:bodyPr/>
        <a:p>
          <a:endParaRPr lang="zh-CN" altLang="en-US"/>
        </a:p>
      </dgm:t>
    </dgm:pt>
    <dgm:pt modelId="{65F927D4-D7F1-4982-AC1F-B5F18269B9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镜像</a:t>
          </a:r>
          <a:endParaRPr lang="zh-CN" altLang="en-US"/>
        </a:p>
      </dgm:t>
    </dgm:pt>
    <dgm:pt modelId="{C9B16F22-83D1-4297-A902-69664AD8C3E2}" cxnId="{3025781B-476F-436B-8A7D-C5F2070755F6}" type="parTrans">
      <dgm:prSet/>
      <dgm:spPr/>
      <dgm:t>
        <a:bodyPr/>
        <a:p>
          <a:endParaRPr lang="zh-CN" altLang="en-US"/>
        </a:p>
      </dgm:t>
    </dgm:pt>
    <dgm:pt modelId="{05162CEF-0ED0-483E-A0C3-3EE6FC938A4C}" cxnId="{3025781B-476F-436B-8A7D-C5F2070755F6}" type="sibTrans">
      <dgm:prSet/>
      <dgm:spPr/>
      <dgm:t>
        <a:bodyPr/>
        <a:p>
          <a:endParaRPr lang="zh-CN" altLang="en-US"/>
        </a:p>
      </dgm:t>
    </dgm:pt>
    <dgm:pt modelId="{A0C75BDF-8A45-45C9-9826-59106BB1743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文档</a:t>
          </a:r>
          <a:endParaRPr lang="zh-CN" altLang="en-US"/>
        </a:p>
      </dgm:t>
    </dgm:pt>
    <dgm:pt modelId="{D54815B4-6C9E-45C9-BC3E-15091968BCCB}" cxnId="{C982D268-47AA-422F-93C1-DC08DBFCF1D7}" type="parTrans">
      <dgm:prSet/>
      <dgm:spPr/>
    </dgm:pt>
    <dgm:pt modelId="{E7498A69-3295-46BA-A635-E637577E0D51}" cxnId="{C982D268-47AA-422F-93C1-DC08DBFCF1D7}" type="sibTrans">
      <dgm:prSet/>
      <dgm:spPr/>
    </dgm:pt>
    <dgm:pt modelId="{51CC1819-BEE1-4EE4-AE6F-A732291DBB6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u="sng"/>
            <a:t>配置模板</a:t>
          </a:r>
          <a:endParaRPr lang="zh-CN" altLang="en-US" u="sng"/>
        </a:p>
      </dgm:t>
    </dgm:pt>
    <dgm:pt modelId="{A89F9846-D759-4E9C-8094-389A233D42F5}" cxnId="{E71DD2B2-770E-42C9-A6DF-3962D73DB512}" type="parTrans">
      <dgm:prSet/>
      <dgm:spPr/>
    </dgm:pt>
    <dgm:pt modelId="{3B04E2A2-06EC-4DC0-AE46-780AA5F58F14}" cxnId="{E71DD2B2-770E-42C9-A6DF-3962D73DB512}" type="sibTrans">
      <dgm:prSet/>
      <dgm:spPr/>
    </dgm:pt>
    <dgm:pt modelId="{179A5572-842C-488F-BECB-149CD63275B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324B4D24-C001-40F3-AE6D-31C7205EB5E9}" cxnId="{43A6783B-F2B4-4196-8D9C-378D39767763}" type="parTrans">
      <dgm:prSet/>
      <dgm:spPr/>
    </dgm:pt>
    <dgm:pt modelId="{153A241D-5AF9-405D-8CFD-E4C3F24CBA06}" cxnId="{43A6783B-F2B4-4196-8D9C-378D39767763}" type="sibTrans">
      <dgm:prSet/>
      <dgm:spPr/>
    </dgm:pt>
    <dgm:pt modelId="{023FEA8F-60D4-40C6-8FB4-0CF910C5EDF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09B2D408-DCA5-4D22-AB52-F8F8BBE5EF0D}" cxnId="{4941B0C9-BB73-4124-9325-8C5D51630F76}" type="parTrans">
      <dgm:prSet/>
      <dgm:spPr/>
    </dgm:pt>
    <dgm:pt modelId="{7E52D679-A3D9-4F90-B58C-C180C40CBA1D}" cxnId="{4941B0C9-BB73-4124-9325-8C5D51630F76}" type="sibTrans">
      <dgm:prSet/>
      <dgm:spPr/>
    </dgm:pt>
    <dgm:pt modelId="{E5B67AE2-6BF1-45B6-BAD7-D336C3C877B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CA8E8ECB-7711-4398-83AC-3DEB94845ECA}" cxnId="{4F1EF1B1-E44C-4979-89DC-529EB73AF4A6}" type="parTrans">
      <dgm:prSet/>
      <dgm:spPr/>
    </dgm:pt>
    <dgm:pt modelId="{E576AE6F-5D74-4FAB-AD80-A4A89928654C}" cxnId="{4F1EF1B1-E44C-4979-89DC-529EB73AF4A6}" type="sibTrans">
      <dgm:prSet/>
      <dgm:spPr/>
    </dgm:pt>
    <dgm:pt modelId="{4063E92F-EF63-4941-A01A-382F576CE1C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测试</a:t>
          </a:r>
          <a:r>
            <a:rPr lang="zh-CN" altLang="en-US"/>
            <a:t/>
          </a:r>
          <a:endParaRPr lang="zh-CN" altLang="en-US"/>
        </a:p>
      </dgm:t>
    </dgm:pt>
    <dgm:pt modelId="{A5CA5D61-00C1-4E45-8F42-D1FDF0647EC5}" cxnId="{E84BEC8C-6245-47FC-9A5F-AABCE70CC7BA}" type="parTrans">
      <dgm:prSet/>
      <dgm:spPr/>
      <dgm:t>
        <a:bodyPr/>
        <a:p>
          <a:endParaRPr lang="zh-CN" altLang="en-US"/>
        </a:p>
      </dgm:t>
    </dgm:pt>
    <dgm:pt modelId="{805FEA0E-556F-4342-BBA0-B0908DC92DA2}" cxnId="{E84BEC8C-6245-47FC-9A5F-AABCE70CC7BA}" type="sibTrans">
      <dgm:prSet/>
      <dgm:spPr/>
      <dgm:t>
        <a:bodyPr/>
        <a:p>
          <a:endParaRPr lang="zh-CN" altLang="en-US"/>
        </a:p>
      </dgm:t>
    </dgm:pt>
    <dgm:pt modelId="{9F90E17E-D5B8-4493-81C7-6BA6A294E0F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镜像</a:t>
          </a:r>
          <a:endParaRPr lang="zh-CN" altLang="en-US"/>
        </a:p>
      </dgm:t>
    </dgm:pt>
    <dgm:pt modelId="{DA9881DA-8597-4D4C-984B-159444123D63}" cxnId="{656136B1-32C4-4311-B237-CA300A72DFD1}" type="parTrans">
      <dgm:prSet/>
      <dgm:spPr/>
      <dgm:t>
        <a:bodyPr/>
        <a:p>
          <a:endParaRPr lang="zh-CN" altLang="en-US"/>
        </a:p>
      </dgm:t>
    </dgm:pt>
    <dgm:pt modelId="{E43E321E-C2A1-4DAD-9F35-C04C232EC0A3}" cxnId="{656136B1-32C4-4311-B237-CA300A72DFD1}" type="sibTrans">
      <dgm:prSet/>
      <dgm:spPr/>
      <dgm:t>
        <a:bodyPr/>
        <a:p>
          <a:endParaRPr lang="zh-CN" altLang="en-US"/>
        </a:p>
      </dgm:t>
    </dgm:pt>
    <dgm:pt modelId="{70D7430E-4FF6-4E51-B95F-FC7068130C4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文档</a:t>
          </a:r>
          <a:endParaRPr lang="zh-CN" altLang="en-US"/>
        </a:p>
      </dgm:t>
    </dgm:pt>
    <dgm:pt modelId="{D5966750-0A4E-4A58-97A7-AE78D4183C95}" cxnId="{87076AEB-B4CA-4ACF-9E1A-43C51C2B9D91}" type="parTrans">
      <dgm:prSet/>
      <dgm:spPr/>
    </dgm:pt>
    <dgm:pt modelId="{36FE70B5-903E-428E-999B-0C5F25722633}" cxnId="{87076AEB-B4CA-4ACF-9E1A-43C51C2B9D91}" type="sibTrans">
      <dgm:prSet/>
      <dgm:spPr/>
    </dgm:pt>
    <dgm:pt modelId="{B908A917-9103-4E23-AA17-04741C1B9E4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olidFill>
                <a:schemeClr val="tx1"/>
              </a:solidFill>
            </a:rPr>
            <a:t>配置</a:t>
          </a:r>
          <a:r>
            <a:rPr lang="zh-CN" altLang="en-US">
              <a:solidFill>
                <a:schemeClr val="tx1"/>
              </a:solidFill>
            </a:rPr>
            <a:t>模板</a:t>
          </a:r>
          <a:r>
            <a:rPr lang="zh-CN" altLang="en-US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7891E7A2-1D9A-4731-85F8-5CCE0F0B54E0}" cxnId="{28A15724-7F01-4059-95DA-404E0B2C4886}" type="parTrans">
      <dgm:prSet/>
      <dgm:spPr/>
    </dgm:pt>
    <dgm:pt modelId="{36546EB2-2D4C-4E26-BBC5-0C366C8DA70D}" cxnId="{28A15724-7F01-4059-95DA-404E0B2C4886}" type="sibTrans">
      <dgm:prSet/>
      <dgm:spPr/>
    </dgm:pt>
    <dgm:pt modelId="{F6B1ABA1-AA72-46BC-A6F3-D01548E1FEC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olidFill>
                <a:schemeClr val="tx1">
                  <a:lumMod val="50000"/>
                  <a:lumOff val="50000"/>
                </a:schemeClr>
              </a:solidFill>
            </a:rPr>
            <a:t>部署过程</a:t>
          </a:r>
          <a:endParaRPr lang="zh-CN" altLang="en-US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094E0DD8-3CC8-4C54-B022-128A8E7F147E}" cxnId="{8B3942CF-F10D-4970-8438-EC897B106001}" type="parTrans">
      <dgm:prSet/>
      <dgm:spPr/>
    </dgm:pt>
    <dgm:pt modelId="{F2C93F10-2A9B-41AC-B287-02D0BB58302A}" cxnId="{8B3942CF-F10D-4970-8438-EC897B106001}" type="sibTrans">
      <dgm:prSet/>
      <dgm:spPr/>
    </dgm:pt>
    <dgm:pt modelId="{11D3AFCF-B4A0-4109-AFE9-C535048BF1F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olidFill>
                <a:schemeClr val="tx1">
                  <a:lumMod val="50000"/>
                  <a:lumOff val="50000"/>
                </a:schemeClr>
              </a:solidFill>
            </a:rPr>
            <a:t>操作</a:t>
          </a:r>
          <a:r>
            <a:rPr lang="zh-CN" altLang="en-US">
              <a:solidFill>
                <a:schemeClr val="tx1">
                  <a:lumMod val="50000"/>
                  <a:lumOff val="50000"/>
                </a:schemeClr>
              </a:solidFill>
            </a:rPr>
            <a:t>细节</a:t>
          </a:r>
          <a:r>
            <a:rPr lang="zh-CN" altLang="en-US">
              <a:solidFill>
                <a:schemeClr val="tx1">
                  <a:lumMod val="50000"/>
                  <a:lumOff val="50000"/>
                </a:schemeClr>
              </a:solidFill>
            </a:rPr>
            <a:t/>
          </a:r>
          <a:endParaRPr lang="zh-CN" altLang="en-US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8F1EB53A-ADD3-4218-9B43-A60328284BCD}" cxnId="{91A511E1-04C5-42E8-ACF7-E881797180FF}" type="parTrans">
      <dgm:prSet/>
      <dgm:spPr/>
    </dgm:pt>
    <dgm:pt modelId="{7E9C47B3-A46F-4C42-AD91-5BE0C2BDC6C0}" cxnId="{91A511E1-04C5-42E8-ACF7-E881797180FF}" type="sibTrans">
      <dgm:prSet/>
      <dgm:spPr/>
    </dgm:pt>
    <dgm:pt modelId="{17FA48D7-57D5-4407-BDCA-3A8744ACC34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运维</a:t>
          </a:r>
          <a:r>
            <a:rPr lang="zh-CN" altLang="en-US"/>
            <a:t/>
          </a:r>
          <a:endParaRPr lang="zh-CN" altLang="en-US"/>
        </a:p>
      </dgm:t>
    </dgm:pt>
    <dgm:pt modelId="{2A089BA2-5E83-43ED-9D96-11C83CD15C65}" cxnId="{4DDAC92E-8F2A-49E4-9024-251CF2057DEC}" type="parTrans">
      <dgm:prSet/>
      <dgm:spPr/>
      <dgm:t>
        <a:bodyPr/>
        <a:p>
          <a:endParaRPr lang="zh-CN" altLang="en-US"/>
        </a:p>
      </dgm:t>
    </dgm:pt>
    <dgm:pt modelId="{4383F0BC-0D83-48CE-B1F6-711566ABE98F}" cxnId="{4DDAC92E-8F2A-49E4-9024-251CF2057DEC}" type="sibTrans">
      <dgm:prSet/>
      <dgm:spPr/>
      <dgm:t>
        <a:bodyPr/>
        <a:p>
          <a:endParaRPr lang="zh-CN" altLang="en-US"/>
        </a:p>
      </dgm:t>
    </dgm:pt>
    <dgm:pt modelId="{60A5E316-DBCD-46FA-A96F-5F85A99184D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镜像</a:t>
          </a:r>
          <a:endParaRPr lang="zh-CN" altLang="en-US"/>
        </a:p>
      </dgm:t>
    </dgm:pt>
    <dgm:pt modelId="{F0E5B90A-FF5C-4AA9-B7DF-2EDF2654CFB9}" cxnId="{150F682E-9CD5-4B01-8749-33109E852B91}" type="parTrans">
      <dgm:prSet/>
      <dgm:spPr/>
      <dgm:t>
        <a:bodyPr/>
        <a:p>
          <a:endParaRPr lang="zh-CN" altLang="en-US"/>
        </a:p>
      </dgm:t>
    </dgm:pt>
    <dgm:pt modelId="{B0B06B31-636B-447E-A647-C07BB9602269}" cxnId="{150F682E-9CD5-4B01-8749-33109E852B91}" type="sibTrans">
      <dgm:prSet/>
      <dgm:spPr/>
      <dgm:t>
        <a:bodyPr/>
        <a:p>
          <a:endParaRPr lang="zh-CN" altLang="en-US"/>
        </a:p>
      </dgm:t>
    </dgm:pt>
    <dgm:pt modelId="{CCF5901B-AB7C-44DD-AD1F-15EDE5EF6E8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文档转化为部署文档</a:t>
          </a:r>
          <a:endParaRPr lang="zh-CN" altLang="en-US"/>
        </a:p>
      </dgm:t>
    </dgm:pt>
    <dgm:pt modelId="{55347B83-B23C-416F-B468-0AC6232502A1}" cxnId="{5AF02DD4-BA96-4351-AAAA-FB4D768F8B39}" type="parTrans">
      <dgm:prSet/>
      <dgm:spPr/>
    </dgm:pt>
    <dgm:pt modelId="{798EB03C-6560-4A54-A963-7DCD5D1A1F99}" cxnId="{5AF02DD4-BA96-4351-AAAA-FB4D768F8B39}" type="sibTrans">
      <dgm:prSet/>
      <dgm:spPr/>
    </dgm:pt>
    <dgm:pt modelId="{21395789-56B2-424D-8CD8-EC3F630382C8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u="sng"/>
            <a:t>配置</a:t>
          </a:r>
          <a:endParaRPr lang="zh-CN" altLang="en-US" u="sng"/>
        </a:p>
      </dgm:t>
    </dgm:pt>
    <dgm:pt modelId="{F82210A8-E155-4EB4-80D2-F5E6D22540E6}" cxnId="{9DB72CB6-9EBA-4D21-B2B0-C53348701B57}" type="parTrans">
      <dgm:prSet/>
      <dgm:spPr/>
    </dgm:pt>
    <dgm:pt modelId="{5FFB5272-ABFC-4033-B740-41028A8F1D57}" cxnId="{9DB72CB6-9EBA-4D21-B2B0-C53348701B57}" type="sibTrans">
      <dgm:prSet/>
      <dgm:spPr/>
    </dgm:pt>
    <dgm:pt modelId="{5817304D-C174-46DA-96D2-5CF308361DC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u="sng"/>
            <a:t>操作细节</a:t>
          </a:r>
          <a:r>
            <a:rPr lang="zh-CN" altLang="en-US"/>
            <a:t/>
          </a:r>
          <a:endParaRPr lang="zh-CN" altLang="en-US"/>
        </a:p>
      </dgm:t>
    </dgm:pt>
    <dgm:pt modelId="{26E9B437-2151-42C9-AD08-F6CD0F4376E4}" cxnId="{BF93F84D-A9C5-4123-94CD-65BC50C7195E}" type="parTrans">
      <dgm:prSet/>
      <dgm:spPr/>
    </dgm:pt>
    <dgm:pt modelId="{7A2893B1-2E76-4A01-8F18-75087F54549F}" cxnId="{BF93F84D-A9C5-4123-94CD-65BC50C7195E}" type="sibTrans">
      <dgm:prSet/>
      <dgm:spPr/>
    </dgm:pt>
    <dgm:pt modelId="{61F8346D-C9CF-4229-A338-438588690C5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/>
          </a:r>
          <a:endParaRPr lang="zh-CN" altLang="en-US"/>
        </a:p>
      </dgm:t>
    </dgm:pt>
    <dgm:pt modelId="{60CB5197-8880-4830-92CD-881BE0BF6BE3}" cxnId="{3BD7E6AA-E165-4151-A0EF-980692356DDB}" type="parTrans">
      <dgm:prSet/>
      <dgm:spPr/>
    </dgm:pt>
    <dgm:pt modelId="{899601DE-A4E8-4FB6-B15E-6F51F443CA62}" cxnId="{3BD7E6AA-E165-4151-A0EF-980692356DDB}" type="sibTrans">
      <dgm:prSet/>
      <dgm:spPr/>
    </dgm:pt>
    <dgm:pt modelId="{F3555292-3C89-4C4F-B4D0-0FA2ACFFACE8}" type="pres">
      <dgm:prSet presAssocID="{D9D7BF96-BE9E-46E2-8D55-6E8BDDC32DAE}" presName="linearFlow" presStyleCnt="0">
        <dgm:presLayoutVars>
          <dgm:dir/>
          <dgm:animLvl val="lvl"/>
          <dgm:resizeHandles val="exact"/>
        </dgm:presLayoutVars>
      </dgm:prSet>
      <dgm:spPr/>
    </dgm:pt>
    <dgm:pt modelId="{79D35C4A-2DDE-4255-A36A-ADCDCA47CC6C}" type="pres">
      <dgm:prSet presAssocID="{AC6B50A2-A719-40F2-A025-D428F4ED7AF7}" presName="composite" presStyleCnt="0"/>
      <dgm:spPr/>
    </dgm:pt>
    <dgm:pt modelId="{B86100E6-FA30-4C22-BB39-BB56D8302BB8}" type="pres">
      <dgm:prSet presAssocID="{AC6B50A2-A719-40F2-A025-D428F4ED7AF7}" presName="parTx" presStyleCnt="0">
        <dgm:presLayoutVars>
          <dgm:chMax val="0"/>
          <dgm:chPref val="0"/>
          <dgm:bulletEnabled val="1"/>
        </dgm:presLayoutVars>
      </dgm:prSet>
      <dgm:spPr/>
    </dgm:pt>
    <dgm:pt modelId="{E74B0135-3D37-42AD-9C7C-5E6A5C184B2C}" type="pres">
      <dgm:prSet presAssocID="{AC6B50A2-A719-40F2-A025-D428F4ED7AF7}" presName="parSh" presStyleLbl="node1" presStyleIdx="0" presStyleCnt="3"/>
      <dgm:spPr/>
    </dgm:pt>
    <dgm:pt modelId="{001A35F5-21FE-42CC-AB17-5CF1D5339814}" type="pres">
      <dgm:prSet presAssocID="{AC6B50A2-A719-40F2-A025-D428F4ED7AF7}" presName="desTx" presStyleLbl="fgAcc1" presStyleIdx="0" presStyleCnt="3">
        <dgm:presLayoutVars>
          <dgm:bulletEnabled val="1"/>
        </dgm:presLayoutVars>
      </dgm:prSet>
      <dgm:spPr/>
    </dgm:pt>
    <dgm:pt modelId="{B6B4705E-C06A-4375-BD9F-C3441DAF21BE}" type="pres">
      <dgm:prSet presAssocID="{90A52E01-7D27-4B54-9739-4258B1F7A655}" presName="sibTrans" presStyleLbl="sibTrans2D1" presStyleIdx="0" presStyleCnt="2"/>
      <dgm:spPr/>
    </dgm:pt>
    <dgm:pt modelId="{ED62B532-DB81-4F8C-8542-7A394D40EFE0}" type="pres">
      <dgm:prSet presAssocID="{90A52E01-7D27-4B54-9739-4258B1F7A655}" presName="connTx" presStyleCnt="0"/>
      <dgm:spPr/>
    </dgm:pt>
    <dgm:pt modelId="{67D84011-3E5C-4961-AC6D-73EE4C0D9D9E}" type="pres">
      <dgm:prSet presAssocID="{4063E92F-EF63-4941-A01A-382F576CE1C0}" presName="composite" presStyleCnt="0"/>
      <dgm:spPr/>
    </dgm:pt>
    <dgm:pt modelId="{94A44E30-95D2-471A-A75E-32D090A8680F}" type="pres">
      <dgm:prSet presAssocID="{4063E92F-EF63-4941-A01A-382F576CE1C0}" presName="parTx" presStyleCnt="0">
        <dgm:presLayoutVars>
          <dgm:chMax val="0"/>
          <dgm:chPref val="0"/>
          <dgm:bulletEnabled val="1"/>
        </dgm:presLayoutVars>
      </dgm:prSet>
      <dgm:spPr/>
    </dgm:pt>
    <dgm:pt modelId="{BC9164B6-8CF0-4879-A265-B22456BE4CF2}" type="pres">
      <dgm:prSet presAssocID="{4063E92F-EF63-4941-A01A-382F576CE1C0}" presName="parSh" presStyleLbl="node1" presStyleIdx="1" presStyleCnt="3"/>
      <dgm:spPr/>
    </dgm:pt>
    <dgm:pt modelId="{178AD051-CF63-4F1B-9A8E-BC50021CDB7D}" type="pres">
      <dgm:prSet presAssocID="{4063E92F-EF63-4941-A01A-382F576CE1C0}" presName="desTx" presStyleLbl="fgAcc1" presStyleIdx="1" presStyleCnt="3">
        <dgm:presLayoutVars>
          <dgm:bulletEnabled val="1"/>
        </dgm:presLayoutVars>
      </dgm:prSet>
      <dgm:spPr/>
    </dgm:pt>
    <dgm:pt modelId="{0399D8D5-1252-4D85-9101-B99A296595E1}" type="pres">
      <dgm:prSet presAssocID="{805FEA0E-556F-4342-BBA0-B0908DC92DA2}" presName="sibTrans" presStyleLbl="sibTrans2D1" presStyleIdx="1" presStyleCnt="2"/>
      <dgm:spPr/>
    </dgm:pt>
    <dgm:pt modelId="{BCFE3D79-E4D8-4EBE-AED5-0EB76B28E72B}" type="pres">
      <dgm:prSet presAssocID="{805FEA0E-556F-4342-BBA0-B0908DC92DA2}" presName="connTx" presStyleCnt="0"/>
      <dgm:spPr/>
    </dgm:pt>
    <dgm:pt modelId="{6724A8C1-637F-4638-A7B5-5DD808170576}" type="pres">
      <dgm:prSet presAssocID="{17FA48D7-57D5-4407-BDCA-3A8744ACC348}" presName="composite" presStyleCnt="0"/>
      <dgm:spPr/>
    </dgm:pt>
    <dgm:pt modelId="{EC30A750-D082-471F-8BF1-F23E72F32805}" type="pres">
      <dgm:prSet presAssocID="{17FA48D7-57D5-4407-BDCA-3A8744ACC348}" presName="parTx" presStyleCnt="0">
        <dgm:presLayoutVars>
          <dgm:chMax val="0"/>
          <dgm:chPref val="0"/>
          <dgm:bulletEnabled val="1"/>
        </dgm:presLayoutVars>
      </dgm:prSet>
      <dgm:spPr/>
    </dgm:pt>
    <dgm:pt modelId="{11B51A25-BC1E-4A01-8D9E-AE2F8BBE02A0}" type="pres">
      <dgm:prSet presAssocID="{17FA48D7-57D5-4407-BDCA-3A8744ACC348}" presName="parSh" presStyleLbl="node1" presStyleIdx="2" presStyleCnt="3"/>
      <dgm:spPr/>
    </dgm:pt>
    <dgm:pt modelId="{A049FDA1-9B71-4C54-9B2E-EB8FFCDFB2F4}" type="pres">
      <dgm:prSet presAssocID="{17FA48D7-57D5-4407-BDCA-3A8744ACC34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8AD07C6-CB98-4F67-96B2-28FD05757CAA}" srcId="{D9D7BF96-BE9E-46E2-8D55-6E8BDDC32DAE}" destId="{AC6B50A2-A719-40F2-A025-D428F4ED7AF7}" srcOrd="0" destOrd="0" parTransId="{CA8D0332-16E7-482E-9342-B84A5B6AB1E4}" sibTransId="{90A52E01-7D27-4B54-9739-4258B1F7A655}"/>
    <dgm:cxn modelId="{3025781B-476F-436B-8A7D-C5F2070755F6}" srcId="{AC6B50A2-A719-40F2-A025-D428F4ED7AF7}" destId="{65F927D4-D7F1-4982-AC1F-B5F18269B929}" srcOrd="0" destOrd="0" parTransId="{C9B16F22-83D1-4297-A902-69664AD8C3E2}" sibTransId="{05162CEF-0ED0-483E-A0C3-3EE6FC938A4C}"/>
    <dgm:cxn modelId="{C982D268-47AA-422F-93C1-DC08DBFCF1D7}" srcId="{AC6B50A2-A719-40F2-A025-D428F4ED7AF7}" destId="{A0C75BDF-8A45-45C9-9826-59106BB17433}" srcOrd="1" destOrd="0" parTransId="{D54815B4-6C9E-45C9-BC3E-15091968BCCB}" sibTransId="{E7498A69-3295-46BA-A635-E637577E0D51}"/>
    <dgm:cxn modelId="{E71DD2B2-770E-42C9-A6DF-3962D73DB512}" srcId="{AC6B50A2-A719-40F2-A025-D428F4ED7AF7}" destId="{51CC1819-BEE1-4EE4-AE6F-A732291DBB6F}" srcOrd="2" destOrd="0" parTransId="{A89F9846-D759-4E9C-8094-389A233D42F5}" sibTransId="{3B04E2A2-06EC-4DC0-AE46-780AA5F58F14}"/>
    <dgm:cxn modelId="{43A6783B-F2B4-4196-8D9C-378D39767763}" srcId="{AC6B50A2-A719-40F2-A025-D428F4ED7AF7}" destId="{179A5572-842C-488F-BECB-149CD63275B8}" srcOrd="3" destOrd="0" parTransId="{324B4D24-C001-40F3-AE6D-31C7205EB5E9}" sibTransId="{153A241D-5AF9-405D-8CFD-E4C3F24CBA06}"/>
    <dgm:cxn modelId="{4941B0C9-BB73-4124-9325-8C5D51630F76}" srcId="{AC6B50A2-A719-40F2-A025-D428F4ED7AF7}" destId="{023FEA8F-60D4-40C6-8FB4-0CF910C5EDFB}" srcOrd="4" destOrd="0" parTransId="{09B2D408-DCA5-4D22-AB52-F8F8BBE5EF0D}" sibTransId="{7E52D679-A3D9-4F90-B58C-C180C40CBA1D}"/>
    <dgm:cxn modelId="{4F1EF1B1-E44C-4979-89DC-529EB73AF4A6}" srcId="{AC6B50A2-A719-40F2-A025-D428F4ED7AF7}" destId="{E5B67AE2-6BF1-45B6-BAD7-D336C3C877B0}" srcOrd="5" destOrd="0" parTransId="{CA8E8ECB-7711-4398-83AC-3DEB94845ECA}" sibTransId="{E576AE6F-5D74-4FAB-AD80-A4A89928654C}"/>
    <dgm:cxn modelId="{E84BEC8C-6245-47FC-9A5F-AABCE70CC7BA}" srcId="{D9D7BF96-BE9E-46E2-8D55-6E8BDDC32DAE}" destId="{4063E92F-EF63-4941-A01A-382F576CE1C0}" srcOrd="1" destOrd="0" parTransId="{A5CA5D61-00C1-4E45-8F42-D1FDF0647EC5}" sibTransId="{805FEA0E-556F-4342-BBA0-B0908DC92DA2}"/>
    <dgm:cxn modelId="{656136B1-32C4-4311-B237-CA300A72DFD1}" srcId="{4063E92F-EF63-4941-A01A-382F576CE1C0}" destId="{9F90E17E-D5B8-4493-81C7-6BA6A294E0F3}" srcOrd="0" destOrd="1" parTransId="{DA9881DA-8597-4D4C-984B-159444123D63}" sibTransId="{E43E321E-C2A1-4DAD-9F35-C04C232EC0A3}"/>
    <dgm:cxn modelId="{87076AEB-B4CA-4ACF-9E1A-43C51C2B9D91}" srcId="{4063E92F-EF63-4941-A01A-382F576CE1C0}" destId="{70D7430E-4FF6-4E51-B95F-FC7068130C42}" srcOrd="1" destOrd="1" parTransId="{D5966750-0A4E-4A58-97A7-AE78D4183C95}" sibTransId="{36FE70B5-903E-428E-999B-0C5F25722633}"/>
    <dgm:cxn modelId="{28A15724-7F01-4059-95DA-404E0B2C4886}" srcId="{4063E92F-EF63-4941-A01A-382F576CE1C0}" destId="{B908A917-9103-4E23-AA17-04741C1B9E48}" srcOrd="2" destOrd="1" parTransId="{7891E7A2-1D9A-4731-85F8-5CCE0F0B54E0}" sibTransId="{36546EB2-2D4C-4E26-BBC5-0C366C8DA70D}"/>
    <dgm:cxn modelId="{8B3942CF-F10D-4970-8438-EC897B106001}" srcId="{4063E92F-EF63-4941-A01A-382F576CE1C0}" destId="{F6B1ABA1-AA72-46BC-A6F3-D01548E1FECF}" srcOrd="3" destOrd="1" parTransId="{094E0DD8-3CC8-4C54-B022-128A8E7F147E}" sibTransId="{F2C93F10-2A9B-41AC-B287-02D0BB58302A}"/>
    <dgm:cxn modelId="{91A511E1-04C5-42E8-ACF7-E881797180FF}" srcId="{4063E92F-EF63-4941-A01A-382F576CE1C0}" destId="{11D3AFCF-B4A0-4109-AFE9-C535048BF1FA}" srcOrd="4" destOrd="1" parTransId="{8F1EB53A-ADD3-4218-9B43-A60328284BCD}" sibTransId="{7E9C47B3-A46F-4C42-AD91-5BE0C2BDC6C0}"/>
    <dgm:cxn modelId="{4DDAC92E-8F2A-49E4-9024-251CF2057DEC}" srcId="{D9D7BF96-BE9E-46E2-8D55-6E8BDDC32DAE}" destId="{17FA48D7-57D5-4407-BDCA-3A8744ACC348}" srcOrd="2" destOrd="0" parTransId="{2A089BA2-5E83-43ED-9D96-11C83CD15C65}" sibTransId="{4383F0BC-0D83-48CE-B1F6-711566ABE98F}"/>
    <dgm:cxn modelId="{150F682E-9CD5-4B01-8749-33109E852B91}" srcId="{17FA48D7-57D5-4407-BDCA-3A8744ACC348}" destId="{60A5E316-DBCD-46FA-A96F-5F85A99184D7}" srcOrd="0" destOrd="2" parTransId="{F0E5B90A-FF5C-4AA9-B7DF-2EDF2654CFB9}" sibTransId="{B0B06B31-636B-447E-A647-C07BB9602269}"/>
    <dgm:cxn modelId="{5AF02DD4-BA96-4351-AAAA-FB4D768F8B39}" srcId="{17FA48D7-57D5-4407-BDCA-3A8744ACC348}" destId="{CCF5901B-AB7C-44DD-AD1F-15EDE5EF6E86}" srcOrd="1" destOrd="2" parTransId="{55347B83-B23C-416F-B468-0AC6232502A1}" sibTransId="{798EB03C-6560-4A54-A963-7DCD5D1A1F99}"/>
    <dgm:cxn modelId="{9DB72CB6-9EBA-4D21-B2B0-C53348701B57}" srcId="{17FA48D7-57D5-4407-BDCA-3A8744ACC348}" destId="{21395789-56B2-424D-8CD8-EC3F630382C8}" srcOrd="2" destOrd="2" parTransId="{F82210A8-E155-4EB4-80D2-F5E6D22540E6}" sibTransId="{5FFB5272-ABFC-4033-B740-41028A8F1D57}"/>
    <dgm:cxn modelId="{BF93F84D-A9C5-4123-94CD-65BC50C7195E}" srcId="{17FA48D7-57D5-4407-BDCA-3A8744ACC348}" destId="{5817304D-C174-46DA-96D2-5CF308361DC2}" srcOrd="3" destOrd="2" parTransId="{26E9B437-2151-42C9-AD08-F6CD0F4376E4}" sibTransId="{7A2893B1-2E76-4A01-8F18-75087F54549F}"/>
    <dgm:cxn modelId="{3BD7E6AA-E165-4151-A0EF-980692356DDB}" srcId="{17FA48D7-57D5-4407-BDCA-3A8744ACC348}" destId="{61F8346D-C9CF-4229-A338-438588690C53}" srcOrd="4" destOrd="2" parTransId="{60CB5197-8880-4830-92CD-881BE0BF6BE3}" sibTransId="{899601DE-A4E8-4FB6-B15E-6F51F443CA62}"/>
    <dgm:cxn modelId="{8CE2D7EA-939D-467A-80D2-74D32B995E27}" type="presOf" srcId="{D9D7BF96-BE9E-46E2-8D55-6E8BDDC32DAE}" destId="{F3555292-3C89-4C4F-B4D0-0FA2ACFFACE8}" srcOrd="0" destOrd="0" presId="urn:microsoft.com/office/officeart/2005/8/layout/process3"/>
    <dgm:cxn modelId="{E93EA21D-FBF2-4313-B2ED-2CAA4C060503}" type="presParOf" srcId="{F3555292-3C89-4C4F-B4D0-0FA2ACFFACE8}" destId="{79D35C4A-2DDE-4255-A36A-ADCDCA47CC6C}" srcOrd="0" destOrd="0" presId="urn:microsoft.com/office/officeart/2005/8/layout/process3"/>
    <dgm:cxn modelId="{AF4A0A11-7899-43F6-9199-697076C43B45}" type="presParOf" srcId="{79D35C4A-2DDE-4255-A36A-ADCDCA47CC6C}" destId="{B86100E6-FA30-4C22-BB39-BB56D8302BB8}" srcOrd="0" destOrd="0" presId="urn:microsoft.com/office/officeart/2005/8/layout/process3"/>
    <dgm:cxn modelId="{4A134948-E661-4063-9ECE-F1F9096B4039}" type="presOf" srcId="{AC6B50A2-A719-40F2-A025-D428F4ED7AF7}" destId="{B86100E6-FA30-4C22-BB39-BB56D8302BB8}" srcOrd="1" destOrd="0" presId="urn:microsoft.com/office/officeart/2005/8/layout/process3"/>
    <dgm:cxn modelId="{800EBAEC-0CE7-484C-8AE6-8E34952B6740}" type="presParOf" srcId="{79D35C4A-2DDE-4255-A36A-ADCDCA47CC6C}" destId="{E74B0135-3D37-42AD-9C7C-5E6A5C184B2C}" srcOrd="1" destOrd="0" presId="urn:microsoft.com/office/officeart/2005/8/layout/process3"/>
    <dgm:cxn modelId="{EB910855-3AED-42F5-ABAC-AAF69C599194}" type="presOf" srcId="{AC6B50A2-A719-40F2-A025-D428F4ED7AF7}" destId="{E74B0135-3D37-42AD-9C7C-5E6A5C184B2C}" srcOrd="0" destOrd="0" presId="urn:microsoft.com/office/officeart/2005/8/layout/process3"/>
    <dgm:cxn modelId="{3D48C58C-3A38-4346-B1BE-EB8C81804071}" type="presParOf" srcId="{79D35C4A-2DDE-4255-A36A-ADCDCA47CC6C}" destId="{001A35F5-21FE-42CC-AB17-5CF1D5339814}" srcOrd="2" destOrd="0" presId="urn:microsoft.com/office/officeart/2005/8/layout/process3"/>
    <dgm:cxn modelId="{158427AE-636F-4210-A348-F5229E00DFC8}" type="presOf" srcId="{65F927D4-D7F1-4982-AC1F-B5F18269B929}" destId="{001A35F5-21FE-42CC-AB17-5CF1D5339814}" srcOrd="0" destOrd="0" presId="urn:microsoft.com/office/officeart/2005/8/layout/process3"/>
    <dgm:cxn modelId="{1C248061-5DD2-4D56-AAB4-214601524519}" type="presOf" srcId="{A0C75BDF-8A45-45C9-9826-59106BB17433}" destId="{001A35F5-21FE-42CC-AB17-5CF1D5339814}" srcOrd="0" destOrd="1" presId="urn:microsoft.com/office/officeart/2005/8/layout/process3"/>
    <dgm:cxn modelId="{73B4FF07-F32D-40F9-A09B-96A8ECE8E4A2}" type="presOf" srcId="{51CC1819-BEE1-4EE4-AE6F-A732291DBB6F}" destId="{001A35F5-21FE-42CC-AB17-5CF1D5339814}" srcOrd="0" destOrd="2" presId="urn:microsoft.com/office/officeart/2005/8/layout/process3"/>
    <dgm:cxn modelId="{9CE71063-3362-4603-9E40-D2E2D216FA51}" type="presOf" srcId="{179A5572-842C-488F-BECB-149CD63275B8}" destId="{001A35F5-21FE-42CC-AB17-5CF1D5339814}" srcOrd="0" destOrd="3" presId="urn:microsoft.com/office/officeart/2005/8/layout/process3"/>
    <dgm:cxn modelId="{38B13C53-8671-4ADA-8270-19DBFD09A1D6}" type="presOf" srcId="{023FEA8F-60D4-40C6-8FB4-0CF910C5EDFB}" destId="{001A35F5-21FE-42CC-AB17-5CF1D5339814}" srcOrd="0" destOrd="4" presId="urn:microsoft.com/office/officeart/2005/8/layout/process3"/>
    <dgm:cxn modelId="{2060FF68-5BFD-4172-A9DB-1D03C5C5A81D}" type="presOf" srcId="{E5B67AE2-6BF1-45B6-BAD7-D336C3C877B0}" destId="{001A35F5-21FE-42CC-AB17-5CF1D5339814}" srcOrd="0" destOrd="5" presId="urn:microsoft.com/office/officeart/2005/8/layout/process3"/>
    <dgm:cxn modelId="{56C1F13B-D3D5-493A-B461-DC7AD509C136}" type="presParOf" srcId="{F3555292-3C89-4C4F-B4D0-0FA2ACFFACE8}" destId="{B6B4705E-C06A-4375-BD9F-C3441DAF21BE}" srcOrd="1" destOrd="0" presId="urn:microsoft.com/office/officeart/2005/8/layout/process3"/>
    <dgm:cxn modelId="{85F08321-8708-4134-B41D-0017311092B7}" type="presOf" srcId="{90A52E01-7D27-4B54-9739-4258B1F7A655}" destId="{B6B4705E-C06A-4375-BD9F-C3441DAF21BE}" srcOrd="0" destOrd="0" presId="urn:microsoft.com/office/officeart/2005/8/layout/process3"/>
    <dgm:cxn modelId="{67C6A08B-5537-4AFD-B378-6DAD08158A55}" type="presParOf" srcId="{B6B4705E-C06A-4375-BD9F-C3441DAF21BE}" destId="{ED62B532-DB81-4F8C-8542-7A394D40EFE0}" srcOrd="0" destOrd="1" presId="urn:microsoft.com/office/officeart/2005/8/layout/process3"/>
    <dgm:cxn modelId="{63FD91D6-64BE-4378-83D5-6667BCCAF630}" type="presOf" srcId="{90A52E01-7D27-4B54-9739-4258B1F7A655}" destId="{ED62B532-DB81-4F8C-8542-7A394D40EFE0}" srcOrd="1" destOrd="0" presId="urn:microsoft.com/office/officeart/2005/8/layout/process3"/>
    <dgm:cxn modelId="{A12EE181-4024-477C-B146-150F44C9BFF3}" type="presParOf" srcId="{F3555292-3C89-4C4F-B4D0-0FA2ACFFACE8}" destId="{67D84011-3E5C-4961-AC6D-73EE4C0D9D9E}" srcOrd="2" destOrd="0" presId="urn:microsoft.com/office/officeart/2005/8/layout/process3"/>
    <dgm:cxn modelId="{337F1BC5-D4C8-4A19-9E69-91A4A6C9EB54}" type="presParOf" srcId="{67D84011-3E5C-4961-AC6D-73EE4C0D9D9E}" destId="{94A44E30-95D2-471A-A75E-32D090A8680F}" srcOrd="0" destOrd="2" presId="urn:microsoft.com/office/officeart/2005/8/layout/process3"/>
    <dgm:cxn modelId="{2C6EB68A-50FA-4E36-83D8-F27C4AEBE7B4}" type="presOf" srcId="{4063E92F-EF63-4941-A01A-382F576CE1C0}" destId="{94A44E30-95D2-471A-A75E-32D090A8680F}" srcOrd="1" destOrd="0" presId="urn:microsoft.com/office/officeart/2005/8/layout/process3"/>
    <dgm:cxn modelId="{816E3FF4-F6DD-4112-A4D2-5469991B6085}" type="presParOf" srcId="{67D84011-3E5C-4961-AC6D-73EE4C0D9D9E}" destId="{BC9164B6-8CF0-4879-A265-B22456BE4CF2}" srcOrd="1" destOrd="2" presId="urn:microsoft.com/office/officeart/2005/8/layout/process3"/>
    <dgm:cxn modelId="{4A809491-3098-41D8-9F25-4B5919F82974}" type="presOf" srcId="{4063E92F-EF63-4941-A01A-382F576CE1C0}" destId="{BC9164B6-8CF0-4879-A265-B22456BE4CF2}" srcOrd="0" destOrd="0" presId="urn:microsoft.com/office/officeart/2005/8/layout/process3"/>
    <dgm:cxn modelId="{EED05530-357D-4D77-998A-F768A79D4155}" type="presParOf" srcId="{67D84011-3E5C-4961-AC6D-73EE4C0D9D9E}" destId="{178AD051-CF63-4F1B-9A8E-BC50021CDB7D}" srcOrd="2" destOrd="2" presId="urn:microsoft.com/office/officeart/2005/8/layout/process3"/>
    <dgm:cxn modelId="{FDD4FABA-6731-4913-835C-14F47C9A554F}" type="presOf" srcId="{9F90E17E-D5B8-4493-81C7-6BA6A294E0F3}" destId="{178AD051-CF63-4F1B-9A8E-BC50021CDB7D}" srcOrd="0" destOrd="0" presId="urn:microsoft.com/office/officeart/2005/8/layout/process3"/>
    <dgm:cxn modelId="{0A24C364-CA8D-4C29-A045-7785700FC32B}" type="presOf" srcId="{70D7430E-4FF6-4E51-B95F-FC7068130C42}" destId="{178AD051-CF63-4F1B-9A8E-BC50021CDB7D}" srcOrd="0" destOrd="1" presId="urn:microsoft.com/office/officeart/2005/8/layout/process3"/>
    <dgm:cxn modelId="{B97699AB-F5AA-44A2-A1F7-84C5B8C68EF0}" type="presOf" srcId="{B908A917-9103-4E23-AA17-04741C1B9E48}" destId="{178AD051-CF63-4F1B-9A8E-BC50021CDB7D}" srcOrd="0" destOrd="2" presId="urn:microsoft.com/office/officeart/2005/8/layout/process3"/>
    <dgm:cxn modelId="{9E1AA0F1-ED38-4478-90C4-24C4B65813DA}" type="presOf" srcId="{F6B1ABA1-AA72-46BC-A6F3-D01548E1FECF}" destId="{178AD051-CF63-4F1B-9A8E-BC50021CDB7D}" srcOrd="0" destOrd="3" presId="urn:microsoft.com/office/officeart/2005/8/layout/process3"/>
    <dgm:cxn modelId="{53FD0BCC-70BD-4BC1-A202-5197FA514139}" type="presOf" srcId="{11D3AFCF-B4A0-4109-AFE9-C535048BF1FA}" destId="{178AD051-CF63-4F1B-9A8E-BC50021CDB7D}" srcOrd="0" destOrd="4" presId="urn:microsoft.com/office/officeart/2005/8/layout/process3"/>
    <dgm:cxn modelId="{E107ECEA-6E81-4C7C-B276-C268F5F5F122}" type="presParOf" srcId="{F3555292-3C89-4C4F-B4D0-0FA2ACFFACE8}" destId="{0399D8D5-1252-4D85-9101-B99A296595E1}" srcOrd="3" destOrd="0" presId="urn:microsoft.com/office/officeart/2005/8/layout/process3"/>
    <dgm:cxn modelId="{E9BC3068-BB34-4701-B99C-9AF082803726}" type="presOf" srcId="{805FEA0E-556F-4342-BBA0-B0908DC92DA2}" destId="{0399D8D5-1252-4D85-9101-B99A296595E1}" srcOrd="0" destOrd="0" presId="urn:microsoft.com/office/officeart/2005/8/layout/process3"/>
    <dgm:cxn modelId="{AEC86690-DC84-4DC3-AF86-B21AAD6E6BEF}" type="presParOf" srcId="{0399D8D5-1252-4D85-9101-B99A296595E1}" destId="{BCFE3D79-E4D8-4EBE-AED5-0EB76B28E72B}" srcOrd="0" destOrd="3" presId="urn:microsoft.com/office/officeart/2005/8/layout/process3"/>
    <dgm:cxn modelId="{9B3EAFF1-F926-4400-A583-CE00C8398B53}" type="presOf" srcId="{805FEA0E-556F-4342-BBA0-B0908DC92DA2}" destId="{BCFE3D79-E4D8-4EBE-AED5-0EB76B28E72B}" srcOrd="1" destOrd="0" presId="urn:microsoft.com/office/officeart/2005/8/layout/process3"/>
    <dgm:cxn modelId="{82D80D4A-6B86-456F-80C8-7F634FAB856D}" type="presParOf" srcId="{F3555292-3C89-4C4F-B4D0-0FA2ACFFACE8}" destId="{6724A8C1-637F-4638-A7B5-5DD808170576}" srcOrd="4" destOrd="0" presId="urn:microsoft.com/office/officeart/2005/8/layout/process3"/>
    <dgm:cxn modelId="{D5FF95BF-ADB9-476D-8800-4EC9D0EB13F1}" type="presParOf" srcId="{6724A8C1-637F-4638-A7B5-5DD808170576}" destId="{EC30A750-D082-471F-8BF1-F23E72F32805}" srcOrd="0" destOrd="4" presId="urn:microsoft.com/office/officeart/2005/8/layout/process3"/>
    <dgm:cxn modelId="{DD88AAE1-3474-4AA4-A500-0118C2E7269F}" type="presOf" srcId="{17FA48D7-57D5-4407-BDCA-3A8744ACC348}" destId="{EC30A750-D082-471F-8BF1-F23E72F32805}" srcOrd="1" destOrd="0" presId="urn:microsoft.com/office/officeart/2005/8/layout/process3"/>
    <dgm:cxn modelId="{80A0F73B-4407-45ED-A461-BF961741B9D1}" type="presParOf" srcId="{6724A8C1-637F-4638-A7B5-5DD808170576}" destId="{11B51A25-BC1E-4A01-8D9E-AE2F8BBE02A0}" srcOrd="1" destOrd="4" presId="urn:microsoft.com/office/officeart/2005/8/layout/process3"/>
    <dgm:cxn modelId="{ADCCE669-A4D9-4B2A-BCDD-1FF901C45CC6}" type="presOf" srcId="{17FA48D7-57D5-4407-BDCA-3A8744ACC348}" destId="{11B51A25-BC1E-4A01-8D9E-AE2F8BBE02A0}" srcOrd="0" destOrd="0" presId="urn:microsoft.com/office/officeart/2005/8/layout/process3"/>
    <dgm:cxn modelId="{BA28173E-4CC8-47FC-B8FF-7C9EA9DCBED3}" type="presParOf" srcId="{6724A8C1-637F-4638-A7B5-5DD808170576}" destId="{A049FDA1-9B71-4C54-9B2E-EB8FFCDFB2F4}" srcOrd="2" destOrd="4" presId="urn:microsoft.com/office/officeart/2005/8/layout/process3"/>
    <dgm:cxn modelId="{677B7A99-B7A6-48B3-BC4D-BFAD4EB695DD}" type="presOf" srcId="{60A5E316-DBCD-46FA-A96F-5F85A99184D7}" destId="{A049FDA1-9B71-4C54-9B2E-EB8FFCDFB2F4}" srcOrd="0" destOrd="0" presId="urn:microsoft.com/office/officeart/2005/8/layout/process3"/>
    <dgm:cxn modelId="{A9A75590-BC2D-4948-8700-7AE28CF8804F}" type="presOf" srcId="{CCF5901B-AB7C-44DD-AD1F-15EDE5EF6E86}" destId="{A049FDA1-9B71-4C54-9B2E-EB8FFCDFB2F4}" srcOrd="0" destOrd="1" presId="urn:microsoft.com/office/officeart/2005/8/layout/process3"/>
    <dgm:cxn modelId="{AABDA397-4D3F-4AB6-B9A4-57F41F94DC4A}" type="presOf" srcId="{21395789-56B2-424D-8CD8-EC3F630382C8}" destId="{A049FDA1-9B71-4C54-9B2E-EB8FFCDFB2F4}" srcOrd="0" destOrd="2" presId="urn:microsoft.com/office/officeart/2005/8/layout/process3"/>
    <dgm:cxn modelId="{76823A0C-6106-4082-9D79-0A70DA44C09B}" type="presOf" srcId="{5817304D-C174-46DA-96D2-5CF308361DC2}" destId="{A049FDA1-9B71-4C54-9B2E-EB8FFCDFB2F4}" srcOrd="0" destOrd="3" presId="urn:microsoft.com/office/officeart/2005/8/layout/process3"/>
    <dgm:cxn modelId="{6C3A1F33-9B8B-4891-8667-2BD363BEEA23}" type="presOf" srcId="{61F8346D-C9CF-4229-A338-438588690C53}" destId="{A049FDA1-9B71-4C54-9B2E-EB8FFCDFB2F4}" srcOrd="0" destOrd="4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2F9BD2-FE88-4D45-BD8D-65D1F34B0A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DFEF381-1089-498A-A2E9-536EBD00BCA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业务</a:t>
          </a:r>
          <a:r>
            <a:rPr lang="zh-CN" altLang="en-US"/>
            <a:t/>
          </a:r>
          <a:endParaRPr lang="zh-CN" altLang="en-US"/>
        </a:p>
      </dgm:t>
    </dgm:pt>
    <dgm:pt modelId="{7BB104C5-5E13-4BA2-8795-D771D93EFD0B}" cxnId="{0937FC14-A0BD-46AC-8227-2A44ED8D40C7}" type="parTrans">
      <dgm:prSet/>
      <dgm:spPr/>
      <dgm:t>
        <a:bodyPr/>
        <a:p>
          <a:endParaRPr lang="zh-CN" altLang="en-US"/>
        </a:p>
      </dgm:t>
    </dgm:pt>
    <dgm:pt modelId="{D8F41DAE-72AA-41BD-884F-BB8861ABB8ED}" cxnId="{0937FC14-A0BD-46AC-8227-2A44ED8D40C7}" type="sibTrans">
      <dgm:prSet/>
      <dgm:spPr/>
      <dgm:t>
        <a:bodyPr/>
        <a:p>
          <a:endParaRPr lang="zh-CN" altLang="en-US"/>
        </a:p>
      </dgm:t>
    </dgm:pt>
    <dgm:pt modelId="{67856BDB-7B34-4717-A8DD-ED955D6E994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服务自身的业务数据</a:t>
          </a:r>
          <a:endParaRPr lang="zh-CN" altLang="en-US"/>
        </a:p>
      </dgm:t>
    </dgm:pt>
    <dgm:pt modelId="{772BA600-C67E-4B93-B4A5-0C0DECE788A8}" cxnId="{771C051C-1A74-4575-B2BE-5988BDF77D21}" type="parTrans">
      <dgm:prSet/>
      <dgm:spPr/>
      <dgm:t>
        <a:bodyPr/>
        <a:p>
          <a:endParaRPr lang="zh-CN" altLang="en-US"/>
        </a:p>
      </dgm:t>
    </dgm:pt>
    <dgm:pt modelId="{6E0A9D10-C2CB-4F7C-BF91-F881E97D27C2}" cxnId="{771C051C-1A74-4575-B2BE-5988BDF77D21}" type="sibTrans">
      <dgm:prSet/>
      <dgm:spPr/>
      <dgm:t>
        <a:bodyPr/>
        <a:p>
          <a:endParaRPr lang="zh-CN" altLang="en-US"/>
        </a:p>
      </dgm:t>
    </dgm:pt>
    <dgm:pt modelId="{E8BC5C56-1A6E-4C30-9345-3768F6D1C23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依赖服务的业务数据</a:t>
          </a:r>
          <a:endParaRPr lang="zh-CN" altLang="en-US"/>
        </a:p>
      </dgm:t>
    </dgm:pt>
    <dgm:pt modelId="{22EB1CA7-1C78-4BA4-8471-0D16A4FBFC17}" cxnId="{3AD41503-03D6-4E92-AE8F-54468266A9D4}" type="parTrans">
      <dgm:prSet/>
      <dgm:spPr/>
    </dgm:pt>
    <dgm:pt modelId="{7F887475-1B1E-498C-BC15-095DA9CB3793}" cxnId="{3AD41503-03D6-4E92-AE8F-54468266A9D4}" type="sibTrans">
      <dgm:prSet/>
      <dgm:spPr/>
    </dgm:pt>
    <dgm:pt modelId="{DEB1129D-E21A-4A04-AC99-874232685FC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运维工作</a:t>
          </a:r>
          <a:r>
            <a:rPr lang="en-US" altLang="zh-CN">
              <a:sym typeface="+mn-ea"/>
            </a:rPr>
            <a:t>: </a:t>
          </a:r>
          <a:r>
            <a:rPr lang="zh-CN" altLang="en-US">
              <a:sym typeface="+mn-ea"/>
            </a:rPr>
            <a:t>日常运维方案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监控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告警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备份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恢复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应急</a:t>
          </a:r>
          <a:r>
            <a:rPr lang="zh-CN" altLang="en-US">
              <a:sym typeface="+mn-ea"/>
            </a:rPr>
            <a:t>预案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440E6EBF-C516-48FB-A44B-A2C73EFCAB0F}" cxnId="{DD3776DF-355E-4712-A8F9-2D6E7213B25C}" type="parTrans">
      <dgm:prSet/>
      <dgm:spPr/>
    </dgm:pt>
    <dgm:pt modelId="{29A8B14B-9D96-47C8-A2FF-769EEDB7802A}" cxnId="{DD3776DF-355E-4712-A8F9-2D6E7213B25C}" type="sibTrans">
      <dgm:prSet/>
      <dgm:spPr/>
    </dgm:pt>
    <dgm:pt modelId="{EB099D45-42E4-4FB3-8BE3-22A72863D5F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</a:t>
          </a:r>
          <a:r>
            <a:rPr lang="zh-CN" altLang="en-US"/>
            <a:t/>
          </a:r>
          <a:endParaRPr lang="zh-CN" altLang="en-US"/>
        </a:p>
      </dgm:t>
    </dgm:pt>
    <dgm:pt modelId="{C2BA91CD-5382-45C0-B4F4-75094723F4D9}" cxnId="{36C1A888-28A5-42EC-8777-295CAD5FFCF7}" type="parTrans">
      <dgm:prSet/>
      <dgm:spPr/>
      <dgm:t>
        <a:bodyPr/>
        <a:p>
          <a:endParaRPr lang="zh-CN" altLang="en-US"/>
        </a:p>
      </dgm:t>
    </dgm:pt>
    <dgm:pt modelId="{973C65EF-E3B8-4CF5-B140-FEC5A74F0B0E}" cxnId="{36C1A888-28A5-42EC-8777-295CAD5FFCF7}" type="sibTrans">
      <dgm:prSet/>
      <dgm:spPr/>
      <dgm:t>
        <a:bodyPr/>
        <a:p>
          <a:endParaRPr lang="zh-CN" altLang="en-US"/>
        </a:p>
      </dgm:t>
    </dgm:pt>
    <dgm:pt modelId="{63116591-D397-40B5-AD45-C8FD7C1AD18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服务自身的配置</a:t>
          </a:r>
          <a:endParaRPr lang="zh-CN" altLang="en-US"/>
        </a:p>
      </dgm:t>
    </dgm:pt>
    <dgm:pt modelId="{35D9FDAB-90FC-4149-8FA1-C2011A738832}" cxnId="{B2AE6A10-E2CA-4A40-8A43-48AF8BF77A1F}" type="parTrans">
      <dgm:prSet/>
      <dgm:spPr/>
      <dgm:t>
        <a:bodyPr/>
        <a:p>
          <a:endParaRPr lang="zh-CN" altLang="en-US"/>
        </a:p>
      </dgm:t>
    </dgm:pt>
    <dgm:pt modelId="{B1B09198-8815-4821-8A77-DCC2993E3086}" cxnId="{B2AE6A10-E2CA-4A40-8A43-48AF8BF77A1F}" type="sibTrans">
      <dgm:prSet/>
      <dgm:spPr/>
      <dgm:t>
        <a:bodyPr/>
        <a:p>
          <a:endParaRPr lang="zh-CN" altLang="en-US"/>
        </a:p>
      </dgm:t>
    </dgm:pt>
    <dgm:pt modelId="{84633DAC-6551-4DC9-B58A-8CE8125222D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所依赖服务的配置</a:t>
          </a:r>
          <a:endParaRPr lang="zh-CN" altLang="en-US"/>
        </a:p>
      </dgm:t>
    </dgm:pt>
    <dgm:pt modelId="{9F073CC5-0977-4038-BD4F-C35F1FD1CAD3}" cxnId="{41E40429-704B-4A20-BA50-018B639CB9AA}" type="parTrans">
      <dgm:prSet/>
      <dgm:spPr/>
    </dgm:pt>
    <dgm:pt modelId="{135F6553-4C73-4AEB-9FFB-169EC6B800F1}" cxnId="{41E40429-704B-4A20-BA50-018B639CB9AA}" type="sibTrans">
      <dgm:prSet/>
      <dgm:spPr/>
    </dgm:pt>
    <dgm:pt modelId="{3E1FDB37-479C-4E5D-A19C-D20D7EF0F0A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运维工作</a:t>
          </a:r>
          <a:r>
            <a:rPr lang="en-US" altLang="zh-CN">
              <a:sym typeface="+mn-ea"/>
            </a:rPr>
            <a:t>: </a:t>
          </a:r>
          <a:r>
            <a:rPr lang="zh-CN" altLang="en-US">
              <a:sym typeface="+mn-ea"/>
            </a:rPr>
            <a:t>日常运维方案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监控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告警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应急</a:t>
          </a:r>
          <a:r>
            <a:rPr lang="zh-CN" altLang="en-US">
              <a:sym typeface="+mn-ea"/>
            </a:rPr>
            <a:t>预案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AC7F2FCF-3BE0-4704-8E40-7D05E64E6A92}" cxnId="{5427ACE6-19A7-4AAA-BFD0-836F42A9A774}" type="parTrans">
      <dgm:prSet/>
      <dgm:spPr/>
    </dgm:pt>
    <dgm:pt modelId="{D90DC398-9944-4E04-BA40-B4897C12B330}" cxnId="{5427ACE6-19A7-4AAA-BFD0-836F42A9A774}" type="sibTrans">
      <dgm:prSet/>
      <dgm:spPr/>
    </dgm:pt>
    <dgm:pt modelId="{0C7614AF-FE1B-474B-8B3D-B1D06ACF75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 </a:t>
          </a:r>
          <a:r>
            <a:rPr lang="zh-CN" altLang="en-US"/>
            <a:t>主机</a:t>
          </a:r>
          <a:r>
            <a:rPr lang="zh-CN" altLang="en-US"/>
            <a:t/>
          </a:r>
          <a:endParaRPr lang="zh-CN" altLang="en-US"/>
        </a:p>
      </dgm:t>
    </dgm:pt>
    <dgm:pt modelId="{6405A9A7-2A86-4BF1-8D9D-4D36DE3099F5}" cxnId="{B188CD0D-1748-4469-B6AA-D513A9F1E31D}" type="parTrans">
      <dgm:prSet/>
      <dgm:spPr/>
      <dgm:t>
        <a:bodyPr/>
        <a:p>
          <a:endParaRPr lang="zh-CN" altLang="en-US"/>
        </a:p>
      </dgm:t>
    </dgm:pt>
    <dgm:pt modelId="{2043401E-454D-4886-ADA9-FCC81736E837}" cxnId="{B188CD0D-1748-4469-B6AA-D513A9F1E31D}" type="sibTrans">
      <dgm:prSet/>
      <dgm:spPr/>
      <dgm:t>
        <a:bodyPr/>
        <a:p>
          <a:endParaRPr lang="zh-CN" altLang="en-US"/>
        </a:p>
      </dgm:t>
    </dgm:pt>
    <dgm:pt modelId="{1595198B-D222-4BF8-83BF-0D3CA5996A3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目录权限</a:t>
          </a:r>
          <a:endParaRPr lang="zh-CN" altLang="en-US"/>
        </a:p>
      </dgm:t>
    </dgm:pt>
    <dgm:pt modelId="{9E050DE5-CBC7-4D41-8BB4-8999E754F806}" cxnId="{B00926A8-E34E-4B4D-9317-889724AED23B}" type="parTrans">
      <dgm:prSet/>
      <dgm:spPr/>
      <dgm:t>
        <a:bodyPr/>
        <a:p>
          <a:endParaRPr lang="zh-CN" altLang="en-US"/>
        </a:p>
      </dgm:t>
    </dgm:pt>
    <dgm:pt modelId="{1D266B9B-E78F-4C1C-9CA1-FAC55716A8D9}" cxnId="{B00926A8-E34E-4B4D-9317-889724AED23B}" type="sibTrans">
      <dgm:prSet/>
      <dgm:spPr/>
      <dgm:t>
        <a:bodyPr/>
        <a:p>
          <a:endParaRPr lang="zh-CN" altLang="en-US"/>
        </a:p>
      </dgm:t>
    </dgm:pt>
    <dgm:pt modelId="{5E3B7527-CAEB-4E18-915F-D6069FA9058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系统参数</a:t>
          </a:r>
          <a:endParaRPr lang="zh-CN" altLang="en-US"/>
        </a:p>
      </dgm:t>
    </dgm:pt>
    <dgm:pt modelId="{7837CE08-15AF-423D-A4E5-86DE6DF0B359}" cxnId="{F2E31454-D5D3-4274-B67B-ADEE875F8314}" type="parTrans">
      <dgm:prSet/>
      <dgm:spPr/>
    </dgm:pt>
    <dgm:pt modelId="{00613218-3F6D-41E1-B808-1C2878465673}" cxnId="{F2E31454-D5D3-4274-B67B-ADEE875F8314}" type="sibTrans">
      <dgm:prSet/>
      <dgm:spPr/>
    </dgm:pt>
    <dgm:pt modelId="{320643F2-21DF-47C6-AC01-DFC1AC7D6EE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>
              <a:sym typeface="+mn-ea"/>
            </a:rPr>
            <a:t>运维工作</a:t>
          </a:r>
          <a:r>
            <a:rPr lang="en-US" altLang="zh-CN">
              <a:sym typeface="+mn-ea"/>
            </a:rPr>
            <a:t>: </a:t>
          </a:r>
          <a:r>
            <a:rPr lang="zh-CN" altLang="en-US">
              <a:sym typeface="+mn-ea"/>
            </a:rPr>
            <a:t>日常运维方案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监控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告警</a:t>
          </a:r>
          <a:r>
            <a:rPr lang="en-US" altLang="zh-CN">
              <a:sym typeface="+mn-ea"/>
            </a:rPr>
            <a:t>/</a:t>
          </a:r>
          <a:r>
            <a:rPr lang="zh-CN" altLang="en-US">
              <a:sym typeface="+mn-ea"/>
            </a:rPr>
            <a:t>应急</a:t>
          </a:r>
          <a:r>
            <a:rPr lang="zh-CN" altLang="en-US">
              <a:sym typeface="+mn-ea"/>
            </a:rPr>
            <a:t>预案</a:t>
          </a:r>
          <a:r>
            <a:rPr lang="zh-CN" altLang="en-US">
              <a:sym typeface="+mn-ea"/>
            </a:rPr>
            <a:t/>
          </a:r>
          <a:endParaRPr lang="zh-CN" altLang="en-US">
            <a:sym typeface="+mn-ea"/>
          </a:endParaRPr>
        </a:p>
      </dgm:t>
    </dgm:pt>
    <dgm:pt modelId="{2C5269AB-71EC-4DEA-B106-45635E6E0A25}" cxnId="{2ABE1E0C-755D-4E96-B6AE-FF4234959ECA}" type="parTrans">
      <dgm:prSet/>
      <dgm:spPr/>
    </dgm:pt>
    <dgm:pt modelId="{991CCA83-F76A-4669-BA48-767A95DF9AF7}" cxnId="{2ABE1E0C-755D-4E96-B6AE-FF4234959ECA}" type="sibTrans">
      <dgm:prSet/>
      <dgm:spPr/>
    </dgm:pt>
    <dgm:pt modelId="{5E1E6776-707C-46B0-B674-4B9DF786DA2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网络</a:t>
          </a:r>
          <a:r>
            <a:rPr lang="zh-CN"/>
            <a:t/>
          </a:r>
          <a:endParaRPr lang="zh-CN"/>
        </a:p>
      </dgm:t>
    </dgm:pt>
    <dgm:pt modelId="{B8368C47-1CD9-4B0A-82D4-533D10DCEAE4}" cxnId="{97723B32-DC64-498F-9BEB-32895169234C}" type="parTrans">
      <dgm:prSet/>
      <dgm:spPr/>
    </dgm:pt>
    <dgm:pt modelId="{A314447D-6F67-4C7D-9B4C-D42FD59E31CC}" cxnId="{97723B32-DC64-498F-9BEB-32895169234C}" type="sibTrans">
      <dgm:prSet/>
      <dgm:spPr/>
    </dgm:pt>
    <dgm:pt modelId="{1C272CBA-D0DB-4BE3-AB3E-80F92CCE25E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DNS</a:t>
          </a:r>
          <a:endParaRPr lang="en-US" altLang="zh-CN"/>
        </a:p>
      </dgm:t>
    </dgm:pt>
    <dgm:pt modelId="{60724F1F-73C9-4AEF-A9F6-7A734D8DFA50}" cxnId="{1BDED95A-1FAC-4910-96ED-ECF42255371A}" type="parTrans">
      <dgm:prSet/>
      <dgm:spPr/>
    </dgm:pt>
    <dgm:pt modelId="{3E777EAE-4D3A-489F-9429-32D82D03889D}" cxnId="{1BDED95A-1FAC-4910-96ED-ECF42255371A}" type="sibTrans">
      <dgm:prSet/>
      <dgm:spPr/>
    </dgm:pt>
    <dgm:pt modelId="{BE8C110F-1634-401C-953C-64D5063A861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/>
            <a:t>防火墙</a:t>
          </a:r>
          <a:r>
            <a:rPr lang="en-US" altLang="zh-CN"/>
            <a:t>/</a:t>
          </a:r>
          <a:r>
            <a:rPr lang="zh-CN" altLang="en-US"/>
            <a:t>路由器</a:t>
          </a:r>
          <a:r>
            <a:rPr lang="en-US" altLang="zh-CN"/>
            <a:t>/</a:t>
          </a:r>
          <a:r>
            <a:rPr lang="zh-CN" altLang="en-US"/>
            <a:t>专线</a:t>
          </a:r>
          <a:endParaRPr lang="zh-CN" altLang="en-US"/>
        </a:p>
      </dgm:t>
    </dgm:pt>
    <dgm:pt modelId="{C56C182D-F307-4240-8ED4-2C73C4302B93}" cxnId="{2BEE275D-81DE-480E-8F3A-5F3EC3E46645}" type="parTrans">
      <dgm:prSet/>
      <dgm:spPr/>
    </dgm:pt>
    <dgm:pt modelId="{182E8100-ACBC-4F6C-9058-6AAA664893C2}" cxnId="{2BEE275D-81DE-480E-8F3A-5F3EC3E46645}" type="sibTrans">
      <dgm:prSet/>
      <dgm:spPr/>
    </dgm:pt>
    <dgm:pt modelId="{E4EDD9CE-A17C-4D3F-8C7C-7E75A4C63E8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运维工作</a:t>
          </a:r>
          <a:r>
            <a:rPr lang="en-US" altLang="zh-CN"/>
            <a:t>: </a:t>
          </a:r>
          <a:r>
            <a:rPr lang="zh-CN" altLang="en-US"/>
            <a:t>日常运维方案</a:t>
          </a:r>
          <a:r>
            <a:rPr lang="en-US" altLang="zh-CN"/>
            <a:t>/</a:t>
          </a:r>
          <a:r>
            <a:rPr lang="zh-CN" altLang="en-US"/>
            <a:t>监控</a:t>
          </a:r>
          <a:r>
            <a:rPr lang="en-US" altLang="zh-CN"/>
            <a:t>/</a:t>
          </a:r>
          <a:r>
            <a:rPr lang="zh-CN" altLang="en-US"/>
            <a:t>告警</a:t>
          </a:r>
          <a:r>
            <a:rPr lang="en-US" altLang="zh-CN"/>
            <a:t>/</a:t>
          </a:r>
          <a:r>
            <a:rPr lang="zh-CN" altLang="en-US"/>
            <a:t>备份</a:t>
          </a:r>
          <a:r>
            <a:rPr lang="en-US" altLang="zh-CN"/>
            <a:t>/</a:t>
          </a:r>
          <a:r>
            <a:rPr lang="zh-CN" altLang="en-US"/>
            <a:t>恢复</a:t>
          </a:r>
          <a:r>
            <a:rPr lang="en-US" altLang="zh-CN"/>
            <a:t>/</a:t>
          </a:r>
          <a:r>
            <a:rPr lang="zh-CN" altLang="en-US"/>
            <a:t>应急</a:t>
          </a:r>
          <a:r>
            <a:rPr lang="zh-CN" altLang="en-US"/>
            <a:t>预案</a:t>
          </a:r>
          <a:r>
            <a:rPr lang="zh-CN" altLang="en-US"/>
            <a:t/>
          </a:r>
          <a:endParaRPr lang="zh-CN" altLang="en-US"/>
        </a:p>
      </dgm:t>
    </dgm:pt>
    <dgm:pt modelId="{1BC24CDB-7FE3-4A05-BF8A-32526AA0B54B}" cxnId="{8B52AD8A-E1EF-4FAE-A09A-8111545BC850}" type="parTrans">
      <dgm:prSet/>
      <dgm:spPr/>
    </dgm:pt>
    <dgm:pt modelId="{38845802-6AF8-4214-BBB6-58CFCCE293BD}" cxnId="{8B52AD8A-E1EF-4FAE-A09A-8111545BC850}" type="sibTrans">
      <dgm:prSet/>
      <dgm:spPr/>
    </dgm:pt>
    <dgm:pt modelId="{CBB719A3-638C-41E0-B0EC-B22FA0508898}" type="pres">
      <dgm:prSet presAssocID="{982F9BD2-FE88-4D45-BD8D-65D1F34B0AD4}" presName="Name0" presStyleCnt="0">
        <dgm:presLayoutVars>
          <dgm:dir/>
          <dgm:animLvl val="lvl"/>
          <dgm:resizeHandles val="exact"/>
        </dgm:presLayoutVars>
      </dgm:prSet>
      <dgm:spPr/>
    </dgm:pt>
    <dgm:pt modelId="{53879FB3-2A34-4B19-A163-E7E5A2A61ED1}" type="pres">
      <dgm:prSet presAssocID="{8DFEF381-1089-498A-A2E9-536EBD00BCA1}" presName="linNode" presStyleCnt="0"/>
      <dgm:spPr/>
    </dgm:pt>
    <dgm:pt modelId="{BD6C8DA9-0F3A-464E-ACD2-6660B6C6E5C4}" type="pres">
      <dgm:prSet presAssocID="{8DFEF381-1089-498A-A2E9-536EBD00BC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76AE918-ABC8-47B8-8DD8-96F195BFB5B5}" type="pres">
      <dgm:prSet presAssocID="{8DFEF381-1089-498A-A2E9-536EBD00BCA1}" presName="descendantText" presStyleLbl="alignAccFollowNode1" presStyleIdx="0" presStyleCnt="4">
        <dgm:presLayoutVars>
          <dgm:bulletEnabled val="1"/>
        </dgm:presLayoutVars>
      </dgm:prSet>
      <dgm:spPr/>
    </dgm:pt>
    <dgm:pt modelId="{FFE0819C-8AC4-4036-9C1A-1EC29F5C921E}" type="pres">
      <dgm:prSet presAssocID="{D8F41DAE-72AA-41BD-884F-BB8861ABB8ED}" presName="sp" presStyleCnt="0"/>
      <dgm:spPr/>
    </dgm:pt>
    <dgm:pt modelId="{F7591D7B-260A-4799-8396-533EFCB75BEB}" type="pres">
      <dgm:prSet presAssocID="{EB099D45-42E4-4FB3-8BE3-22A72863D5FC}" presName="linNode" presStyleCnt="0"/>
      <dgm:spPr/>
    </dgm:pt>
    <dgm:pt modelId="{F8FCFA27-1E37-47F3-819F-CCC620DE8027}" type="pres">
      <dgm:prSet presAssocID="{EB099D45-42E4-4FB3-8BE3-22A72863D5F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1799245-8A88-4DFD-8913-C5C978690807}" type="pres">
      <dgm:prSet presAssocID="{EB099D45-42E4-4FB3-8BE3-22A72863D5FC}" presName="descendantText" presStyleLbl="alignAccFollowNode1" presStyleIdx="1" presStyleCnt="4">
        <dgm:presLayoutVars>
          <dgm:bulletEnabled val="1"/>
        </dgm:presLayoutVars>
      </dgm:prSet>
      <dgm:spPr/>
    </dgm:pt>
    <dgm:pt modelId="{8DCDF6EC-DA1E-4BFB-B25A-DFA57323B4B5}" type="pres">
      <dgm:prSet presAssocID="{973C65EF-E3B8-4CF5-B140-FEC5A74F0B0E}" presName="sp" presStyleCnt="0"/>
      <dgm:spPr/>
    </dgm:pt>
    <dgm:pt modelId="{3F2BB2C1-5788-46C7-BBC7-A198D39677C4}" type="pres">
      <dgm:prSet presAssocID="{0C7614AF-FE1B-474B-8B3D-B1D06ACF75F6}" presName="linNode" presStyleCnt="0"/>
      <dgm:spPr/>
    </dgm:pt>
    <dgm:pt modelId="{F3A1F871-519C-4E76-89EE-B8DB3D0BD125}" type="pres">
      <dgm:prSet presAssocID="{0C7614AF-FE1B-474B-8B3D-B1D06ACF75F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00652BC-5530-4BD7-A5E2-D7101737A3B5}" type="pres">
      <dgm:prSet presAssocID="{0C7614AF-FE1B-474B-8B3D-B1D06ACF75F6}" presName="descendantText" presStyleLbl="alignAccFollowNode1" presStyleIdx="2" presStyleCnt="4">
        <dgm:presLayoutVars>
          <dgm:bulletEnabled val="1"/>
        </dgm:presLayoutVars>
      </dgm:prSet>
      <dgm:spPr/>
    </dgm:pt>
    <dgm:pt modelId="{FD8A8E44-3865-4F02-99BB-5B9EF98F468F}" type="pres">
      <dgm:prSet presAssocID="{2043401E-454D-4886-ADA9-FCC81736E837}" presName="sp" presStyleCnt="0"/>
      <dgm:spPr/>
    </dgm:pt>
    <dgm:pt modelId="{51D22E26-D76C-4008-A1BA-603BFC819101}" type="pres">
      <dgm:prSet presAssocID="{5E1E6776-707C-46B0-B674-4B9DF786DA2B}" presName="linNode" presStyleCnt="0"/>
      <dgm:spPr/>
    </dgm:pt>
    <dgm:pt modelId="{5B81E4BC-8107-4AA3-A270-456555A4FB68}" type="pres">
      <dgm:prSet presAssocID="{5E1E6776-707C-46B0-B674-4B9DF786DA2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F5656CF-9E8D-4535-96E1-CFCF1ED1FDB7}" type="pres">
      <dgm:prSet presAssocID="{5E1E6776-707C-46B0-B674-4B9DF786DA2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937FC14-A0BD-46AC-8227-2A44ED8D40C7}" srcId="{982F9BD2-FE88-4D45-BD8D-65D1F34B0AD4}" destId="{8DFEF381-1089-498A-A2E9-536EBD00BCA1}" srcOrd="0" destOrd="0" parTransId="{7BB104C5-5E13-4BA2-8795-D771D93EFD0B}" sibTransId="{D8F41DAE-72AA-41BD-884F-BB8861ABB8ED}"/>
    <dgm:cxn modelId="{771C051C-1A74-4575-B2BE-5988BDF77D21}" srcId="{8DFEF381-1089-498A-A2E9-536EBD00BCA1}" destId="{67856BDB-7B34-4717-A8DD-ED955D6E994B}" srcOrd="0" destOrd="0" parTransId="{772BA600-C67E-4B93-B4A5-0C0DECE788A8}" sibTransId="{6E0A9D10-C2CB-4F7C-BF91-F881E97D27C2}"/>
    <dgm:cxn modelId="{3AD41503-03D6-4E92-AE8F-54468266A9D4}" srcId="{8DFEF381-1089-498A-A2E9-536EBD00BCA1}" destId="{E8BC5C56-1A6E-4C30-9345-3768F6D1C23F}" srcOrd="1" destOrd="0" parTransId="{22EB1CA7-1C78-4BA4-8471-0D16A4FBFC17}" sibTransId="{7F887475-1B1E-498C-BC15-095DA9CB3793}"/>
    <dgm:cxn modelId="{DD3776DF-355E-4712-A8F9-2D6E7213B25C}" srcId="{8DFEF381-1089-498A-A2E9-536EBD00BCA1}" destId="{DEB1129D-E21A-4A04-AC99-874232685FCB}" srcOrd="2" destOrd="0" parTransId="{440E6EBF-C516-48FB-A44B-A2C73EFCAB0F}" sibTransId="{29A8B14B-9D96-47C8-A2FF-769EEDB7802A}"/>
    <dgm:cxn modelId="{36C1A888-28A5-42EC-8777-295CAD5FFCF7}" srcId="{982F9BD2-FE88-4D45-BD8D-65D1F34B0AD4}" destId="{EB099D45-42E4-4FB3-8BE3-22A72863D5FC}" srcOrd="1" destOrd="0" parTransId="{C2BA91CD-5382-45C0-B4F4-75094723F4D9}" sibTransId="{973C65EF-E3B8-4CF5-B140-FEC5A74F0B0E}"/>
    <dgm:cxn modelId="{B2AE6A10-E2CA-4A40-8A43-48AF8BF77A1F}" srcId="{EB099D45-42E4-4FB3-8BE3-22A72863D5FC}" destId="{63116591-D397-40B5-AD45-C8FD7C1AD18F}" srcOrd="0" destOrd="1" parTransId="{35D9FDAB-90FC-4149-8FA1-C2011A738832}" sibTransId="{B1B09198-8815-4821-8A77-DCC2993E3086}"/>
    <dgm:cxn modelId="{41E40429-704B-4A20-BA50-018B639CB9AA}" srcId="{EB099D45-42E4-4FB3-8BE3-22A72863D5FC}" destId="{84633DAC-6551-4DC9-B58A-8CE8125222D6}" srcOrd="1" destOrd="1" parTransId="{9F073CC5-0977-4038-BD4F-C35F1FD1CAD3}" sibTransId="{135F6553-4C73-4AEB-9FFB-169EC6B800F1}"/>
    <dgm:cxn modelId="{5427ACE6-19A7-4AAA-BFD0-836F42A9A774}" srcId="{EB099D45-42E4-4FB3-8BE3-22A72863D5FC}" destId="{3E1FDB37-479C-4E5D-A19C-D20D7EF0F0AC}" srcOrd="2" destOrd="1" parTransId="{AC7F2FCF-3BE0-4704-8E40-7D05E64E6A92}" sibTransId="{D90DC398-9944-4E04-BA40-B4897C12B330}"/>
    <dgm:cxn modelId="{B188CD0D-1748-4469-B6AA-D513A9F1E31D}" srcId="{982F9BD2-FE88-4D45-BD8D-65D1F34B0AD4}" destId="{0C7614AF-FE1B-474B-8B3D-B1D06ACF75F6}" srcOrd="2" destOrd="0" parTransId="{6405A9A7-2A86-4BF1-8D9D-4D36DE3099F5}" sibTransId="{2043401E-454D-4886-ADA9-FCC81736E837}"/>
    <dgm:cxn modelId="{B00926A8-E34E-4B4D-9317-889724AED23B}" srcId="{0C7614AF-FE1B-474B-8B3D-B1D06ACF75F6}" destId="{1595198B-D222-4BF8-83BF-0D3CA5996A3E}" srcOrd="0" destOrd="2" parTransId="{9E050DE5-CBC7-4D41-8BB4-8999E754F806}" sibTransId="{1D266B9B-E78F-4C1C-9CA1-FAC55716A8D9}"/>
    <dgm:cxn modelId="{F2E31454-D5D3-4274-B67B-ADEE875F8314}" srcId="{0C7614AF-FE1B-474B-8B3D-B1D06ACF75F6}" destId="{5E3B7527-CAEB-4E18-915F-D6069FA90586}" srcOrd="1" destOrd="2" parTransId="{7837CE08-15AF-423D-A4E5-86DE6DF0B359}" sibTransId="{00613218-3F6D-41E1-B808-1C2878465673}"/>
    <dgm:cxn modelId="{2ABE1E0C-755D-4E96-B6AE-FF4234959ECA}" srcId="{0C7614AF-FE1B-474B-8B3D-B1D06ACF75F6}" destId="{320643F2-21DF-47C6-AC01-DFC1AC7D6EE0}" srcOrd="2" destOrd="2" parTransId="{2C5269AB-71EC-4DEA-B106-45635E6E0A25}" sibTransId="{991CCA83-F76A-4669-BA48-767A95DF9AF7}"/>
    <dgm:cxn modelId="{97723B32-DC64-498F-9BEB-32895169234C}" srcId="{982F9BD2-FE88-4D45-BD8D-65D1F34B0AD4}" destId="{5E1E6776-707C-46B0-B674-4B9DF786DA2B}" srcOrd="3" destOrd="0" parTransId="{B8368C47-1CD9-4B0A-82D4-533D10DCEAE4}" sibTransId="{A314447D-6F67-4C7D-9B4C-D42FD59E31CC}"/>
    <dgm:cxn modelId="{1BDED95A-1FAC-4910-96ED-ECF42255371A}" srcId="{5E1E6776-707C-46B0-B674-4B9DF786DA2B}" destId="{1C272CBA-D0DB-4BE3-AB3E-80F92CCE25ED}" srcOrd="0" destOrd="3" parTransId="{60724F1F-73C9-4AEF-A9F6-7A734D8DFA50}" sibTransId="{3E777EAE-4D3A-489F-9429-32D82D03889D}"/>
    <dgm:cxn modelId="{2BEE275D-81DE-480E-8F3A-5F3EC3E46645}" srcId="{5E1E6776-707C-46B0-B674-4B9DF786DA2B}" destId="{BE8C110F-1634-401C-953C-64D5063A8611}" srcOrd="1" destOrd="3" parTransId="{C56C182D-F307-4240-8ED4-2C73C4302B93}" sibTransId="{182E8100-ACBC-4F6C-9058-6AAA664893C2}"/>
    <dgm:cxn modelId="{8B52AD8A-E1EF-4FAE-A09A-8111545BC850}" srcId="{5E1E6776-707C-46B0-B674-4B9DF786DA2B}" destId="{E4EDD9CE-A17C-4D3F-8C7C-7E75A4C63E85}" srcOrd="2" destOrd="3" parTransId="{1BC24CDB-7FE3-4A05-BF8A-32526AA0B54B}" sibTransId="{38845802-6AF8-4214-BBB6-58CFCCE293BD}"/>
    <dgm:cxn modelId="{E8600BE0-9B04-4102-8F05-7994FA4465A0}" type="presOf" srcId="{982F9BD2-FE88-4D45-BD8D-65D1F34B0AD4}" destId="{CBB719A3-638C-41E0-B0EC-B22FA0508898}" srcOrd="0" destOrd="0" presId="urn:microsoft.com/office/officeart/2005/8/layout/vList5"/>
    <dgm:cxn modelId="{6BD823D7-2D97-4628-92CC-3B500866F530}" type="presParOf" srcId="{CBB719A3-638C-41E0-B0EC-B22FA0508898}" destId="{53879FB3-2A34-4B19-A163-E7E5A2A61ED1}" srcOrd="0" destOrd="0" presId="urn:microsoft.com/office/officeart/2005/8/layout/vList5"/>
    <dgm:cxn modelId="{B1BA3C96-2180-4B48-8F16-DF1CE872B2D7}" type="presParOf" srcId="{53879FB3-2A34-4B19-A163-E7E5A2A61ED1}" destId="{BD6C8DA9-0F3A-464E-ACD2-6660B6C6E5C4}" srcOrd="0" destOrd="0" presId="urn:microsoft.com/office/officeart/2005/8/layout/vList5"/>
    <dgm:cxn modelId="{7C2344A9-EBC4-4DD1-899B-6D765371E3B0}" type="presOf" srcId="{8DFEF381-1089-498A-A2E9-536EBD00BCA1}" destId="{BD6C8DA9-0F3A-464E-ACD2-6660B6C6E5C4}" srcOrd="0" destOrd="0" presId="urn:microsoft.com/office/officeart/2005/8/layout/vList5"/>
    <dgm:cxn modelId="{1016DFA0-768B-4054-B15E-515FB7B0E08D}" type="presParOf" srcId="{53879FB3-2A34-4B19-A163-E7E5A2A61ED1}" destId="{D76AE918-ABC8-47B8-8DD8-96F195BFB5B5}" srcOrd="1" destOrd="0" presId="urn:microsoft.com/office/officeart/2005/8/layout/vList5"/>
    <dgm:cxn modelId="{107FB5DF-3A6E-4E51-AE7A-7F456885BC75}" type="presOf" srcId="{67856BDB-7B34-4717-A8DD-ED955D6E994B}" destId="{D76AE918-ABC8-47B8-8DD8-96F195BFB5B5}" srcOrd="0" destOrd="0" presId="urn:microsoft.com/office/officeart/2005/8/layout/vList5"/>
    <dgm:cxn modelId="{B6A9BD7E-AA2B-43EE-9049-8C28BA5DFFD5}" type="presOf" srcId="{E8BC5C56-1A6E-4C30-9345-3768F6D1C23F}" destId="{D76AE918-ABC8-47B8-8DD8-96F195BFB5B5}" srcOrd="0" destOrd="1" presId="urn:microsoft.com/office/officeart/2005/8/layout/vList5"/>
    <dgm:cxn modelId="{76DF94E1-B93E-4BCE-8D51-C8FB95E03489}" type="presOf" srcId="{DEB1129D-E21A-4A04-AC99-874232685FCB}" destId="{D76AE918-ABC8-47B8-8DD8-96F195BFB5B5}" srcOrd="0" destOrd="2" presId="urn:microsoft.com/office/officeart/2005/8/layout/vList5"/>
    <dgm:cxn modelId="{C2832D8C-E3C1-405B-8733-DE268914F7B4}" type="presParOf" srcId="{CBB719A3-638C-41E0-B0EC-B22FA0508898}" destId="{FFE0819C-8AC4-4036-9C1A-1EC29F5C921E}" srcOrd="1" destOrd="0" presId="urn:microsoft.com/office/officeart/2005/8/layout/vList5"/>
    <dgm:cxn modelId="{E068DA9B-B7FD-4595-A818-B6627FB31C31}" type="presParOf" srcId="{CBB719A3-638C-41E0-B0EC-B22FA0508898}" destId="{F7591D7B-260A-4799-8396-533EFCB75BEB}" srcOrd="2" destOrd="0" presId="urn:microsoft.com/office/officeart/2005/8/layout/vList5"/>
    <dgm:cxn modelId="{7CC45A48-267B-4C70-B25E-853EC08D8B39}" type="presParOf" srcId="{F7591D7B-260A-4799-8396-533EFCB75BEB}" destId="{F8FCFA27-1E37-47F3-819F-CCC620DE8027}" srcOrd="0" destOrd="2" presId="urn:microsoft.com/office/officeart/2005/8/layout/vList5"/>
    <dgm:cxn modelId="{D68E4108-5CAD-46CA-BC01-B45C3483907A}" type="presOf" srcId="{EB099D45-42E4-4FB3-8BE3-22A72863D5FC}" destId="{F8FCFA27-1E37-47F3-819F-CCC620DE8027}" srcOrd="0" destOrd="0" presId="urn:microsoft.com/office/officeart/2005/8/layout/vList5"/>
    <dgm:cxn modelId="{D316EE5A-EFB9-4A93-9D34-ECC0564C0CB7}" type="presParOf" srcId="{F7591D7B-260A-4799-8396-533EFCB75BEB}" destId="{B1799245-8A88-4DFD-8913-C5C978690807}" srcOrd="1" destOrd="2" presId="urn:microsoft.com/office/officeart/2005/8/layout/vList5"/>
    <dgm:cxn modelId="{A7E13D86-E183-4F69-9E8B-8C2313AD5C2B}" type="presOf" srcId="{63116591-D397-40B5-AD45-C8FD7C1AD18F}" destId="{B1799245-8A88-4DFD-8913-C5C978690807}" srcOrd="0" destOrd="0" presId="urn:microsoft.com/office/officeart/2005/8/layout/vList5"/>
    <dgm:cxn modelId="{72526A76-DECA-4ACF-9B17-B79494EE1EA2}" type="presOf" srcId="{84633DAC-6551-4DC9-B58A-8CE8125222D6}" destId="{B1799245-8A88-4DFD-8913-C5C978690807}" srcOrd="0" destOrd="1" presId="urn:microsoft.com/office/officeart/2005/8/layout/vList5"/>
    <dgm:cxn modelId="{068B5A74-DC9B-407B-80F6-986543378BFC}" type="presOf" srcId="{3E1FDB37-479C-4E5D-A19C-D20D7EF0F0AC}" destId="{B1799245-8A88-4DFD-8913-C5C978690807}" srcOrd="0" destOrd="2" presId="urn:microsoft.com/office/officeart/2005/8/layout/vList5"/>
    <dgm:cxn modelId="{DB35F412-7C6F-4E12-934F-94A964BDCF47}" type="presParOf" srcId="{CBB719A3-638C-41E0-B0EC-B22FA0508898}" destId="{8DCDF6EC-DA1E-4BFB-B25A-DFA57323B4B5}" srcOrd="3" destOrd="0" presId="urn:microsoft.com/office/officeart/2005/8/layout/vList5"/>
    <dgm:cxn modelId="{8E98A7AE-5425-4AD8-AFED-0EBBFE646DA1}" type="presParOf" srcId="{CBB719A3-638C-41E0-B0EC-B22FA0508898}" destId="{3F2BB2C1-5788-46C7-BBC7-A198D39677C4}" srcOrd="4" destOrd="0" presId="urn:microsoft.com/office/officeart/2005/8/layout/vList5"/>
    <dgm:cxn modelId="{0CE82EBE-DE0C-4602-8586-0296D3F626DB}" type="presParOf" srcId="{3F2BB2C1-5788-46C7-BBC7-A198D39677C4}" destId="{F3A1F871-519C-4E76-89EE-B8DB3D0BD125}" srcOrd="0" destOrd="4" presId="urn:microsoft.com/office/officeart/2005/8/layout/vList5"/>
    <dgm:cxn modelId="{5332D266-C4B4-4369-8061-FBD3CE1CDC06}" type="presOf" srcId="{0C7614AF-FE1B-474B-8B3D-B1D06ACF75F6}" destId="{F3A1F871-519C-4E76-89EE-B8DB3D0BD125}" srcOrd="0" destOrd="0" presId="urn:microsoft.com/office/officeart/2005/8/layout/vList5"/>
    <dgm:cxn modelId="{452E96D7-9D78-49FF-90D6-7BCDAED659C5}" type="presParOf" srcId="{3F2BB2C1-5788-46C7-BBC7-A198D39677C4}" destId="{F00652BC-5530-4BD7-A5E2-D7101737A3B5}" srcOrd="1" destOrd="4" presId="urn:microsoft.com/office/officeart/2005/8/layout/vList5"/>
    <dgm:cxn modelId="{6A9034E3-DCBA-4C32-9B5B-2E0F1BF8857F}" type="presOf" srcId="{1595198B-D222-4BF8-83BF-0D3CA5996A3E}" destId="{F00652BC-5530-4BD7-A5E2-D7101737A3B5}" srcOrd="0" destOrd="0" presId="urn:microsoft.com/office/officeart/2005/8/layout/vList5"/>
    <dgm:cxn modelId="{0261F466-8FFD-4AFF-A162-70D7F8D3A9C6}" type="presOf" srcId="{5E3B7527-CAEB-4E18-915F-D6069FA90586}" destId="{F00652BC-5530-4BD7-A5E2-D7101737A3B5}" srcOrd="0" destOrd="1" presId="urn:microsoft.com/office/officeart/2005/8/layout/vList5"/>
    <dgm:cxn modelId="{262BDD73-B6D0-4986-90E5-162BB701C88C}" type="presOf" srcId="{320643F2-21DF-47C6-AC01-DFC1AC7D6EE0}" destId="{F00652BC-5530-4BD7-A5E2-D7101737A3B5}" srcOrd="0" destOrd="2" presId="urn:microsoft.com/office/officeart/2005/8/layout/vList5"/>
    <dgm:cxn modelId="{CEA62B1F-0685-415E-8DAF-2644EC4CC8A6}" type="presParOf" srcId="{CBB719A3-638C-41E0-B0EC-B22FA0508898}" destId="{FD8A8E44-3865-4F02-99BB-5B9EF98F468F}" srcOrd="5" destOrd="0" presId="urn:microsoft.com/office/officeart/2005/8/layout/vList5"/>
    <dgm:cxn modelId="{6731BB29-E300-4B25-9BC0-505DCCB80FBF}" type="presParOf" srcId="{CBB719A3-638C-41E0-B0EC-B22FA0508898}" destId="{51D22E26-D76C-4008-A1BA-603BFC819101}" srcOrd="6" destOrd="0" presId="urn:microsoft.com/office/officeart/2005/8/layout/vList5"/>
    <dgm:cxn modelId="{23E16835-1B36-4B39-8BC6-41EC5170FC14}" type="presParOf" srcId="{51D22E26-D76C-4008-A1BA-603BFC819101}" destId="{5B81E4BC-8107-4AA3-A270-456555A4FB68}" srcOrd="0" destOrd="6" presId="urn:microsoft.com/office/officeart/2005/8/layout/vList5"/>
    <dgm:cxn modelId="{E6DACF15-DFBC-49B2-8FCA-B311D115454D}" type="presOf" srcId="{5E1E6776-707C-46B0-B674-4B9DF786DA2B}" destId="{5B81E4BC-8107-4AA3-A270-456555A4FB68}" srcOrd="0" destOrd="0" presId="urn:microsoft.com/office/officeart/2005/8/layout/vList5"/>
    <dgm:cxn modelId="{2D167347-F694-461F-8BE9-E251F2F6A106}" type="presParOf" srcId="{51D22E26-D76C-4008-A1BA-603BFC819101}" destId="{3F5656CF-9E8D-4535-96E1-CFCF1ED1FDB7}" srcOrd="1" destOrd="6" presId="urn:microsoft.com/office/officeart/2005/8/layout/vList5"/>
    <dgm:cxn modelId="{FB645459-E08C-4535-83C4-CDE9760E9DB5}" type="presOf" srcId="{1C272CBA-D0DB-4BE3-AB3E-80F92CCE25ED}" destId="{3F5656CF-9E8D-4535-96E1-CFCF1ED1FDB7}" srcOrd="0" destOrd="0" presId="urn:microsoft.com/office/officeart/2005/8/layout/vList5"/>
    <dgm:cxn modelId="{35DBC296-7DC2-47AC-B200-6002D208B03C}" type="presOf" srcId="{BE8C110F-1634-401C-953C-64D5063A8611}" destId="{3F5656CF-9E8D-4535-96E1-CFCF1ED1FDB7}" srcOrd="0" destOrd="1" presId="urn:microsoft.com/office/officeart/2005/8/layout/vList5"/>
    <dgm:cxn modelId="{8313B60C-8426-4F8A-9CA8-F0AAB9FF49C5}" type="presOf" srcId="{E4EDD9CE-A17C-4D3F-8C7C-7E75A4C63E85}" destId="{3F5656CF-9E8D-4535-96E1-CFCF1ED1FDB7}" srcOrd="0" destOrd="2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0C4C82-EB2B-4CC7-89D2-862865A0971F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E22E65A9-1555-417F-9283-66F8126E464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剧本</a:t>
          </a:r>
          <a:r>
            <a:rPr lang="zh-CN" altLang="en-US"/>
            <a:t/>
          </a:r>
          <a:endParaRPr lang="zh-CN" altLang="en-US"/>
        </a:p>
      </dgm:t>
    </dgm:pt>
    <dgm:pt modelId="{BCBC0FFB-CA41-4DB3-B5A4-630BACEF34D1}" cxnId="{503F94E5-1B5D-4DE8-943B-2D3ED4161E23}" type="parTrans">
      <dgm:prSet/>
      <dgm:spPr/>
      <dgm:t>
        <a:bodyPr/>
        <a:p>
          <a:endParaRPr lang="zh-CN" altLang="en-US"/>
        </a:p>
      </dgm:t>
    </dgm:pt>
    <dgm:pt modelId="{77BB2130-5A78-4E80-8AEF-67C24B27E358}" cxnId="{503F94E5-1B5D-4DE8-943B-2D3ED4161E23}" type="sibTrans">
      <dgm:prSet/>
      <dgm:spPr/>
      <dgm:t>
        <a:bodyPr/>
        <a:p>
          <a:endParaRPr lang="zh-CN" altLang="en-US"/>
        </a:p>
      </dgm:t>
    </dgm:pt>
    <dgm:pt modelId="{13CED81B-493C-488E-A1F9-EE6BB577445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剧本</a:t>
          </a:r>
          <a:r>
            <a:rPr lang="zh-CN" altLang="en-US"/>
            <a:t/>
          </a:r>
          <a:endParaRPr lang="zh-CN" altLang="en-US"/>
        </a:p>
      </dgm:t>
    </dgm:pt>
    <dgm:pt modelId="{AB58FB69-4F73-4816-AC2E-A0F4EAD1E1B3}" cxnId="{9C4732AD-C2DA-4014-95E3-DE96489B6EB7}" type="parTrans">
      <dgm:prSet/>
      <dgm:spPr/>
      <dgm:t>
        <a:bodyPr/>
        <a:p>
          <a:endParaRPr lang="zh-CN" altLang="en-US"/>
        </a:p>
      </dgm:t>
    </dgm:pt>
    <dgm:pt modelId="{713F5883-48B7-4EE1-8706-B8735CD75934}" cxnId="{9C4732AD-C2DA-4014-95E3-DE96489B6EB7}" type="sibTrans">
      <dgm:prSet/>
      <dgm:spPr/>
      <dgm:t>
        <a:bodyPr/>
        <a:p>
          <a:endParaRPr lang="zh-CN" altLang="en-US"/>
        </a:p>
      </dgm:t>
    </dgm:pt>
    <dgm:pt modelId="{31AA114F-04D8-4798-AE8E-DFBC06443F2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角色</a:t>
          </a:r>
          <a:r>
            <a:rPr lang="zh-CN" altLang="en-US"/>
            <a:t/>
          </a:r>
          <a:endParaRPr lang="zh-CN" altLang="en-US"/>
        </a:p>
      </dgm:t>
    </dgm:pt>
    <dgm:pt modelId="{ED0CB551-7202-4C1F-B4AB-275E3E5D6868}" cxnId="{C926624A-083A-4CF4-8CB7-79D90DAE0B25}" type="parTrans">
      <dgm:prSet/>
      <dgm:spPr/>
      <dgm:t>
        <a:bodyPr/>
        <a:p>
          <a:endParaRPr lang="zh-CN" altLang="en-US"/>
        </a:p>
      </dgm:t>
    </dgm:pt>
    <dgm:pt modelId="{C9C87DC9-D3FA-446B-8511-3848C8B55EEE}" cxnId="{C926624A-083A-4CF4-8CB7-79D90DAE0B25}" type="sibTrans">
      <dgm:prSet/>
      <dgm:spPr/>
      <dgm:t>
        <a:bodyPr/>
        <a:p>
          <a:endParaRPr lang="zh-CN" altLang="en-US"/>
        </a:p>
      </dgm:t>
    </dgm:pt>
    <dgm:pt modelId="{16B437AA-799C-427F-B986-4374C482B54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任务</a:t>
          </a:r>
          <a:r>
            <a:rPr lang="zh-CN" altLang="en-US"/>
            <a:t/>
          </a:r>
          <a:endParaRPr lang="zh-CN" altLang="en-US"/>
        </a:p>
      </dgm:t>
    </dgm:pt>
    <dgm:pt modelId="{E3D9B19F-CCE9-42A4-9DFE-A4DB656147CE}" cxnId="{0E51FF8C-92D0-45EC-BD14-7EEC72BF312E}" type="parTrans">
      <dgm:prSet/>
      <dgm:spPr/>
      <dgm:t>
        <a:bodyPr/>
        <a:p>
          <a:endParaRPr lang="zh-CN" altLang="en-US"/>
        </a:p>
      </dgm:t>
    </dgm:pt>
    <dgm:pt modelId="{4D9CE16A-6247-4D17-9D99-C3B0220DDEFC}" cxnId="{0E51FF8C-92D0-45EC-BD14-7EEC72BF312E}" type="sibTrans">
      <dgm:prSet/>
      <dgm:spPr/>
      <dgm:t>
        <a:bodyPr/>
        <a:p>
          <a:endParaRPr lang="zh-CN" altLang="en-US"/>
        </a:p>
      </dgm:t>
    </dgm:pt>
    <dgm:pt modelId="{0E486A5C-BE34-45FE-B096-B0B721B7E9BA}" type="pres">
      <dgm:prSet presAssocID="{2A0C4C82-EB2B-4CC7-89D2-862865A0971F}" presName="Name0" presStyleCnt="0">
        <dgm:presLayoutVars>
          <dgm:chMax val="7"/>
          <dgm:resizeHandles val="exact"/>
        </dgm:presLayoutVars>
      </dgm:prSet>
      <dgm:spPr/>
    </dgm:pt>
    <dgm:pt modelId="{1864773F-4CFD-45B4-B98C-14D1DB606852}" type="pres">
      <dgm:prSet presAssocID="{2A0C4C82-EB2B-4CC7-89D2-862865A0971F}" presName="comp1" presStyleCnt="0"/>
      <dgm:spPr/>
    </dgm:pt>
    <dgm:pt modelId="{A56EDA3E-7953-4AA3-9354-05F451EB6B68}" type="pres">
      <dgm:prSet presAssocID="{2A0C4C82-EB2B-4CC7-89D2-862865A0971F}" presName="circle1" presStyleLbl="node1" presStyleIdx="0" presStyleCnt="4"/>
      <dgm:spPr/>
    </dgm:pt>
    <dgm:pt modelId="{BF5BA277-7838-434E-B219-55FA8F2456B4}" type="pres">
      <dgm:prSet presAssocID="{2A0C4C82-EB2B-4CC7-89D2-862865A0971F}" presName="c1text" presStyleCnt="0">
        <dgm:presLayoutVars>
          <dgm:bulletEnabled val="1"/>
        </dgm:presLayoutVars>
      </dgm:prSet>
      <dgm:spPr/>
    </dgm:pt>
    <dgm:pt modelId="{BEDCE6B3-3BFC-4779-AD2D-BC8444385C49}" type="pres">
      <dgm:prSet presAssocID="{2A0C4C82-EB2B-4CC7-89D2-862865A0971F}" presName="comp2" presStyleCnt="0"/>
      <dgm:spPr/>
    </dgm:pt>
    <dgm:pt modelId="{BA5C09D7-4716-4992-ADEB-3511B1F27097}" type="pres">
      <dgm:prSet presAssocID="{2A0C4C82-EB2B-4CC7-89D2-862865A0971F}" presName="circle2" presStyleLbl="node1" presStyleIdx="1" presStyleCnt="4"/>
      <dgm:spPr/>
    </dgm:pt>
    <dgm:pt modelId="{AE461137-9FB8-4B97-837A-96EC8B5F2806}" type="pres">
      <dgm:prSet presAssocID="{2A0C4C82-EB2B-4CC7-89D2-862865A0971F}" presName="c2text" presStyleCnt="0">
        <dgm:presLayoutVars>
          <dgm:bulletEnabled val="1"/>
        </dgm:presLayoutVars>
      </dgm:prSet>
      <dgm:spPr/>
    </dgm:pt>
    <dgm:pt modelId="{75967305-73AC-4FB0-801A-916324E83C16}" type="pres">
      <dgm:prSet presAssocID="{2A0C4C82-EB2B-4CC7-89D2-862865A0971F}" presName="comp3" presStyleCnt="0"/>
      <dgm:spPr/>
    </dgm:pt>
    <dgm:pt modelId="{23C17276-678F-4919-BC51-DFDDB28EDC38}" type="pres">
      <dgm:prSet presAssocID="{2A0C4C82-EB2B-4CC7-89D2-862865A0971F}" presName="circle3" presStyleLbl="node1" presStyleIdx="2" presStyleCnt="4"/>
      <dgm:spPr/>
    </dgm:pt>
    <dgm:pt modelId="{A3483A07-8E37-497D-9880-70A3433D0333}" type="pres">
      <dgm:prSet presAssocID="{2A0C4C82-EB2B-4CC7-89D2-862865A0971F}" presName="c3text" presStyleCnt="0">
        <dgm:presLayoutVars>
          <dgm:bulletEnabled val="1"/>
        </dgm:presLayoutVars>
      </dgm:prSet>
      <dgm:spPr/>
    </dgm:pt>
    <dgm:pt modelId="{1603DCEC-D4EF-4BEE-8E50-3EFDB53E61F8}" type="pres">
      <dgm:prSet presAssocID="{2A0C4C82-EB2B-4CC7-89D2-862865A0971F}" presName="comp4" presStyleCnt="0"/>
      <dgm:spPr/>
    </dgm:pt>
    <dgm:pt modelId="{1D7E2AF0-B3DD-4367-AE97-604E8A87CFBB}" type="pres">
      <dgm:prSet presAssocID="{2A0C4C82-EB2B-4CC7-89D2-862865A0971F}" presName="circle4" presStyleLbl="node1" presStyleIdx="3" presStyleCnt="4"/>
      <dgm:spPr/>
    </dgm:pt>
    <dgm:pt modelId="{DE9A7D17-3C3E-461A-86CF-3EAC41375F90}" type="pres">
      <dgm:prSet presAssocID="{2A0C4C82-EB2B-4CC7-89D2-862865A0971F}" presName="c4text" presStyleCnt="0">
        <dgm:presLayoutVars>
          <dgm:bulletEnabled val="1"/>
        </dgm:presLayoutVars>
      </dgm:prSet>
      <dgm:spPr/>
    </dgm:pt>
  </dgm:ptLst>
  <dgm:cxnLst>
    <dgm:cxn modelId="{503F94E5-1B5D-4DE8-943B-2D3ED4161E23}" srcId="{2A0C4C82-EB2B-4CC7-89D2-862865A0971F}" destId="{E22E65A9-1555-417F-9283-66F8126E4649}" srcOrd="0" destOrd="0" parTransId="{BCBC0FFB-CA41-4DB3-B5A4-630BACEF34D1}" sibTransId="{77BB2130-5A78-4E80-8AEF-67C24B27E358}"/>
    <dgm:cxn modelId="{9C4732AD-C2DA-4014-95E3-DE96489B6EB7}" srcId="{2A0C4C82-EB2B-4CC7-89D2-862865A0971F}" destId="{13CED81B-493C-488E-A1F9-EE6BB5774458}" srcOrd="1" destOrd="0" parTransId="{AB58FB69-4F73-4816-AC2E-A0F4EAD1E1B3}" sibTransId="{713F5883-48B7-4EE1-8706-B8735CD75934}"/>
    <dgm:cxn modelId="{C926624A-083A-4CF4-8CB7-79D90DAE0B25}" srcId="{2A0C4C82-EB2B-4CC7-89D2-862865A0971F}" destId="{31AA114F-04D8-4798-AE8E-DFBC06443F20}" srcOrd="2" destOrd="0" parTransId="{ED0CB551-7202-4C1F-B4AB-275E3E5D6868}" sibTransId="{C9C87DC9-D3FA-446B-8511-3848C8B55EEE}"/>
    <dgm:cxn modelId="{0E51FF8C-92D0-45EC-BD14-7EEC72BF312E}" srcId="{2A0C4C82-EB2B-4CC7-89D2-862865A0971F}" destId="{16B437AA-799C-427F-B986-4374C482B543}" srcOrd="3" destOrd="0" parTransId="{E3D9B19F-CCE9-42A4-9DFE-A4DB656147CE}" sibTransId="{4D9CE16A-6247-4D17-9D99-C3B0220DDEFC}"/>
    <dgm:cxn modelId="{3C81F023-323C-4680-AC65-0D3B90DAFC63}" type="presOf" srcId="{2A0C4C82-EB2B-4CC7-89D2-862865A0971F}" destId="{0E486A5C-BE34-45FE-B096-B0B721B7E9BA}" srcOrd="0" destOrd="0" presId="urn:microsoft.com/office/officeart/2005/8/layout/venn2"/>
    <dgm:cxn modelId="{A860E8AF-B72F-4C88-9453-08012B2D1661}" type="presParOf" srcId="{0E486A5C-BE34-45FE-B096-B0B721B7E9BA}" destId="{1864773F-4CFD-45B4-B98C-14D1DB606852}" srcOrd="0" destOrd="0" presId="urn:microsoft.com/office/officeart/2005/8/layout/venn2"/>
    <dgm:cxn modelId="{8F81617E-316B-4F80-917F-EAB732EF3A4E}" type="presParOf" srcId="{1864773F-4CFD-45B4-B98C-14D1DB606852}" destId="{A56EDA3E-7953-4AA3-9354-05F451EB6B68}" srcOrd="0" destOrd="0" presId="urn:microsoft.com/office/officeart/2005/8/layout/venn2"/>
    <dgm:cxn modelId="{666FFF02-B4FB-408A-ACE6-A2FE16E3F06D}" type="presOf" srcId="{E22E65A9-1555-417F-9283-66F8126E4649}" destId="{A56EDA3E-7953-4AA3-9354-05F451EB6B68}" srcOrd="0" destOrd="0" presId="urn:microsoft.com/office/officeart/2005/8/layout/venn2"/>
    <dgm:cxn modelId="{1A9C6006-B902-46DB-B11B-3090E40731CB}" type="presParOf" srcId="{1864773F-4CFD-45B4-B98C-14D1DB606852}" destId="{BF5BA277-7838-434E-B219-55FA8F2456B4}" srcOrd="1" destOrd="0" presId="urn:microsoft.com/office/officeart/2005/8/layout/venn2"/>
    <dgm:cxn modelId="{4DF8EB3E-51A6-4010-98CF-DF813C699AB2}" type="presOf" srcId="{E22E65A9-1555-417F-9283-66F8126E4649}" destId="{BF5BA277-7838-434E-B219-55FA8F2456B4}" srcOrd="1" destOrd="0" presId="urn:microsoft.com/office/officeart/2005/8/layout/venn2"/>
    <dgm:cxn modelId="{4ADBE050-E745-425B-8BFB-EA7F4E034D43}" type="presParOf" srcId="{0E486A5C-BE34-45FE-B096-B0B721B7E9BA}" destId="{BEDCE6B3-3BFC-4779-AD2D-BC8444385C49}" srcOrd="1" destOrd="0" presId="urn:microsoft.com/office/officeart/2005/8/layout/venn2"/>
    <dgm:cxn modelId="{1A196585-2C2B-41CA-9B20-4B41A69A8D16}" type="presParOf" srcId="{BEDCE6B3-3BFC-4779-AD2D-BC8444385C49}" destId="{BA5C09D7-4716-4992-ADEB-3511B1F27097}" srcOrd="0" destOrd="1" presId="urn:microsoft.com/office/officeart/2005/8/layout/venn2"/>
    <dgm:cxn modelId="{AFA49F83-9F7E-4314-8B69-E1CCA88A3F5A}" type="presOf" srcId="{13CED81B-493C-488E-A1F9-EE6BB5774458}" destId="{BA5C09D7-4716-4992-ADEB-3511B1F27097}" srcOrd="0" destOrd="0" presId="urn:microsoft.com/office/officeart/2005/8/layout/venn2"/>
    <dgm:cxn modelId="{8F01B53B-FE91-422D-B690-046E9F73A655}" type="presParOf" srcId="{BEDCE6B3-3BFC-4779-AD2D-BC8444385C49}" destId="{AE461137-9FB8-4B97-837A-96EC8B5F2806}" srcOrd="1" destOrd="1" presId="urn:microsoft.com/office/officeart/2005/8/layout/venn2"/>
    <dgm:cxn modelId="{247D0FA2-5A78-49DA-9BC1-E2385A352883}" type="presOf" srcId="{13CED81B-493C-488E-A1F9-EE6BB5774458}" destId="{AE461137-9FB8-4B97-837A-96EC8B5F2806}" srcOrd="1" destOrd="0" presId="urn:microsoft.com/office/officeart/2005/8/layout/venn2"/>
    <dgm:cxn modelId="{87114D96-817C-4F19-B85F-36BE0A276592}" type="presParOf" srcId="{0E486A5C-BE34-45FE-B096-B0B721B7E9BA}" destId="{75967305-73AC-4FB0-801A-916324E83C16}" srcOrd="2" destOrd="0" presId="urn:microsoft.com/office/officeart/2005/8/layout/venn2"/>
    <dgm:cxn modelId="{0EA9ABD1-3BA0-49DC-B9C2-5B590C100C65}" type="presParOf" srcId="{75967305-73AC-4FB0-801A-916324E83C16}" destId="{23C17276-678F-4919-BC51-DFDDB28EDC38}" srcOrd="0" destOrd="2" presId="urn:microsoft.com/office/officeart/2005/8/layout/venn2"/>
    <dgm:cxn modelId="{159A7961-FA47-487E-BB4F-47293191DD10}" type="presOf" srcId="{31AA114F-04D8-4798-AE8E-DFBC06443F20}" destId="{23C17276-678F-4919-BC51-DFDDB28EDC38}" srcOrd="0" destOrd="0" presId="urn:microsoft.com/office/officeart/2005/8/layout/venn2"/>
    <dgm:cxn modelId="{1B5E8CB3-4955-462F-80A1-D2A80F604F67}" type="presParOf" srcId="{75967305-73AC-4FB0-801A-916324E83C16}" destId="{A3483A07-8E37-497D-9880-70A3433D0333}" srcOrd="1" destOrd="2" presId="urn:microsoft.com/office/officeart/2005/8/layout/venn2"/>
    <dgm:cxn modelId="{5EA876D2-F147-45E0-BF5B-B60D77DD569A}" type="presOf" srcId="{31AA114F-04D8-4798-AE8E-DFBC06443F20}" destId="{A3483A07-8E37-497D-9880-70A3433D0333}" srcOrd="1" destOrd="0" presId="urn:microsoft.com/office/officeart/2005/8/layout/venn2"/>
    <dgm:cxn modelId="{EF42B152-E600-4B63-8410-B877E398AB79}" type="presParOf" srcId="{0E486A5C-BE34-45FE-B096-B0B721B7E9BA}" destId="{1603DCEC-D4EF-4BEE-8E50-3EFDB53E61F8}" srcOrd="3" destOrd="0" presId="urn:microsoft.com/office/officeart/2005/8/layout/venn2"/>
    <dgm:cxn modelId="{2E83AAFE-4E36-4C39-A382-1A9C4F8B9795}" type="presParOf" srcId="{1603DCEC-D4EF-4BEE-8E50-3EFDB53E61F8}" destId="{1D7E2AF0-B3DD-4367-AE97-604E8A87CFBB}" srcOrd="0" destOrd="3" presId="urn:microsoft.com/office/officeart/2005/8/layout/venn2"/>
    <dgm:cxn modelId="{A7A01658-C0BC-4619-B288-5026B82867BA}" type="presOf" srcId="{16B437AA-799C-427F-B986-4374C482B543}" destId="{1D7E2AF0-B3DD-4367-AE97-604E8A87CFBB}" srcOrd="0" destOrd="0" presId="urn:microsoft.com/office/officeart/2005/8/layout/venn2"/>
    <dgm:cxn modelId="{3A388F73-8F84-4966-98A4-85195EFB3F29}" type="presParOf" srcId="{1603DCEC-D4EF-4BEE-8E50-3EFDB53E61F8}" destId="{DE9A7D17-3C3E-461A-86CF-3EAC41375F90}" srcOrd="1" destOrd="3" presId="urn:microsoft.com/office/officeart/2005/8/layout/venn2"/>
    <dgm:cxn modelId="{15F863AD-60E3-41A8-A57C-859DED5FFCC4}" type="presOf" srcId="{16B437AA-799C-427F-B986-4374C482B543}" destId="{DE9A7D17-3C3E-461A-86CF-3EAC41375F9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D6188C-E1B2-4137-A6CF-D053B0489017}" type="doc">
      <dgm:prSet loTypeId="urn:microsoft.com/office/officeart/2005/8/layout/radial3" loCatId="relationship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D374F014-189A-41AB-91A9-E485BC94E8A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变量</a:t>
          </a:r>
          <a:r>
            <a:rPr lang="zh-CN" altLang="en-US"/>
            <a:t/>
          </a:r>
          <a:endParaRPr lang="zh-CN" altLang="en-US"/>
        </a:p>
      </dgm:t>
    </dgm:pt>
    <dgm:pt modelId="{CA4248BD-28C2-44AE-89DD-EA5D35D7C32D}" cxnId="{0701AAB4-2438-4EF2-8792-B4449C7D5BAA}" type="parTrans">
      <dgm:prSet/>
      <dgm:spPr/>
      <dgm:t>
        <a:bodyPr/>
        <a:p>
          <a:endParaRPr lang="zh-CN" altLang="en-US"/>
        </a:p>
      </dgm:t>
    </dgm:pt>
    <dgm:pt modelId="{7C4B3588-D28F-43A0-8FF3-DC69D6235B8E}" cxnId="{0701AAB4-2438-4EF2-8792-B4449C7D5BAA}" type="sibTrans">
      <dgm:prSet/>
      <dgm:spPr/>
      <dgm:t>
        <a:bodyPr/>
        <a:p>
          <a:endParaRPr lang="zh-CN" altLang="en-US"/>
        </a:p>
      </dgm:t>
    </dgm:pt>
    <dgm:pt modelId="{3340FF78-BAE5-4AB2-9577-DA1FA6BA4D6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zh-CN" altLang="en-US"/>
            <a:t>变量</a:t>
          </a:r>
          <a:r>
            <a:rPr lang="zh-CN" altLang="en-US"/>
            <a:t/>
          </a:r>
          <a:endParaRPr lang="zh-CN" altLang="en-US"/>
        </a:p>
      </dgm:t>
    </dgm:pt>
    <dgm:pt modelId="{5288D671-CF2C-46F0-80EE-C3568C761E1A}" cxnId="{6E129DCB-EEC0-41DE-8829-999899D6A485}" type="parTrans">
      <dgm:prSet/>
      <dgm:spPr/>
      <dgm:t>
        <a:bodyPr/>
        <a:p>
          <a:endParaRPr lang="zh-CN" altLang="en-US"/>
        </a:p>
      </dgm:t>
    </dgm:pt>
    <dgm:pt modelId="{135D9E4D-FD3E-4B4B-9F45-94E641EEE248}" cxnId="{6E129DCB-EEC0-41DE-8829-999899D6A485}" type="sibTrans">
      <dgm:prSet/>
      <dgm:spPr/>
      <dgm:t>
        <a:bodyPr/>
        <a:p>
          <a:endParaRPr lang="zh-CN" altLang="en-US"/>
        </a:p>
      </dgm:t>
    </dgm:pt>
    <dgm:pt modelId="{87A3EDE2-CDC2-4E8C-8AFD-0ECB128461C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角色</a:t>
          </a:r>
          <a:r>
            <a:rPr lang="zh-CN" altLang="en-US"/>
            <a:t>变量</a:t>
          </a:r>
          <a:r>
            <a:rPr lang="zh-CN" altLang="en-US"/>
            <a:t/>
          </a:r>
          <a:endParaRPr lang="zh-CN" altLang="en-US"/>
        </a:p>
      </dgm:t>
    </dgm:pt>
    <dgm:pt modelId="{A4C96B30-334E-43A6-92A2-6D288B60CDCC}" cxnId="{8FDCBB0B-609D-45F3-A00D-911195518A00}" type="parTrans">
      <dgm:prSet/>
      <dgm:spPr/>
      <dgm:t>
        <a:bodyPr/>
        <a:p>
          <a:endParaRPr lang="zh-CN" altLang="en-US"/>
        </a:p>
      </dgm:t>
    </dgm:pt>
    <dgm:pt modelId="{24B48152-ACE6-4B67-9F7A-5C76DE18CC76}" cxnId="{8FDCBB0B-609D-45F3-A00D-911195518A00}" type="sibTrans">
      <dgm:prSet/>
      <dgm:spPr/>
      <dgm:t>
        <a:bodyPr/>
        <a:p>
          <a:endParaRPr lang="zh-CN" altLang="en-US"/>
        </a:p>
      </dgm:t>
    </dgm:pt>
    <dgm:pt modelId="{2D3FEBBA-DA4D-4BE7-8F36-C38CBD6AEF0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任务</a:t>
          </a:r>
          <a:r>
            <a:rPr lang="zh-CN" altLang="en-US"/>
            <a:t>变量</a:t>
          </a:r>
          <a:r>
            <a:rPr lang="zh-CN" altLang="en-US"/>
            <a:t/>
          </a:r>
          <a:endParaRPr lang="zh-CN" altLang="en-US"/>
        </a:p>
      </dgm:t>
    </dgm:pt>
    <dgm:pt modelId="{8576F1F6-B965-4CD4-A32A-500780CB6366}" cxnId="{0F0C0140-45E0-4B0F-827D-3444CC6C0F0C}" type="parTrans">
      <dgm:prSet/>
      <dgm:spPr/>
      <dgm:t>
        <a:bodyPr/>
        <a:p>
          <a:endParaRPr lang="zh-CN" altLang="en-US"/>
        </a:p>
      </dgm:t>
    </dgm:pt>
    <dgm:pt modelId="{DABD333D-9B49-4EAB-8F1D-61935288F97E}" cxnId="{0F0C0140-45E0-4B0F-827D-3444CC6C0F0C}" type="sibTrans">
      <dgm:prSet/>
      <dgm:spPr/>
      <dgm:t>
        <a:bodyPr/>
        <a:p>
          <a:endParaRPr lang="zh-CN" altLang="en-US"/>
        </a:p>
      </dgm:t>
    </dgm:pt>
    <dgm:pt modelId="{3DC13666-B1C6-4D88-AFD1-08903E0021E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主机</a:t>
          </a:r>
          <a:r>
            <a:rPr lang="zh-CN" altLang="en-US"/>
            <a:t>变量</a:t>
          </a:r>
          <a:r>
            <a:rPr lang="zh-CN" altLang="en-US"/>
            <a:t/>
          </a:r>
          <a:endParaRPr lang="zh-CN" altLang="en-US"/>
        </a:p>
      </dgm:t>
    </dgm:pt>
    <dgm:pt modelId="{CFAAFEC6-DCB9-45D5-AE11-4A5F39314F8C}" cxnId="{6DD762C7-8CB0-41CB-866B-854D2796A243}" type="parTrans">
      <dgm:prSet/>
      <dgm:spPr/>
      <dgm:t>
        <a:bodyPr/>
        <a:p>
          <a:endParaRPr lang="zh-CN" altLang="en-US"/>
        </a:p>
      </dgm:t>
    </dgm:pt>
    <dgm:pt modelId="{D5BCD541-E6CF-496D-919A-6DA824FC06B3}" cxnId="{6DD762C7-8CB0-41CB-866B-854D2796A243}" type="sibTrans">
      <dgm:prSet/>
      <dgm:spPr/>
      <dgm:t>
        <a:bodyPr/>
        <a:p>
          <a:endParaRPr lang="zh-CN" altLang="en-US"/>
        </a:p>
      </dgm:t>
    </dgm:pt>
    <dgm:pt modelId="{857E696A-5E3D-4498-BC52-7AEC05C4E6F0}" type="pres">
      <dgm:prSet presAssocID="{08D6188C-E1B2-4137-A6CF-D053B0489017}" presName="composite" presStyleCnt="0">
        <dgm:presLayoutVars>
          <dgm:chMax val="1"/>
          <dgm:dir/>
          <dgm:resizeHandles val="exact"/>
        </dgm:presLayoutVars>
      </dgm:prSet>
      <dgm:spPr/>
    </dgm:pt>
    <dgm:pt modelId="{29B67FCB-4C3B-4654-81F0-3A98D2DD4D55}" type="pres">
      <dgm:prSet presAssocID="{08D6188C-E1B2-4137-A6CF-D053B0489017}" presName="radial" presStyleCnt="0">
        <dgm:presLayoutVars>
          <dgm:animLvl val="ctr"/>
        </dgm:presLayoutVars>
      </dgm:prSet>
      <dgm:spPr/>
    </dgm:pt>
    <dgm:pt modelId="{B085EB73-6392-4765-9102-B163C222E87B}" type="pres">
      <dgm:prSet presAssocID="{D374F014-189A-41AB-91A9-E485BC94E8AD}" presName="centerShape" presStyleLbl="vennNode1" presStyleIdx="0" presStyleCnt="5"/>
      <dgm:spPr/>
    </dgm:pt>
    <dgm:pt modelId="{CFEB999B-FCB5-4A1E-9FCF-217EFE3095CC}" type="pres">
      <dgm:prSet presAssocID="{3340FF78-BAE5-4AB2-9577-DA1FA6BA4D67}" presName="node" presStyleLbl="vennNode1" presStyleIdx="1" presStyleCnt="5">
        <dgm:presLayoutVars>
          <dgm:bulletEnabled val="1"/>
        </dgm:presLayoutVars>
      </dgm:prSet>
      <dgm:spPr/>
    </dgm:pt>
    <dgm:pt modelId="{E0288A90-BB24-4EA6-8F9F-276B2505167F}" type="pres">
      <dgm:prSet presAssocID="{87A3EDE2-CDC2-4E8C-8AFD-0ECB128461CC}" presName="node" presStyleLbl="vennNode1" presStyleIdx="2" presStyleCnt="5">
        <dgm:presLayoutVars>
          <dgm:bulletEnabled val="1"/>
        </dgm:presLayoutVars>
      </dgm:prSet>
      <dgm:spPr/>
    </dgm:pt>
    <dgm:pt modelId="{21C15334-587C-423B-AFF1-3EE64FA75145}" type="pres">
      <dgm:prSet presAssocID="{2D3FEBBA-DA4D-4BE7-8F36-C38CBD6AEF00}" presName="node" presStyleLbl="vennNode1" presStyleIdx="3" presStyleCnt="5">
        <dgm:presLayoutVars>
          <dgm:bulletEnabled val="1"/>
        </dgm:presLayoutVars>
      </dgm:prSet>
      <dgm:spPr/>
    </dgm:pt>
    <dgm:pt modelId="{344EB338-71FA-419C-9777-8D2B839A1974}" type="pres">
      <dgm:prSet presAssocID="{3DC13666-B1C6-4D88-AFD1-08903E0021E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0701AAB4-2438-4EF2-8792-B4449C7D5BAA}" srcId="{08D6188C-E1B2-4137-A6CF-D053B0489017}" destId="{D374F014-189A-41AB-91A9-E485BC94E8AD}" srcOrd="0" destOrd="0" parTransId="{CA4248BD-28C2-44AE-89DD-EA5D35D7C32D}" sibTransId="{7C4B3588-D28F-43A0-8FF3-DC69D6235B8E}"/>
    <dgm:cxn modelId="{6E129DCB-EEC0-41DE-8829-999899D6A485}" srcId="{D374F014-189A-41AB-91A9-E485BC94E8AD}" destId="{3340FF78-BAE5-4AB2-9577-DA1FA6BA4D67}" srcOrd="0" destOrd="0" parTransId="{5288D671-CF2C-46F0-80EE-C3568C761E1A}" sibTransId="{135D9E4D-FD3E-4B4B-9F45-94E641EEE248}"/>
    <dgm:cxn modelId="{8FDCBB0B-609D-45F3-A00D-911195518A00}" srcId="{D374F014-189A-41AB-91A9-E485BC94E8AD}" destId="{87A3EDE2-CDC2-4E8C-8AFD-0ECB128461CC}" srcOrd="1" destOrd="0" parTransId="{A4C96B30-334E-43A6-92A2-6D288B60CDCC}" sibTransId="{24B48152-ACE6-4B67-9F7A-5C76DE18CC76}"/>
    <dgm:cxn modelId="{0F0C0140-45E0-4B0F-827D-3444CC6C0F0C}" srcId="{D374F014-189A-41AB-91A9-E485BC94E8AD}" destId="{2D3FEBBA-DA4D-4BE7-8F36-C38CBD6AEF00}" srcOrd="2" destOrd="0" parTransId="{8576F1F6-B965-4CD4-A32A-500780CB6366}" sibTransId="{DABD333D-9B49-4EAB-8F1D-61935288F97E}"/>
    <dgm:cxn modelId="{6DD762C7-8CB0-41CB-866B-854D2796A243}" srcId="{D374F014-189A-41AB-91A9-E485BC94E8AD}" destId="{3DC13666-B1C6-4D88-AFD1-08903E0021E8}" srcOrd="3" destOrd="0" parTransId="{CFAAFEC6-DCB9-45D5-AE11-4A5F39314F8C}" sibTransId="{D5BCD541-E6CF-496D-919A-6DA824FC06B3}"/>
    <dgm:cxn modelId="{5D1AB07F-8824-4D4C-B7CF-0DEFD1929D80}" type="presOf" srcId="{08D6188C-E1B2-4137-A6CF-D053B0489017}" destId="{857E696A-5E3D-4498-BC52-7AEC05C4E6F0}" srcOrd="0" destOrd="0" presId="urn:microsoft.com/office/officeart/2005/8/layout/radial3"/>
    <dgm:cxn modelId="{40DA16E7-2A29-47A5-ADC3-7302568A5F61}" type="presParOf" srcId="{857E696A-5E3D-4498-BC52-7AEC05C4E6F0}" destId="{29B67FCB-4C3B-4654-81F0-3A98D2DD4D55}" srcOrd="0" destOrd="0" presId="urn:microsoft.com/office/officeart/2005/8/layout/radial3"/>
    <dgm:cxn modelId="{1B5107DB-2979-4C02-80A3-7DA81382C441}" type="presParOf" srcId="{29B67FCB-4C3B-4654-81F0-3A98D2DD4D55}" destId="{B085EB73-6392-4765-9102-B163C222E87B}" srcOrd="0" destOrd="0" presId="urn:microsoft.com/office/officeart/2005/8/layout/radial3"/>
    <dgm:cxn modelId="{2559FDC6-D25D-4AC0-AEB5-1448E9C3C370}" type="presOf" srcId="{D374F014-189A-41AB-91A9-E485BC94E8AD}" destId="{B085EB73-6392-4765-9102-B163C222E87B}" srcOrd="0" destOrd="0" presId="urn:microsoft.com/office/officeart/2005/8/layout/radial3"/>
    <dgm:cxn modelId="{5FA872DC-11C8-415F-8A68-20FB589B9091}" type="presParOf" srcId="{29B67FCB-4C3B-4654-81F0-3A98D2DD4D55}" destId="{CFEB999B-FCB5-4A1E-9FCF-217EFE3095CC}" srcOrd="1" destOrd="0" presId="urn:microsoft.com/office/officeart/2005/8/layout/radial3"/>
    <dgm:cxn modelId="{E49D16DD-4BB7-4AC0-A142-7FF538A895ED}" type="presOf" srcId="{3340FF78-BAE5-4AB2-9577-DA1FA6BA4D67}" destId="{CFEB999B-FCB5-4A1E-9FCF-217EFE3095CC}" srcOrd="0" destOrd="0" presId="urn:microsoft.com/office/officeart/2005/8/layout/radial3"/>
    <dgm:cxn modelId="{81E837EB-70DD-4C6F-A3B7-B3B894E6AAE1}" type="presParOf" srcId="{29B67FCB-4C3B-4654-81F0-3A98D2DD4D55}" destId="{E0288A90-BB24-4EA6-8F9F-276B2505167F}" srcOrd="2" destOrd="0" presId="urn:microsoft.com/office/officeart/2005/8/layout/radial3"/>
    <dgm:cxn modelId="{23668318-5C77-47A3-8DC4-BE5BD4B8A557}" type="presOf" srcId="{87A3EDE2-CDC2-4E8C-8AFD-0ECB128461CC}" destId="{E0288A90-BB24-4EA6-8F9F-276B2505167F}" srcOrd="0" destOrd="0" presId="urn:microsoft.com/office/officeart/2005/8/layout/radial3"/>
    <dgm:cxn modelId="{EE541BEB-E667-4290-87D2-85DADCF07392}" type="presParOf" srcId="{29B67FCB-4C3B-4654-81F0-3A98D2DD4D55}" destId="{21C15334-587C-423B-AFF1-3EE64FA75145}" srcOrd="3" destOrd="0" presId="urn:microsoft.com/office/officeart/2005/8/layout/radial3"/>
    <dgm:cxn modelId="{26A35A12-9429-4993-8AC8-34A4C023034F}" type="presOf" srcId="{2D3FEBBA-DA4D-4BE7-8F36-C38CBD6AEF00}" destId="{21C15334-587C-423B-AFF1-3EE64FA75145}" srcOrd="0" destOrd="0" presId="urn:microsoft.com/office/officeart/2005/8/layout/radial3"/>
    <dgm:cxn modelId="{E7976D4D-CD58-486E-BBF8-F24EA2DF6311}" type="presParOf" srcId="{29B67FCB-4C3B-4654-81F0-3A98D2DD4D55}" destId="{344EB338-71FA-419C-9777-8D2B839A1974}" srcOrd="4" destOrd="0" presId="urn:microsoft.com/office/officeart/2005/8/layout/radial3"/>
    <dgm:cxn modelId="{FE7A2114-2632-4E17-996C-D80F28B40C91}" type="presOf" srcId="{3DC13666-B1C6-4D88-AFD1-08903E0021E8}" destId="{344EB338-71FA-419C-9777-8D2B839A1974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558AF1-0EC6-4D1C-8E90-C05FEAF92E8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DC6E1F64-28AC-4FBA-BF71-E4FE67A825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rabbitmq</a:t>
          </a:r>
          <a:endParaRPr lang="en-US" altLang="zh-CN"/>
        </a:p>
      </dgm:t>
    </dgm:pt>
    <dgm:pt modelId="{DE25C55C-752C-4362-BF61-CB44F864000F}" cxnId="{E0906C2A-F109-4FF7-8AB1-BA7442E8EA00}" type="parTrans">
      <dgm:prSet/>
      <dgm:spPr/>
      <dgm:t>
        <a:bodyPr/>
        <a:p>
          <a:endParaRPr lang="zh-CN" altLang="en-US"/>
        </a:p>
      </dgm:t>
    </dgm:pt>
    <dgm:pt modelId="{0DED925F-D899-478B-8059-E861EF746843}" cxnId="{E0906C2A-F109-4FF7-8AB1-BA7442E8EA00}" type="sibTrans">
      <dgm:prSet/>
      <dgm:spPr/>
      <dgm:t>
        <a:bodyPr/>
        <a:p>
          <a:endParaRPr lang="zh-CN" altLang="en-US"/>
        </a:p>
      </dgm:t>
    </dgm:pt>
    <dgm:pt modelId="{50100B2D-FD03-4254-BB61-EB17139864F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task1	tag: init, deploy</a:t>
          </a:r>
          <a:r>
            <a:rPr lang="en-US" altLang="zh-CN"/>
            <a:t/>
          </a:r>
          <a:endParaRPr lang="en-US" altLang="zh-CN"/>
        </a:p>
      </dgm:t>
    </dgm:pt>
    <dgm:pt modelId="{8504DA07-4D85-4E24-8B6B-CA57A43435EF}" cxnId="{0DF0D239-32FE-4E2D-86AF-342D63EE4E2C}" type="parTrans">
      <dgm:prSet/>
      <dgm:spPr/>
      <dgm:t>
        <a:bodyPr/>
        <a:p>
          <a:endParaRPr lang="zh-CN" altLang="en-US"/>
        </a:p>
      </dgm:t>
    </dgm:pt>
    <dgm:pt modelId="{ECEAA7F9-203F-407C-A7DF-76C9E1ECD158}" cxnId="{0DF0D239-32FE-4E2D-86AF-342D63EE4E2C}" type="sibTrans">
      <dgm:prSet/>
      <dgm:spPr/>
      <dgm:t>
        <a:bodyPr/>
        <a:p>
          <a:endParaRPr lang="zh-CN" altLang="en-US"/>
        </a:p>
      </dgm:t>
    </dgm:pt>
    <dgm:pt modelId="{91257B91-677F-4091-86A9-DA2E1F096A5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task2	tag: deploy</a:t>
          </a:r>
          <a:r>
            <a:rPr lang="en-US" altLang="zh-CN"/>
            <a:t/>
          </a:r>
          <a:endParaRPr lang="en-US" altLang="zh-CN"/>
        </a:p>
      </dgm:t>
    </dgm:pt>
    <dgm:pt modelId="{185DE02B-F7F9-42DD-B0D2-49A497F29579}" cxnId="{5D21D8CC-80B1-451F-8BEE-94CCC28B121F}" type="parTrans">
      <dgm:prSet/>
      <dgm:spPr/>
      <dgm:t>
        <a:bodyPr/>
        <a:p>
          <a:endParaRPr lang="zh-CN" altLang="en-US"/>
        </a:p>
      </dgm:t>
    </dgm:pt>
    <dgm:pt modelId="{BAAC09E0-365B-4A44-B632-9E71760EE119}" cxnId="{5D21D8CC-80B1-451F-8BEE-94CCC28B121F}" type="sibTrans">
      <dgm:prSet/>
      <dgm:spPr/>
      <dgm:t>
        <a:bodyPr/>
        <a:p>
          <a:endParaRPr lang="zh-CN" altLang="en-US"/>
        </a:p>
      </dgm:t>
    </dgm:pt>
    <dgm:pt modelId="{E3A00837-F571-4D38-9C2F-AADCCC20CEE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task3	tag: start</a:t>
          </a:r>
          <a:endParaRPr lang="en-US" altLang="zh-CN"/>
        </a:p>
      </dgm:t>
    </dgm:pt>
    <dgm:pt modelId="{949C179C-450D-4F83-A8E0-E59CE7B5E2CF}" cxnId="{3E8B9D53-4C8F-4230-9AA2-D35B311C034A}" type="parTrans">
      <dgm:prSet/>
      <dgm:spPr/>
      <dgm:t>
        <a:bodyPr/>
        <a:p>
          <a:endParaRPr lang="zh-CN" altLang="en-US"/>
        </a:p>
      </dgm:t>
    </dgm:pt>
    <dgm:pt modelId="{65425625-C236-4778-9377-8CE5BCFEC5DC}" cxnId="{3E8B9D53-4C8F-4230-9AA2-D35B311C034A}" type="sibTrans">
      <dgm:prSet/>
      <dgm:spPr/>
      <dgm:t>
        <a:bodyPr/>
        <a:p>
          <a:endParaRPr lang="zh-CN" altLang="en-US"/>
        </a:p>
      </dgm:t>
    </dgm:pt>
    <dgm:pt modelId="{F623DD42-931E-4546-9E2A-73705CBD2A6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task4	tag: check</a:t>
          </a:r>
          <a:endParaRPr lang="en-US"/>
        </a:p>
      </dgm:t>
    </dgm:pt>
    <dgm:pt modelId="{64E6908D-6D0A-4C76-ABF5-C11B48916021}" cxnId="{747EEA2D-7434-4BCA-ACD1-6AB946E07F76}" type="parTrans">
      <dgm:prSet/>
      <dgm:spPr/>
    </dgm:pt>
    <dgm:pt modelId="{87128C25-CB94-4138-9E3D-113829DD5F18}" cxnId="{747EEA2D-7434-4BCA-ACD1-6AB946E07F76}" type="sibTrans">
      <dgm:prSet/>
      <dgm:spPr/>
    </dgm:pt>
    <dgm:pt modelId="{963BF6D7-4BF4-426A-848A-08469FC8706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task5	tag: stop</a:t>
          </a:r>
          <a:endParaRPr lang="en-US"/>
        </a:p>
      </dgm:t>
    </dgm:pt>
    <dgm:pt modelId="{62DC0983-D89B-4835-A975-205E444739BB}" cxnId="{3705DBF9-2BCF-423B-B672-6302917812A3}" type="parTrans">
      <dgm:prSet/>
      <dgm:spPr/>
    </dgm:pt>
    <dgm:pt modelId="{4BB12989-C8EF-45F2-8F22-2E3D75F5EAB7}" cxnId="{3705DBF9-2BCF-423B-B672-6302917812A3}" type="sibTrans">
      <dgm:prSet/>
      <dgm:spPr/>
    </dgm:pt>
    <dgm:pt modelId="{12A40A33-3A60-4779-B491-4B677DA1E2D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task6	tag: remove, clean</a:t>
          </a:r>
          <a:endParaRPr lang="en-US"/>
        </a:p>
      </dgm:t>
    </dgm:pt>
    <dgm:pt modelId="{D40A6F3D-89E2-4661-86F9-B53BD0CBEE47}" cxnId="{1B77AAE0-34D3-469B-987E-AAE7FD785DDA}" type="parTrans">
      <dgm:prSet/>
      <dgm:spPr/>
    </dgm:pt>
    <dgm:pt modelId="{0444C498-AF5C-4252-A15B-3047D959EF1C}" cxnId="{1B77AAE0-34D3-469B-987E-AAE7FD785DDA}" type="sibTrans">
      <dgm:prSet/>
      <dgm:spPr/>
    </dgm:pt>
    <dgm:pt modelId="{AB71FD9A-F73D-4B51-B3E7-DE053418F91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mairadb</a:t>
          </a:r>
          <a:endParaRPr lang="en-US" altLang="zh-CN"/>
        </a:p>
      </dgm:t>
    </dgm:pt>
    <dgm:pt modelId="{49832EFD-2DF4-4658-B3AB-26D15C75B3EF}" cxnId="{34C24966-5D9A-4648-8B3D-DA0DC64DE663}" type="parTrans">
      <dgm:prSet/>
      <dgm:spPr/>
      <dgm:t>
        <a:bodyPr/>
        <a:p>
          <a:endParaRPr lang="zh-CN" altLang="en-US"/>
        </a:p>
      </dgm:t>
    </dgm:pt>
    <dgm:pt modelId="{779C825E-56F5-4ECD-9642-4749E96E4A44}" cxnId="{34C24966-5D9A-4648-8B3D-DA0DC64DE663}" type="sibTrans">
      <dgm:prSet/>
      <dgm:spPr/>
      <dgm:t>
        <a:bodyPr/>
        <a:p>
          <a:endParaRPr lang="zh-CN" altLang="en-US"/>
        </a:p>
      </dgm:t>
    </dgm:pt>
    <dgm:pt modelId="{C84205E0-9980-447F-B9E7-472B808E584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task1	tag: update_config</a:t>
          </a:r>
          <a:endParaRPr lang="en-US" altLang="zh-CN"/>
        </a:p>
      </dgm:t>
    </dgm:pt>
    <dgm:pt modelId="{4530E0F5-C47F-4C11-8926-3025DF970690}" cxnId="{8FA6DF9A-1A08-466B-B863-8CA72019EF3E}" type="parTrans">
      <dgm:prSet/>
      <dgm:spPr/>
      <dgm:t>
        <a:bodyPr/>
        <a:p>
          <a:endParaRPr lang="zh-CN" altLang="en-US"/>
        </a:p>
      </dgm:t>
    </dgm:pt>
    <dgm:pt modelId="{2215A685-DDA7-40C3-8A3D-C3B272248D38}" cxnId="{8FA6DF9A-1A08-466B-B863-8CA72019EF3E}" type="sibTrans">
      <dgm:prSet/>
      <dgm:spPr/>
      <dgm:t>
        <a:bodyPr/>
        <a:p>
          <a:endParaRPr lang="zh-CN" altLang="en-US"/>
        </a:p>
      </dgm:t>
    </dgm:pt>
    <dgm:pt modelId="{0656BC49-1812-45CB-9879-F3A4E116D8B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task2	tag: deploy</a:t>
          </a:r>
          <a:endParaRPr lang="en-US" altLang="zh-CN"/>
        </a:p>
      </dgm:t>
    </dgm:pt>
    <dgm:pt modelId="{43CD9DDC-F958-4452-9962-D96CCEC3043C}" cxnId="{992E30B6-8E86-43F5-8A67-CBD0ED308E9C}" type="parTrans">
      <dgm:prSet/>
      <dgm:spPr/>
      <dgm:t>
        <a:bodyPr/>
        <a:p>
          <a:endParaRPr lang="zh-CN" altLang="en-US"/>
        </a:p>
      </dgm:t>
    </dgm:pt>
    <dgm:pt modelId="{31D559F3-6381-4735-8105-C3F03E1FC28B}" cxnId="{992E30B6-8E86-43F5-8A67-CBD0ED308E9C}" type="sibTrans">
      <dgm:prSet/>
      <dgm:spPr/>
      <dgm:t>
        <a:bodyPr/>
        <a:p>
          <a:endParaRPr lang="zh-CN" altLang="en-US"/>
        </a:p>
      </dgm:t>
    </dgm:pt>
    <dgm:pt modelId="{62FAB6A1-32F4-44EE-91C5-2B44CFE49F6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task3	tag: start</a:t>
          </a:r>
          <a:r>
            <a:rPr lang="en-US" altLang="zh-CN"/>
            <a:t/>
          </a:r>
          <a:endParaRPr lang="en-US" altLang="zh-CN"/>
        </a:p>
      </dgm:t>
    </dgm:pt>
    <dgm:pt modelId="{0E23654A-99ED-48BC-89E9-B69D23085986}" cxnId="{F3E09DD0-583F-41A2-B401-73BC473DC3F7}" type="parTrans">
      <dgm:prSet/>
      <dgm:spPr/>
      <dgm:t>
        <a:bodyPr/>
        <a:p>
          <a:endParaRPr lang="zh-CN" altLang="en-US"/>
        </a:p>
      </dgm:t>
    </dgm:pt>
    <dgm:pt modelId="{8D041C43-7240-41D0-A545-09E75E1A6F0C}" cxnId="{F3E09DD0-583F-41A2-B401-73BC473DC3F7}" type="sibTrans">
      <dgm:prSet/>
      <dgm:spPr/>
      <dgm:t>
        <a:bodyPr/>
        <a:p>
          <a:endParaRPr lang="zh-CN" altLang="en-US"/>
        </a:p>
      </dgm:t>
    </dgm:pt>
    <dgm:pt modelId="{1804CF7C-13D8-4529-A6C8-579E0A5ED0F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task4	tag: start, check</a:t>
          </a:r>
          <a:endParaRPr lang="en-US"/>
        </a:p>
      </dgm:t>
    </dgm:pt>
    <dgm:pt modelId="{AE711DDC-740F-45F7-9955-F91639C003FE}" cxnId="{D025DD41-24AD-4244-99B4-671C64EB38E5}" type="parTrans">
      <dgm:prSet/>
      <dgm:spPr/>
    </dgm:pt>
    <dgm:pt modelId="{F8731B0E-3928-4FBF-9EC6-CA08BA2E87B6}" cxnId="{D025DD41-24AD-4244-99B4-671C64EB38E5}" type="sibTrans">
      <dgm:prSet/>
      <dgm:spPr/>
    </dgm:pt>
    <dgm:pt modelId="{C7F3AEA6-9C56-4546-8A23-0017CADAE98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task5	tag: check</a:t>
          </a:r>
          <a:r>
            <a:rPr lang="en-US"/>
            <a:t/>
          </a:r>
          <a:endParaRPr lang="en-US"/>
        </a:p>
      </dgm:t>
    </dgm:pt>
    <dgm:pt modelId="{CA1CA507-9744-46DC-8281-028CACC63994}" cxnId="{C382DF18-649C-470D-B853-853066543314}" type="parTrans">
      <dgm:prSet/>
      <dgm:spPr/>
    </dgm:pt>
    <dgm:pt modelId="{1B2281D6-E5AC-4507-B605-F2C2E45F6CAD}" cxnId="{C382DF18-649C-470D-B853-853066543314}" type="sibTrans">
      <dgm:prSet/>
      <dgm:spPr/>
    </dgm:pt>
    <dgm:pt modelId="{B3631EDC-E743-431B-AF68-153E8012DED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task6	tag: stop</a:t>
          </a:r>
          <a:r>
            <a:rPr lang="en-US"/>
            <a:t/>
          </a:r>
          <a:endParaRPr lang="en-US"/>
        </a:p>
      </dgm:t>
    </dgm:pt>
    <dgm:pt modelId="{506FD9C5-6B7F-4168-9984-AFAE8243AB06}" cxnId="{B3BE1971-889C-444B-BF93-BE007E0C381F}" type="parTrans">
      <dgm:prSet/>
      <dgm:spPr/>
    </dgm:pt>
    <dgm:pt modelId="{78B33B19-FF20-4CFC-AB4B-6633B49F4050}" cxnId="{B3BE1971-889C-444B-BF93-BE007E0C381F}" type="sibTrans">
      <dgm:prSet/>
      <dgm:spPr/>
    </dgm:pt>
    <dgm:pt modelId="{44850020-FB4B-49E9-9F7E-385D6F686E9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task7	tag: remove, clean</a:t>
          </a:r>
          <a:r>
            <a:rPr lang="en-US"/>
            <a:t/>
          </a:r>
          <a:endParaRPr lang="en-US"/>
        </a:p>
      </dgm:t>
    </dgm:pt>
    <dgm:pt modelId="{60E8622E-A069-4B54-AF92-9BD4D689F826}" cxnId="{2D191119-383C-432D-8321-F92D04B30B83}" type="parTrans">
      <dgm:prSet/>
      <dgm:spPr/>
    </dgm:pt>
    <dgm:pt modelId="{42C9599D-345C-4E67-89F1-597D40360D75}" cxnId="{2D191119-383C-432D-8321-F92D04B30B83}" type="sibTrans">
      <dgm:prSet/>
      <dgm:spPr/>
    </dgm:pt>
    <dgm:pt modelId="{D4108403-C3D1-40FC-BACF-0AEB097C57B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dba</a:t>
          </a:r>
          <a:endParaRPr lang="en-US"/>
        </a:p>
      </dgm:t>
    </dgm:pt>
    <dgm:pt modelId="{B1CEE350-F75E-466E-8EB1-7EB6F7D7CCCD}" cxnId="{BAF7B686-A7CB-42F7-A71D-6D58829A5E65}" type="parTrans">
      <dgm:prSet/>
      <dgm:spPr/>
    </dgm:pt>
    <dgm:pt modelId="{1F238969-5FA1-4DB9-BC2D-7CFEF97BA68A}" cxnId="{BAF7B686-A7CB-42F7-A71D-6D58829A5E65}" type="sibTrans">
      <dgm:prSet/>
      <dgm:spPr/>
    </dgm:pt>
    <dgm:pt modelId="{04BD93DD-8C40-4211-AFB2-054525CB7B4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task1	tag: init_user</a:t>
          </a:r>
          <a:endParaRPr lang="en-US"/>
        </a:p>
      </dgm:t>
    </dgm:pt>
    <dgm:pt modelId="{C5F258A8-1E18-4588-87CF-6EF99C8FA53B}" cxnId="{18073D65-2405-45C2-8DB2-99526350189B}" type="parTrans">
      <dgm:prSet/>
      <dgm:spPr/>
    </dgm:pt>
    <dgm:pt modelId="{2D9CFCD5-6236-4FB8-BD2E-98C98D7C55D3}" cxnId="{18073D65-2405-45C2-8DB2-99526350189B}" type="sibTrans">
      <dgm:prSet/>
      <dgm:spPr/>
    </dgm:pt>
    <dgm:pt modelId="{10E51D1C-65AC-481E-9954-1AB802F7310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task2	tag: import_db</a:t>
          </a:r>
          <a:endParaRPr lang="en-US"/>
        </a:p>
      </dgm:t>
    </dgm:pt>
    <dgm:pt modelId="{E2ECACD4-416F-4C38-9C89-AF097D90001B}" cxnId="{D6871F0B-FA08-4C42-BAAB-4D8A8A54FFD0}" type="parTrans">
      <dgm:prSet/>
      <dgm:spPr/>
    </dgm:pt>
    <dgm:pt modelId="{F42EC775-4DFB-488D-9D61-105DA91FF836}" cxnId="{D6871F0B-FA08-4C42-BAAB-4D8A8A54FFD0}" type="sibTrans">
      <dgm:prSet/>
      <dgm:spPr/>
    </dgm:pt>
    <dgm:pt modelId="{72328537-25C0-4569-858D-A6E78C6DB6A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task3	tag: exec_sql</a:t>
          </a:r>
          <a:r>
            <a:rPr lang="en-US"/>
            <a:t/>
          </a:r>
          <a:endParaRPr lang="en-US"/>
        </a:p>
      </dgm:t>
    </dgm:pt>
    <dgm:pt modelId="{02F4B070-3E16-4EDD-BE1A-EE23F400A7C9}" cxnId="{A754D7C6-12BE-49AD-9ECF-8757A9A44ECC}" type="parTrans">
      <dgm:prSet/>
      <dgm:spPr/>
    </dgm:pt>
    <dgm:pt modelId="{3C1340A0-E2D1-4419-B58A-CF340B1CED37}" cxnId="{A754D7C6-12BE-49AD-9ECF-8757A9A44ECC}" type="sibTrans">
      <dgm:prSet/>
      <dgm:spPr/>
    </dgm:pt>
    <dgm:pt modelId="{5150E50B-5B85-4358-AD38-7DEB98EED70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task4	tag: delete_user</a:t>
          </a:r>
          <a:r>
            <a:rPr lang="en-US"/>
            <a:t/>
          </a:r>
          <a:endParaRPr lang="en-US"/>
        </a:p>
      </dgm:t>
    </dgm:pt>
    <dgm:pt modelId="{4C714D97-1C6B-4369-B9B1-05A05BEBC2FF}" cxnId="{A5E389D2-9501-4A9D-B5FC-55E5F08FA62A}" type="parTrans">
      <dgm:prSet/>
      <dgm:spPr/>
    </dgm:pt>
    <dgm:pt modelId="{CF9D31DB-02A6-4F47-8F76-DFA844FED22B}" cxnId="{A5E389D2-9501-4A9D-B5FC-55E5F08FA62A}" type="sibTrans">
      <dgm:prSet/>
      <dgm:spPr/>
    </dgm:pt>
    <dgm:pt modelId="{202F10BA-1A7A-45C9-94EA-D86932591AB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task5	tag: check</a:t>
          </a:r>
          <a:r>
            <a:rPr lang="en-US"/>
            <a:t/>
          </a:r>
          <a:endParaRPr lang="en-US"/>
        </a:p>
      </dgm:t>
    </dgm:pt>
    <dgm:pt modelId="{B9664DC6-D798-41F9-8104-33E4A71B5A12}" cxnId="{7E0DA865-CA92-4674-876D-8E8C1CD27FFB}" type="parTrans">
      <dgm:prSet/>
      <dgm:spPr/>
    </dgm:pt>
    <dgm:pt modelId="{19A6D72E-C146-4B93-812F-4B8DACE63710}" cxnId="{7E0DA865-CA92-4674-876D-8E8C1CD27FFB}" type="sibTrans">
      <dgm:prSet/>
      <dgm:spPr/>
    </dgm:pt>
    <dgm:pt modelId="{0126D474-FAB7-46C1-A2BD-2E790B2AAE51}">
      <dgm:prSet/>
      <dgm:spPr/>
      <dgm:t>
        <a:bodyPr/>
        <a:p>
          <a:endParaRPr altLang="en-US"/>
        </a:p>
      </dgm:t>
    </dgm:pt>
    <dgm:pt modelId="{DCE64E25-12B0-428B-8D20-91AC783A6EB9}" cxnId="{ED6760CB-E82D-4693-A4D3-9E3EDDC4325B}" type="parTrans">
      <dgm:prSet/>
      <dgm:spPr/>
    </dgm:pt>
    <dgm:pt modelId="{A31D8652-0754-4EB3-B1BD-D534F3F0B52B}" cxnId="{ED6760CB-E82D-4693-A4D3-9E3EDDC4325B}" type="sibTrans">
      <dgm:prSet/>
      <dgm:spPr/>
    </dgm:pt>
    <dgm:pt modelId="{E8B683B4-CC9A-4EAF-8AD1-8E9040E4B842}" type="pres">
      <dgm:prSet presAssocID="{35558AF1-0EC6-4D1C-8E90-C05FEAF92E8D}" presName="layout" presStyleCnt="0">
        <dgm:presLayoutVars>
          <dgm:chMax/>
          <dgm:chPref/>
          <dgm:dir/>
          <dgm:resizeHandles/>
        </dgm:presLayoutVars>
      </dgm:prSet>
      <dgm:spPr/>
    </dgm:pt>
    <dgm:pt modelId="{AABB63BC-F73A-4675-BF75-863390199BDA}" type="pres">
      <dgm:prSet presAssocID="{DC6E1F64-28AC-4FBA-BF71-E4FE67A82554}" presName="root" presStyleCnt="0">
        <dgm:presLayoutVars>
          <dgm:chMax/>
          <dgm:chPref/>
        </dgm:presLayoutVars>
      </dgm:prSet>
      <dgm:spPr/>
    </dgm:pt>
    <dgm:pt modelId="{E7B329B0-EF90-424C-B358-35857FB7AF7B}" type="pres">
      <dgm:prSet presAssocID="{DC6E1F64-28AC-4FBA-BF71-E4FE67A82554}" presName="rootComposite" presStyleCnt="0">
        <dgm:presLayoutVars/>
      </dgm:prSet>
      <dgm:spPr/>
    </dgm:pt>
    <dgm:pt modelId="{B238326A-CFE6-4521-930F-E91E4BFCC0A1}" type="pres">
      <dgm:prSet presAssocID="{DC6E1F64-28AC-4FBA-BF71-E4FE67A82554}" presName="ParentAccent" presStyleLbl="alignNode1" presStyleIdx="0" presStyleCnt="3"/>
      <dgm:spPr/>
    </dgm:pt>
    <dgm:pt modelId="{64FEA07D-D576-4DAA-B4E9-022B3756F7BB}" type="pres">
      <dgm:prSet presAssocID="{DC6E1F64-28AC-4FBA-BF71-E4FE67A82554}" presName="ParentSmallAccent" presStyleLbl="fgAcc1" presStyleIdx="0" presStyleCnt="3"/>
      <dgm:spPr/>
    </dgm:pt>
    <dgm:pt modelId="{E2515008-CBA9-4AF7-A24C-6922EA5D96FB}" type="pres">
      <dgm:prSet presAssocID="{DC6E1F64-28AC-4FBA-BF71-E4FE67A82554}" presName="Parent" presStyleLbl="revTx" presStyleIdx="0" presStyleCnt="22">
        <dgm:presLayoutVars>
          <dgm:chMax/>
          <dgm:chPref val="4"/>
          <dgm:bulletEnabled val="1"/>
        </dgm:presLayoutVars>
      </dgm:prSet>
      <dgm:spPr/>
    </dgm:pt>
    <dgm:pt modelId="{78B66652-052E-403E-9CC2-018F13CD2741}" type="pres">
      <dgm:prSet presAssocID="{DC6E1F64-28AC-4FBA-BF71-E4FE67A82554}" presName="childShape" presStyleCnt="0">
        <dgm:presLayoutVars>
          <dgm:chMax val="0"/>
          <dgm:chPref val="0"/>
        </dgm:presLayoutVars>
      </dgm:prSet>
      <dgm:spPr/>
    </dgm:pt>
    <dgm:pt modelId="{B523B4DF-04A5-4C3F-8739-9FBD04515E87}" type="pres">
      <dgm:prSet presAssocID="{50100B2D-FD03-4254-BB61-EB17139864F2}" presName="childComposite" presStyleCnt="0">
        <dgm:presLayoutVars>
          <dgm:chMax val="0"/>
          <dgm:chPref val="0"/>
        </dgm:presLayoutVars>
      </dgm:prSet>
      <dgm:spPr/>
    </dgm:pt>
    <dgm:pt modelId="{AD84E9CD-AD92-4902-A1EF-4DCCBE5FAD33}" type="pres">
      <dgm:prSet presAssocID="{50100B2D-FD03-4254-BB61-EB17139864F2}" presName="ChildAccent" presStyleLbl="solidFgAcc1" presStyleIdx="0" presStyleCnt="19"/>
      <dgm:spPr/>
    </dgm:pt>
    <dgm:pt modelId="{9AA504EC-521E-4CA2-A0F6-4F147FF601DE}" type="pres">
      <dgm:prSet presAssocID="{50100B2D-FD03-4254-BB61-EB17139864F2}" presName="Child" presStyleLbl="revTx" presStyleIdx="1" presStyleCnt="22">
        <dgm:presLayoutVars>
          <dgm:chMax val="0"/>
          <dgm:chPref val="0"/>
          <dgm:bulletEnabled val="1"/>
        </dgm:presLayoutVars>
      </dgm:prSet>
      <dgm:spPr/>
    </dgm:pt>
    <dgm:pt modelId="{9C8524DD-DA69-4234-B276-26C557022C5B}" type="pres">
      <dgm:prSet presAssocID="{91257B91-677F-4091-86A9-DA2E1F096A57}" presName="childComposite" presStyleCnt="0">
        <dgm:presLayoutVars>
          <dgm:chMax val="0"/>
          <dgm:chPref val="0"/>
        </dgm:presLayoutVars>
      </dgm:prSet>
      <dgm:spPr/>
    </dgm:pt>
    <dgm:pt modelId="{9309CEC0-599A-42DF-8AF7-247C32AB562F}" type="pres">
      <dgm:prSet presAssocID="{91257B91-677F-4091-86A9-DA2E1F096A57}" presName="ChildAccent" presStyleLbl="solidFgAcc1" presStyleIdx="1" presStyleCnt="19"/>
      <dgm:spPr/>
    </dgm:pt>
    <dgm:pt modelId="{8C7EE341-F956-4B32-9FDC-51A19A54C5B7}" type="pres">
      <dgm:prSet presAssocID="{91257B91-677F-4091-86A9-DA2E1F096A57}" presName="Child" presStyleLbl="revTx" presStyleIdx="2" presStyleCnt="22">
        <dgm:presLayoutVars>
          <dgm:chMax val="0"/>
          <dgm:chPref val="0"/>
          <dgm:bulletEnabled val="1"/>
        </dgm:presLayoutVars>
      </dgm:prSet>
      <dgm:spPr/>
    </dgm:pt>
    <dgm:pt modelId="{C8092317-E3FC-4026-987E-59FEB87E7BB5}" type="pres">
      <dgm:prSet presAssocID="{E3A00837-F571-4D38-9C2F-AADCCC20CEE6}" presName="childComposite" presStyleCnt="0">
        <dgm:presLayoutVars>
          <dgm:chMax val="0"/>
          <dgm:chPref val="0"/>
        </dgm:presLayoutVars>
      </dgm:prSet>
      <dgm:spPr/>
    </dgm:pt>
    <dgm:pt modelId="{2B4660B8-0D83-4BA4-952F-B3839E7AA1BD}" type="pres">
      <dgm:prSet presAssocID="{E3A00837-F571-4D38-9C2F-AADCCC20CEE6}" presName="ChildAccent" presStyleLbl="solidFgAcc1" presStyleIdx="2" presStyleCnt="19"/>
      <dgm:spPr/>
    </dgm:pt>
    <dgm:pt modelId="{98864C97-3AF5-4B97-89C2-E64316F053C6}" type="pres">
      <dgm:prSet presAssocID="{E3A00837-F571-4D38-9C2F-AADCCC20CEE6}" presName="Child" presStyleLbl="revTx" presStyleIdx="3" presStyleCnt="22">
        <dgm:presLayoutVars>
          <dgm:chMax val="0"/>
          <dgm:chPref val="0"/>
          <dgm:bulletEnabled val="1"/>
        </dgm:presLayoutVars>
      </dgm:prSet>
      <dgm:spPr/>
    </dgm:pt>
    <dgm:pt modelId="{722C048C-4442-4FF7-B8B3-53FE431A20DF}" type="pres">
      <dgm:prSet presAssocID="{F623DD42-931E-4546-9E2A-73705CBD2A6F}" presName="childComposite" presStyleCnt="0">
        <dgm:presLayoutVars>
          <dgm:chMax val="0"/>
          <dgm:chPref val="0"/>
        </dgm:presLayoutVars>
      </dgm:prSet>
      <dgm:spPr/>
    </dgm:pt>
    <dgm:pt modelId="{4664044A-95FF-4936-A855-F693246C9BF1}" type="pres">
      <dgm:prSet presAssocID="{F623DD42-931E-4546-9E2A-73705CBD2A6F}" presName="ChildAccent" presStyleLbl="solidFgAcc1" presStyleIdx="3" presStyleCnt="19"/>
      <dgm:spPr/>
    </dgm:pt>
    <dgm:pt modelId="{104B98ED-4182-412D-914B-5A80B59FA19F}" type="pres">
      <dgm:prSet presAssocID="{F623DD42-931E-4546-9E2A-73705CBD2A6F}" presName="Child" presStyleLbl="revTx" presStyleIdx="4" presStyleCnt="22">
        <dgm:presLayoutVars>
          <dgm:chMax val="0"/>
          <dgm:chPref val="0"/>
          <dgm:bulletEnabled val="1"/>
        </dgm:presLayoutVars>
      </dgm:prSet>
      <dgm:spPr/>
    </dgm:pt>
    <dgm:pt modelId="{EEAD475D-205E-43AB-8831-D6CD66974198}" type="pres">
      <dgm:prSet presAssocID="{963BF6D7-4BF4-426A-848A-08469FC87062}" presName="childComposite" presStyleCnt="0">
        <dgm:presLayoutVars>
          <dgm:chMax val="0"/>
          <dgm:chPref val="0"/>
        </dgm:presLayoutVars>
      </dgm:prSet>
      <dgm:spPr/>
    </dgm:pt>
    <dgm:pt modelId="{AF4492DB-21B5-4F70-9D13-467666CE5F51}" type="pres">
      <dgm:prSet presAssocID="{963BF6D7-4BF4-426A-848A-08469FC87062}" presName="ChildAccent" presStyleLbl="solidFgAcc1" presStyleIdx="4" presStyleCnt="19"/>
      <dgm:spPr/>
    </dgm:pt>
    <dgm:pt modelId="{6823CDEC-C341-4A68-8959-95B92A4BB0F0}" type="pres">
      <dgm:prSet presAssocID="{963BF6D7-4BF4-426A-848A-08469FC87062}" presName="Child" presStyleLbl="revTx" presStyleIdx="5" presStyleCnt="22">
        <dgm:presLayoutVars>
          <dgm:chMax val="0"/>
          <dgm:chPref val="0"/>
          <dgm:bulletEnabled val="1"/>
        </dgm:presLayoutVars>
      </dgm:prSet>
      <dgm:spPr/>
    </dgm:pt>
    <dgm:pt modelId="{E5A7A7C1-FF6D-46C2-BCC1-4C67054BAED8}" type="pres">
      <dgm:prSet presAssocID="{12A40A33-3A60-4779-B491-4B677DA1E2D9}" presName="childComposite" presStyleCnt="0">
        <dgm:presLayoutVars>
          <dgm:chMax val="0"/>
          <dgm:chPref val="0"/>
        </dgm:presLayoutVars>
      </dgm:prSet>
      <dgm:spPr/>
    </dgm:pt>
    <dgm:pt modelId="{86CD0736-603B-40FA-9BFF-2883BB339827}" type="pres">
      <dgm:prSet presAssocID="{12A40A33-3A60-4779-B491-4B677DA1E2D9}" presName="ChildAccent" presStyleLbl="solidFgAcc1" presStyleIdx="5" presStyleCnt="19"/>
      <dgm:spPr/>
    </dgm:pt>
    <dgm:pt modelId="{F1B5E576-4F77-48F2-9342-11CAFA8AA4CD}" type="pres">
      <dgm:prSet presAssocID="{12A40A33-3A60-4779-B491-4B677DA1E2D9}" presName="Child" presStyleLbl="revTx" presStyleIdx="6" presStyleCnt="22">
        <dgm:presLayoutVars>
          <dgm:chMax val="0"/>
          <dgm:chPref val="0"/>
          <dgm:bulletEnabled val="1"/>
        </dgm:presLayoutVars>
      </dgm:prSet>
      <dgm:spPr/>
    </dgm:pt>
    <dgm:pt modelId="{FFC1A045-8AB1-4DC0-A80E-EBD7CAFE66CE}" type="pres">
      <dgm:prSet presAssocID="{AB71FD9A-F73D-4B51-B3E7-DE053418F91A}" presName="root" presStyleCnt="0">
        <dgm:presLayoutVars>
          <dgm:chMax/>
          <dgm:chPref/>
        </dgm:presLayoutVars>
      </dgm:prSet>
      <dgm:spPr/>
    </dgm:pt>
    <dgm:pt modelId="{F8D12FC8-36F1-4B14-A8D0-B41534B6D825}" type="pres">
      <dgm:prSet presAssocID="{AB71FD9A-F73D-4B51-B3E7-DE053418F91A}" presName="rootComposite" presStyleCnt="0">
        <dgm:presLayoutVars/>
      </dgm:prSet>
      <dgm:spPr/>
    </dgm:pt>
    <dgm:pt modelId="{4883A32C-FB6D-4470-834B-A0D0B519B6E8}" type="pres">
      <dgm:prSet presAssocID="{AB71FD9A-F73D-4B51-B3E7-DE053418F91A}" presName="ParentAccent" presStyleLbl="alignNode1" presStyleIdx="1" presStyleCnt="3"/>
      <dgm:spPr/>
    </dgm:pt>
    <dgm:pt modelId="{16272331-F376-4F78-9E72-6620FFE1EEC3}" type="pres">
      <dgm:prSet presAssocID="{AB71FD9A-F73D-4B51-B3E7-DE053418F91A}" presName="ParentSmallAccent" presStyleLbl="fgAcc1" presStyleIdx="1" presStyleCnt="3"/>
      <dgm:spPr/>
    </dgm:pt>
    <dgm:pt modelId="{D42EB80D-978D-4E33-A14B-3612F1F0EC16}" type="pres">
      <dgm:prSet presAssocID="{AB71FD9A-F73D-4B51-B3E7-DE053418F91A}" presName="Parent" presStyleLbl="revTx" presStyleIdx="7" presStyleCnt="22">
        <dgm:presLayoutVars>
          <dgm:chMax/>
          <dgm:chPref val="4"/>
          <dgm:bulletEnabled val="1"/>
        </dgm:presLayoutVars>
      </dgm:prSet>
      <dgm:spPr/>
    </dgm:pt>
    <dgm:pt modelId="{578214DC-1BB7-4BA1-A6D6-E846C9C25F6B}" type="pres">
      <dgm:prSet presAssocID="{AB71FD9A-F73D-4B51-B3E7-DE053418F91A}" presName="childShape" presStyleCnt="0">
        <dgm:presLayoutVars>
          <dgm:chMax val="0"/>
          <dgm:chPref val="0"/>
        </dgm:presLayoutVars>
      </dgm:prSet>
      <dgm:spPr/>
    </dgm:pt>
    <dgm:pt modelId="{10DED540-3595-43ED-9E4B-5934EBBE357C}" type="pres">
      <dgm:prSet presAssocID="{C84205E0-9980-447F-B9E7-472B808E5842}" presName="childComposite" presStyleCnt="0">
        <dgm:presLayoutVars>
          <dgm:chMax val="0"/>
          <dgm:chPref val="0"/>
        </dgm:presLayoutVars>
      </dgm:prSet>
      <dgm:spPr/>
    </dgm:pt>
    <dgm:pt modelId="{6B4C860A-DBDB-4F25-AEE7-078D55D197F8}" type="pres">
      <dgm:prSet presAssocID="{C84205E0-9980-447F-B9E7-472B808E5842}" presName="ChildAccent" presStyleLbl="solidFgAcc1" presStyleIdx="6" presStyleCnt="19"/>
      <dgm:spPr/>
    </dgm:pt>
    <dgm:pt modelId="{54539F7E-C594-4A33-A548-FC053A5E74C0}" type="pres">
      <dgm:prSet presAssocID="{C84205E0-9980-447F-B9E7-472B808E5842}" presName="Child" presStyleLbl="revTx" presStyleIdx="8" presStyleCnt="22">
        <dgm:presLayoutVars>
          <dgm:chMax val="0"/>
          <dgm:chPref val="0"/>
          <dgm:bulletEnabled val="1"/>
        </dgm:presLayoutVars>
      </dgm:prSet>
      <dgm:spPr/>
    </dgm:pt>
    <dgm:pt modelId="{3015F0F5-1EFB-46C8-9A7D-A0E002016A95}" type="pres">
      <dgm:prSet presAssocID="{0656BC49-1812-45CB-9879-F3A4E116D8B7}" presName="childComposite" presStyleCnt="0">
        <dgm:presLayoutVars>
          <dgm:chMax val="0"/>
          <dgm:chPref val="0"/>
        </dgm:presLayoutVars>
      </dgm:prSet>
      <dgm:spPr/>
    </dgm:pt>
    <dgm:pt modelId="{E2D49713-C487-4217-897C-F1AC5452D8AE}" type="pres">
      <dgm:prSet presAssocID="{0656BC49-1812-45CB-9879-F3A4E116D8B7}" presName="ChildAccent" presStyleLbl="solidFgAcc1" presStyleIdx="7" presStyleCnt="19"/>
      <dgm:spPr/>
    </dgm:pt>
    <dgm:pt modelId="{C8B4A2BD-9153-4BF1-97C2-56D067BD9B4D}" type="pres">
      <dgm:prSet presAssocID="{0656BC49-1812-45CB-9879-F3A4E116D8B7}" presName="Child" presStyleLbl="revTx" presStyleIdx="9" presStyleCnt="22">
        <dgm:presLayoutVars>
          <dgm:chMax val="0"/>
          <dgm:chPref val="0"/>
          <dgm:bulletEnabled val="1"/>
        </dgm:presLayoutVars>
      </dgm:prSet>
      <dgm:spPr/>
    </dgm:pt>
    <dgm:pt modelId="{46A112DC-C0E7-4B5E-93B2-6829EBAB00C7}" type="pres">
      <dgm:prSet presAssocID="{62FAB6A1-32F4-44EE-91C5-2B44CFE49F6D}" presName="childComposite" presStyleCnt="0">
        <dgm:presLayoutVars>
          <dgm:chMax val="0"/>
          <dgm:chPref val="0"/>
        </dgm:presLayoutVars>
      </dgm:prSet>
      <dgm:spPr/>
    </dgm:pt>
    <dgm:pt modelId="{86D5968F-5D14-425C-BC01-D9BACC060D2B}" type="pres">
      <dgm:prSet presAssocID="{62FAB6A1-32F4-44EE-91C5-2B44CFE49F6D}" presName="ChildAccent" presStyleLbl="solidFgAcc1" presStyleIdx="8" presStyleCnt="19"/>
      <dgm:spPr/>
    </dgm:pt>
    <dgm:pt modelId="{43EAE0DB-A52C-41DB-8B6A-88727B61E0E2}" type="pres">
      <dgm:prSet presAssocID="{62FAB6A1-32F4-44EE-91C5-2B44CFE49F6D}" presName="Child" presStyleLbl="revTx" presStyleIdx="10" presStyleCnt="22">
        <dgm:presLayoutVars>
          <dgm:chMax val="0"/>
          <dgm:chPref val="0"/>
          <dgm:bulletEnabled val="1"/>
        </dgm:presLayoutVars>
      </dgm:prSet>
      <dgm:spPr/>
    </dgm:pt>
    <dgm:pt modelId="{3B4D6485-BDA0-410A-82AF-A32485E9628A}" type="pres">
      <dgm:prSet presAssocID="{1804CF7C-13D8-4529-A6C8-579E0A5ED0FF}" presName="childComposite" presStyleCnt="0">
        <dgm:presLayoutVars>
          <dgm:chMax val="0"/>
          <dgm:chPref val="0"/>
        </dgm:presLayoutVars>
      </dgm:prSet>
      <dgm:spPr/>
    </dgm:pt>
    <dgm:pt modelId="{5F06FAC7-B95E-4561-93F0-BE37996AEDC6}" type="pres">
      <dgm:prSet presAssocID="{1804CF7C-13D8-4529-A6C8-579E0A5ED0FF}" presName="ChildAccent" presStyleLbl="solidFgAcc1" presStyleIdx="9" presStyleCnt="19"/>
      <dgm:spPr/>
    </dgm:pt>
    <dgm:pt modelId="{4112F838-C78B-420A-8071-0924D78C6BB2}" type="pres">
      <dgm:prSet presAssocID="{1804CF7C-13D8-4529-A6C8-579E0A5ED0FF}" presName="Child" presStyleLbl="revTx" presStyleIdx="11" presStyleCnt="22">
        <dgm:presLayoutVars>
          <dgm:chMax val="0"/>
          <dgm:chPref val="0"/>
          <dgm:bulletEnabled val="1"/>
        </dgm:presLayoutVars>
      </dgm:prSet>
      <dgm:spPr/>
    </dgm:pt>
    <dgm:pt modelId="{55DFBD1D-A91A-4D50-9CBB-E7E062383430}" type="pres">
      <dgm:prSet presAssocID="{C7F3AEA6-9C56-4546-8A23-0017CADAE98F}" presName="childComposite" presStyleCnt="0">
        <dgm:presLayoutVars>
          <dgm:chMax val="0"/>
          <dgm:chPref val="0"/>
        </dgm:presLayoutVars>
      </dgm:prSet>
      <dgm:spPr/>
    </dgm:pt>
    <dgm:pt modelId="{EBA51835-E092-4BF2-B195-BE9D6A9F6414}" type="pres">
      <dgm:prSet presAssocID="{C7F3AEA6-9C56-4546-8A23-0017CADAE98F}" presName="ChildAccent" presStyleLbl="solidFgAcc1" presStyleIdx="10" presStyleCnt="19"/>
      <dgm:spPr/>
    </dgm:pt>
    <dgm:pt modelId="{6445B868-889A-4C3B-B9F7-330A712B1A22}" type="pres">
      <dgm:prSet presAssocID="{C7F3AEA6-9C56-4546-8A23-0017CADAE98F}" presName="Child" presStyleLbl="revTx" presStyleIdx="12" presStyleCnt="22">
        <dgm:presLayoutVars>
          <dgm:chMax val="0"/>
          <dgm:chPref val="0"/>
          <dgm:bulletEnabled val="1"/>
        </dgm:presLayoutVars>
      </dgm:prSet>
      <dgm:spPr/>
    </dgm:pt>
    <dgm:pt modelId="{447615BE-49E6-43E1-A5A5-1818CB9210F3}" type="pres">
      <dgm:prSet presAssocID="{B3631EDC-E743-431B-AF68-153E8012DED5}" presName="childComposite" presStyleCnt="0">
        <dgm:presLayoutVars>
          <dgm:chMax val="0"/>
          <dgm:chPref val="0"/>
        </dgm:presLayoutVars>
      </dgm:prSet>
      <dgm:spPr/>
    </dgm:pt>
    <dgm:pt modelId="{A47A0317-B299-4E21-BC14-D772A0CB5A78}" type="pres">
      <dgm:prSet presAssocID="{B3631EDC-E743-431B-AF68-153E8012DED5}" presName="ChildAccent" presStyleLbl="solidFgAcc1" presStyleIdx="11" presStyleCnt="19"/>
      <dgm:spPr/>
    </dgm:pt>
    <dgm:pt modelId="{491648AE-6779-40F0-BC24-F01AA7F2B572}" type="pres">
      <dgm:prSet presAssocID="{B3631EDC-E743-431B-AF68-153E8012DED5}" presName="Child" presStyleLbl="revTx" presStyleIdx="13" presStyleCnt="22">
        <dgm:presLayoutVars>
          <dgm:chMax val="0"/>
          <dgm:chPref val="0"/>
          <dgm:bulletEnabled val="1"/>
        </dgm:presLayoutVars>
      </dgm:prSet>
      <dgm:spPr/>
    </dgm:pt>
    <dgm:pt modelId="{0EABB0EF-6F95-4F7E-9410-EA709BB6D2C2}" type="pres">
      <dgm:prSet presAssocID="{44850020-FB4B-49E9-9F7E-385D6F686E96}" presName="childComposite" presStyleCnt="0">
        <dgm:presLayoutVars>
          <dgm:chMax val="0"/>
          <dgm:chPref val="0"/>
        </dgm:presLayoutVars>
      </dgm:prSet>
      <dgm:spPr/>
    </dgm:pt>
    <dgm:pt modelId="{A4FAE935-11AA-422F-9317-3C8AAF1D1CD7}" type="pres">
      <dgm:prSet presAssocID="{44850020-FB4B-49E9-9F7E-385D6F686E96}" presName="ChildAccent" presStyleLbl="solidFgAcc1" presStyleIdx="12" presStyleCnt="19"/>
      <dgm:spPr/>
    </dgm:pt>
    <dgm:pt modelId="{C28528EF-A539-46F5-8FE8-09E073001800}" type="pres">
      <dgm:prSet presAssocID="{44850020-FB4B-49E9-9F7E-385D6F686E96}" presName="Child" presStyleLbl="revTx" presStyleIdx="14" presStyleCnt="22">
        <dgm:presLayoutVars>
          <dgm:chMax val="0"/>
          <dgm:chPref val="0"/>
          <dgm:bulletEnabled val="1"/>
        </dgm:presLayoutVars>
      </dgm:prSet>
      <dgm:spPr/>
    </dgm:pt>
    <dgm:pt modelId="{70D04863-11AA-41B7-9B33-C7708920FA2D}" type="pres">
      <dgm:prSet presAssocID="{D4108403-C3D1-40FC-BACF-0AEB097C57B7}" presName="root" presStyleCnt="0">
        <dgm:presLayoutVars>
          <dgm:chMax/>
          <dgm:chPref/>
        </dgm:presLayoutVars>
      </dgm:prSet>
      <dgm:spPr/>
    </dgm:pt>
    <dgm:pt modelId="{F45F4965-58BB-4DC6-91E1-47D5E76232C8}" type="pres">
      <dgm:prSet presAssocID="{D4108403-C3D1-40FC-BACF-0AEB097C57B7}" presName="rootComposite" presStyleCnt="0">
        <dgm:presLayoutVars/>
      </dgm:prSet>
      <dgm:spPr/>
    </dgm:pt>
    <dgm:pt modelId="{B16B4864-AAD7-4701-9FAC-3A8F0520864F}" type="pres">
      <dgm:prSet presAssocID="{D4108403-C3D1-40FC-BACF-0AEB097C57B7}" presName="ParentAccent" presStyleLbl="alignNode1" presStyleIdx="2" presStyleCnt="3"/>
      <dgm:spPr/>
    </dgm:pt>
    <dgm:pt modelId="{C80200D9-3E78-40B7-A330-E554C9FEB1FA}" type="pres">
      <dgm:prSet presAssocID="{D4108403-C3D1-40FC-BACF-0AEB097C57B7}" presName="ParentSmallAccent" presStyleLbl="fgAcc1" presStyleIdx="2" presStyleCnt="3"/>
      <dgm:spPr/>
    </dgm:pt>
    <dgm:pt modelId="{9278476C-CF8F-481A-BC5A-0E51E7489775}" type="pres">
      <dgm:prSet presAssocID="{D4108403-C3D1-40FC-BACF-0AEB097C57B7}" presName="Parent" presStyleLbl="revTx" presStyleIdx="15" presStyleCnt="22">
        <dgm:presLayoutVars>
          <dgm:chMax/>
          <dgm:chPref val="4"/>
          <dgm:bulletEnabled val="1"/>
        </dgm:presLayoutVars>
      </dgm:prSet>
      <dgm:spPr/>
    </dgm:pt>
    <dgm:pt modelId="{131C411C-83E6-47DB-A964-4907C3367B83}" type="pres">
      <dgm:prSet presAssocID="{D4108403-C3D1-40FC-BACF-0AEB097C57B7}" presName="childShape" presStyleCnt="0">
        <dgm:presLayoutVars>
          <dgm:chMax val="0"/>
          <dgm:chPref val="0"/>
        </dgm:presLayoutVars>
      </dgm:prSet>
      <dgm:spPr/>
    </dgm:pt>
    <dgm:pt modelId="{18EA2CA8-47A5-4710-B675-7E6C501CAD06}" type="pres">
      <dgm:prSet presAssocID="{04BD93DD-8C40-4211-AFB2-054525CB7B4A}" presName="childComposite" presStyleCnt="0">
        <dgm:presLayoutVars>
          <dgm:chMax val="0"/>
          <dgm:chPref val="0"/>
        </dgm:presLayoutVars>
      </dgm:prSet>
      <dgm:spPr/>
    </dgm:pt>
    <dgm:pt modelId="{9BACC524-C0F8-4868-86A2-9D0868C542DD}" type="pres">
      <dgm:prSet presAssocID="{04BD93DD-8C40-4211-AFB2-054525CB7B4A}" presName="ChildAccent" presStyleLbl="solidFgAcc1" presStyleIdx="13" presStyleCnt="19"/>
      <dgm:spPr/>
    </dgm:pt>
    <dgm:pt modelId="{C4764947-C8BF-4666-AA95-F2B4FB1920AF}" type="pres">
      <dgm:prSet presAssocID="{04BD93DD-8C40-4211-AFB2-054525CB7B4A}" presName="Child" presStyleLbl="revTx" presStyleIdx="16" presStyleCnt="22">
        <dgm:presLayoutVars>
          <dgm:chMax val="0"/>
          <dgm:chPref val="0"/>
          <dgm:bulletEnabled val="1"/>
        </dgm:presLayoutVars>
      </dgm:prSet>
      <dgm:spPr/>
    </dgm:pt>
    <dgm:pt modelId="{72410B20-30B7-431C-A812-7510C9DB89D0}" type="pres">
      <dgm:prSet presAssocID="{10E51D1C-65AC-481E-9954-1AB802F73106}" presName="childComposite" presStyleCnt="0">
        <dgm:presLayoutVars>
          <dgm:chMax val="0"/>
          <dgm:chPref val="0"/>
        </dgm:presLayoutVars>
      </dgm:prSet>
      <dgm:spPr/>
    </dgm:pt>
    <dgm:pt modelId="{0083C566-FF41-4DF5-BC59-288BF076ABDD}" type="pres">
      <dgm:prSet presAssocID="{10E51D1C-65AC-481E-9954-1AB802F73106}" presName="ChildAccent" presStyleLbl="solidFgAcc1" presStyleIdx="14" presStyleCnt="19"/>
      <dgm:spPr/>
    </dgm:pt>
    <dgm:pt modelId="{EF8F8D15-7406-4B82-9684-04212BE8A22A}" type="pres">
      <dgm:prSet presAssocID="{10E51D1C-65AC-481E-9954-1AB802F73106}" presName="Child" presStyleLbl="revTx" presStyleIdx="17" presStyleCnt="22">
        <dgm:presLayoutVars>
          <dgm:chMax val="0"/>
          <dgm:chPref val="0"/>
          <dgm:bulletEnabled val="1"/>
        </dgm:presLayoutVars>
      </dgm:prSet>
      <dgm:spPr/>
    </dgm:pt>
    <dgm:pt modelId="{E9332913-FB61-4817-AB57-3A458541AE36}" type="pres">
      <dgm:prSet presAssocID="{72328537-25C0-4569-858D-A6E78C6DB6AF}" presName="childComposite" presStyleCnt="0">
        <dgm:presLayoutVars>
          <dgm:chMax val="0"/>
          <dgm:chPref val="0"/>
        </dgm:presLayoutVars>
      </dgm:prSet>
      <dgm:spPr/>
    </dgm:pt>
    <dgm:pt modelId="{E785B5A6-867B-4D5E-B4A9-4770DB6E35B1}" type="pres">
      <dgm:prSet presAssocID="{72328537-25C0-4569-858D-A6E78C6DB6AF}" presName="ChildAccent" presStyleLbl="solidFgAcc1" presStyleIdx="15" presStyleCnt="19"/>
      <dgm:spPr/>
    </dgm:pt>
    <dgm:pt modelId="{1FD31EE3-87AB-47B2-B6B9-CC1537C9E10D}" type="pres">
      <dgm:prSet presAssocID="{72328537-25C0-4569-858D-A6E78C6DB6AF}" presName="Child" presStyleLbl="revTx" presStyleIdx="18" presStyleCnt="22">
        <dgm:presLayoutVars>
          <dgm:chMax val="0"/>
          <dgm:chPref val="0"/>
          <dgm:bulletEnabled val="1"/>
        </dgm:presLayoutVars>
      </dgm:prSet>
      <dgm:spPr/>
    </dgm:pt>
    <dgm:pt modelId="{7B4279B6-8D0E-4DBF-B649-4CFD12BEB0B4}" type="pres">
      <dgm:prSet presAssocID="{5150E50B-5B85-4358-AD38-7DEB98EED70B}" presName="childComposite" presStyleCnt="0">
        <dgm:presLayoutVars>
          <dgm:chMax val="0"/>
          <dgm:chPref val="0"/>
        </dgm:presLayoutVars>
      </dgm:prSet>
      <dgm:spPr/>
    </dgm:pt>
    <dgm:pt modelId="{382FAB0C-1175-44C9-BCE1-54C966183DBA}" type="pres">
      <dgm:prSet presAssocID="{5150E50B-5B85-4358-AD38-7DEB98EED70B}" presName="ChildAccent" presStyleLbl="solidFgAcc1" presStyleIdx="16" presStyleCnt="19"/>
      <dgm:spPr/>
    </dgm:pt>
    <dgm:pt modelId="{21D1C58C-E3D3-4848-BE96-02E1407CC40D}" type="pres">
      <dgm:prSet presAssocID="{5150E50B-5B85-4358-AD38-7DEB98EED70B}" presName="Child" presStyleLbl="revTx" presStyleIdx="19" presStyleCnt="22">
        <dgm:presLayoutVars>
          <dgm:chMax val="0"/>
          <dgm:chPref val="0"/>
          <dgm:bulletEnabled val="1"/>
        </dgm:presLayoutVars>
      </dgm:prSet>
      <dgm:spPr/>
    </dgm:pt>
    <dgm:pt modelId="{B6B29AA1-001A-4F6B-B32D-560AEBEF8B08}" type="pres">
      <dgm:prSet presAssocID="{202F10BA-1A7A-45C9-94EA-D86932591AB5}" presName="childComposite" presStyleCnt="0">
        <dgm:presLayoutVars>
          <dgm:chMax val="0"/>
          <dgm:chPref val="0"/>
        </dgm:presLayoutVars>
      </dgm:prSet>
      <dgm:spPr/>
    </dgm:pt>
    <dgm:pt modelId="{2E04FD26-1620-4BB8-A11D-BD0E40E1784A}" type="pres">
      <dgm:prSet presAssocID="{202F10BA-1A7A-45C9-94EA-D86932591AB5}" presName="ChildAccent" presStyleLbl="solidFgAcc1" presStyleIdx="17" presStyleCnt="19"/>
      <dgm:spPr/>
    </dgm:pt>
    <dgm:pt modelId="{FB8809AF-348B-47A3-A044-DBDF539E760A}" type="pres">
      <dgm:prSet presAssocID="{202F10BA-1A7A-45C9-94EA-D86932591AB5}" presName="Child" presStyleLbl="revTx" presStyleIdx="20" presStyleCnt="22">
        <dgm:presLayoutVars>
          <dgm:chMax val="0"/>
          <dgm:chPref val="0"/>
          <dgm:bulletEnabled val="1"/>
        </dgm:presLayoutVars>
      </dgm:prSet>
      <dgm:spPr/>
    </dgm:pt>
    <dgm:pt modelId="{B96A9E0C-2CEE-4406-9E25-2115117DB5DB}" type="pres">
      <dgm:prSet presAssocID="{0126D474-FAB7-46C1-A2BD-2E790B2AAE51}" presName="childComposite" presStyleCnt="0">
        <dgm:presLayoutVars>
          <dgm:chMax val="0"/>
          <dgm:chPref val="0"/>
        </dgm:presLayoutVars>
      </dgm:prSet>
      <dgm:spPr/>
    </dgm:pt>
    <dgm:pt modelId="{C97B1ED3-535B-4F72-AA82-0567487F51F3}" type="pres">
      <dgm:prSet presAssocID="{0126D474-FAB7-46C1-A2BD-2E790B2AAE51}" presName="ChildAccent" presStyleLbl="solidFgAcc1" presStyleIdx="18" presStyleCnt="19"/>
      <dgm:spPr/>
    </dgm:pt>
    <dgm:pt modelId="{B45F32BD-664C-4DF2-A79B-0BEF020CC627}" type="pres">
      <dgm:prSet presAssocID="{0126D474-FAB7-46C1-A2BD-2E790B2AAE51}" presName="Child" presStyleLbl="revTx" presStyleIdx="21" presStyleCnt="22">
        <dgm:presLayoutVars>
          <dgm:chMax val="0"/>
          <dgm:chPref val="0"/>
          <dgm:bulletEnabled val="1"/>
        </dgm:presLayoutVars>
      </dgm:prSet>
      <dgm:spPr/>
    </dgm:pt>
  </dgm:ptLst>
  <dgm:cxnLst>
    <dgm:cxn modelId="{E0906C2A-F109-4FF7-8AB1-BA7442E8EA00}" srcId="{35558AF1-0EC6-4D1C-8E90-C05FEAF92E8D}" destId="{DC6E1F64-28AC-4FBA-BF71-E4FE67A82554}" srcOrd="0" destOrd="0" parTransId="{DE25C55C-752C-4362-BF61-CB44F864000F}" sibTransId="{0DED925F-D899-478B-8059-E861EF746843}"/>
    <dgm:cxn modelId="{0DF0D239-32FE-4E2D-86AF-342D63EE4E2C}" srcId="{DC6E1F64-28AC-4FBA-BF71-E4FE67A82554}" destId="{50100B2D-FD03-4254-BB61-EB17139864F2}" srcOrd="0" destOrd="0" parTransId="{8504DA07-4D85-4E24-8B6B-CA57A43435EF}" sibTransId="{ECEAA7F9-203F-407C-A7DF-76C9E1ECD158}"/>
    <dgm:cxn modelId="{5D21D8CC-80B1-451F-8BEE-94CCC28B121F}" srcId="{DC6E1F64-28AC-4FBA-BF71-E4FE67A82554}" destId="{91257B91-677F-4091-86A9-DA2E1F096A57}" srcOrd="1" destOrd="0" parTransId="{185DE02B-F7F9-42DD-B0D2-49A497F29579}" sibTransId="{BAAC09E0-365B-4A44-B632-9E71760EE119}"/>
    <dgm:cxn modelId="{3E8B9D53-4C8F-4230-9AA2-D35B311C034A}" srcId="{DC6E1F64-28AC-4FBA-BF71-E4FE67A82554}" destId="{E3A00837-F571-4D38-9C2F-AADCCC20CEE6}" srcOrd="2" destOrd="0" parTransId="{949C179C-450D-4F83-A8E0-E59CE7B5E2CF}" sibTransId="{65425625-C236-4778-9377-8CE5BCFEC5DC}"/>
    <dgm:cxn modelId="{747EEA2D-7434-4BCA-ACD1-6AB946E07F76}" srcId="{DC6E1F64-28AC-4FBA-BF71-E4FE67A82554}" destId="{F623DD42-931E-4546-9E2A-73705CBD2A6F}" srcOrd="3" destOrd="0" parTransId="{64E6908D-6D0A-4C76-ABF5-C11B48916021}" sibTransId="{87128C25-CB94-4138-9E3D-113829DD5F18}"/>
    <dgm:cxn modelId="{3705DBF9-2BCF-423B-B672-6302917812A3}" srcId="{DC6E1F64-28AC-4FBA-BF71-E4FE67A82554}" destId="{963BF6D7-4BF4-426A-848A-08469FC87062}" srcOrd="4" destOrd="0" parTransId="{62DC0983-D89B-4835-A975-205E444739BB}" sibTransId="{4BB12989-C8EF-45F2-8F22-2E3D75F5EAB7}"/>
    <dgm:cxn modelId="{1B77AAE0-34D3-469B-987E-AAE7FD785DDA}" srcId="{DC6E1F64-28AC-4FBA-BF71-E4FE67A82554}" destId="{12A40A33-3A60-4779-B491-4B677DA1E2D9}" srcOrd="5" destOrd="0" parTransId="{D40A6F3D-89E2-4661-86F9-B53BD0CBEE47}" sibTransId="{0444C498-AF5C-4252-A15B-3047D959EF1C}"/>
    <dgm:cxn modelId="{34C24966-5D9A-4648-8B3D-DA0DC64DE663}" srcId="{35558AF1-0EC6-4D1C-8E90-C05FEAF92E8D}" destId="{AB71FD9A-F73D-4B51-B3E7-DE053418F91A}" srcOrd="1" destOrd="0" parTransId="{49832EFD-2DF4-4658-B3AB-26D15C75B3EF}" sibTransId="{779C825E-56F5-4ECD-9642-4749E96E4A44}"/>
    <dgm:cxn modelId="{8FA6DF9A-1A08-466B-B863-8CA72019EF3E}" srcId="{AB71FD9A-F73D-4B51-B3E7-DE053418F91A}" destId="{C84205E0-9980-447F-B9E7-472B808E5842}" srcOrd="0" destOrd="1" parTransId="{4530E0F5-C47F-4C11-8926-3025DF970690}" sibTransId="{2215A685-DDA7-40C3-8A3D-C3B272248D38}"/>
    <dgm:cxn modelId="{992E30B6-8E86-43F5-8A67-CBD0ED308E9C}" srcId="{AB71FD9A-F73D-4B51-B3E7-DE053418F91A}" destId="{0656BC49-1812-45CB-9879-F3A4E116D8B7}" srcOrd="1" destOrd="1" parTransId="{43CD9DDC-F958-4452-9962-D96CCEC3043C}" sibTransId="{31D559F3-6381-4735-8105-C3F03E1FC28B}"/>
    <dgm:cxn modelId="{F3E09DD0-583F-41A2-B401-73BC473DC3F7}" srcId="{AB71FD9A-F73D-4B51-B3E7-DE053418F91A}" destId="{62FAB6A1-32F4-44EE-91C5-2B44CFE49F6D}" srcOrd="2" destOrd="1" parTransId="{0E23654A-99ED-48BC-89E9-B69D23085986}" sibTransId="{8D041C43-7240-41D0-A545-09E75E1A6F0C}"/>
    <dgm:cxn modelId="{D025DD41-24AD-4244-99B4-671C64EB38E5}" srcId="{AB71FD9A-F73D-4B51-B3E7-DE053418F91A}" destId="{1804CF7C-13D8-4529-A6C8-579E0A5ED0FF}" srcOrd="3" destOrd="1" parTransId="{AE711DDC-740F-45F7-9955-F91639C003FE}" sibTransId="{F8731B0E-3928-4FBF-9EC6-CA08BA2E87B6}"/>
    <dgm:cxn modelId="{C382DF18-649C-470D-B853-853066543314}" srcId="{AB71FD9A-F73D-4B51-B3E7-DE053418F91A}" destId="{C7F3AEA6-9C56-4546-8A23-0017CADAE98F}" srcOrd="4" destOrd="1" parTransId="{CA1CA507-9744-46DC-8281-028CACC63994}" sibTransId="{1B2281D6-E5AC-4507-B605-F2C2E45F6CAD}"/>
    <dgm:cxn modelId="{B3BE1971-889C-444B-BF93-BE007E0C381F}" srcId="{AB71FD9A-F73D-4B51-B3E7-DE053418F91A}" destId="{B3631EDC-E743-431B-AF68-153E8012DED5}" srcOrd="5" destOrd="1" parTransId="{506FD9C5-6B7F-4168-9984-AFAE8243AB06}" sibTransId="{78B33B19-FF20-4CFC-AB4B-6633B49F4050}"/>
    <dgm:cxn modelId="{2D191119-383C-432D-8321-F92D04B30B83}" srcId="{AB71FD9A-F73D-4B51-B3E7-DE053418F91A}" destId="{44850020-FB4B-49E9-9F7E-385D6F686E96}" srcOrd="6" destOrd="1" parTransId="{60E8622E-A069-4B54-AF92-9BD4D689F826}" sibTransId="{42C9599D-345C-4E67-89F1-597D40360D75}"/>
    <dgm:cxn modelId="{BAF7B686-A7CB-42F7-A71D-6D58829A5E65}" srcId="{35558AF1-0EC6-4D1C-8E90-C05FEAF92E8D}" destId="{D4108403-C3D1-40FC-BACF-0AEB097C57B7}" srcOrd="2" destOrd="0" parTransId="{B1CEE350-F75E-466E-8EB1-7EB6F7D7CCCD}" sibTransId="{1F238969-5FA1-4DB9-BC2D-7CFEF97BA68A}"/>
    <dgm:cxn modelId="{18073D65-2405-45C2-8DB2-99526350189B}" srcId="{D4108403-C3D1-40FC-BACF-0AEB097C57B7}" destId="{04BD93DD-8C40-4211-AFB2-054525CB7B4A}" srcOrd="0" destOrd="2" parTransId="{C5F258A8-1E18-4588-87CF-6EF99C8FA53B}" sibTransId="{2D9CFCD5-6236-4FB8-BD2E-98C98D7C55D3}"/>
    <dgm:cxn modelId="{D6871F0B-FA08-4C42-BAAB-4D8A8A54FFD0}" srcId="{D4108403-C3D1-40FC-BACF-0AEB097C57B7}" destId="{10E51D1C-65AC-481E-9954-1AB802F73106}" srcOrd="1" destOrd="2" parTransId="{E2ECACD4-416F-4C38-9C89-AF097D90001B}" sibTransId="{F42EC775-4DFB-488D-9D61-105DA91FF836}"/>
    <dgm:cxn modelId="{A754D7C6-12BE-49AD-9ECF-8757A9A44ECC}" srcId="{D4108403-C3D1-40FC-BACF-0AEB097C57B7}" destId="{72328537-25C0-4569-858D-A6E78C6DB6AF}" srcOrd="2" destOrd="2" parTransId="{02F4B070-3E16-4EDD-BE1A-EE23F400A7C9}" sibTransId="{3C1340A0-E2D1-4419-B58A-CF340B1CED37}"/>
    <dgm:cxn modelId="{A5E389D2-9501-4A9D-B5FC-55E5F08FA62A}" srcId="{D4108403-C3D1-40FC-BACF-0AEB097C57B7}" destId="{5150E50B-5B85-4358-AD38-7DEB98EED70B}" srcOrd="3" destOrd="2" parTransId="{4C714D97-1C6B-4369-B9B1-05A05BEBC2FF}" sibTransId="{CF9D31DB-02A6-4F47-8F76-DFA844FED22B}"/>
    <dgm:cxn modelId="{7E0DA865-CA92-4674-876D-8E8C1CD27FFB}" srcId="{D4108403-C3D1-40FC-BACF-0AEB097C57B7}" destId="{202F10BA-1A7A-45C9-94EA-D86932591AB5}" srcOrd="4" destOrd="2" parTransId="{B9664DC6-D798-41F9-8104-33E4A71B5A12}" sibTransId="{19A6D72E-C146-4B93-812F-4B8DACE63710}"/>
    <dgm:cxn modelId="{ED6760CB-E82D-4693-A4D3-9E3EDDC4325B}" srcId="{D4108403-C3D1-40FC-BACF-0AEB097C57B7}" destId="{0126D474-FAB7-46C1-A2BD-2E790B2AAE51}" srcOrd="5" destOrd="2" parTransId="{DCE64E25-12B0-428B-8D20-91AC783A6EB9}" sibTransId="{A31D8652-0754-4EB3-B1BD-D534F3F0B52B}"/>
    <dgm:cxn modelId="{4D7BD1A3-F251-4025-861C-EB9821E7E1B1}" type="presOf" srcId="{35558AF1-0EC6-4D1C-8E90-C05FEAF92E8D}" destId="{E8B683B4-CC9A-4EAF-8AD1-8E9040E4B842}" srcOrd="0" destOrd="0" presId="urn:microsoft.com/office/officeart/2008/layout/SquareAccentList"/>
    <dgm:cxn modelId="{6DD03E68-8382-435B-8E61-4ED034D4E708}" type="presParOf" srcId="{E8B683B4-CC9A-4EAF-8AD1-8E9040E4B842}" destId="{AABB63BC-F73A-4675-BF75-863390199BDA}" srcOrd="0" destOrd="0" presId="urn:microsoft.com/office/officeart/2008/layout/SquareAccentList"/>
    <dgm:cxn modelId="{7573CA95-1246-4CAA-964E-B52753047040}" type="presParOf" srcId="{AABB63BC-F73A-4675-BF75-863390199BDA}" destId="{E7B329B0-EF90-424C-B358-35857FB7AF7B}" srcOrd="0" destOrd="0" presId="urn:microsoft.com/office/officeart/2008/layout/SquareAccentList"/>
    <dgm:cxn modelId="{3A803C91-3119-4B88-B2CC-3ED58FDA6AAD}" type="presOf" srcId="{DC6E1F64-28AC-4FBA-BF71-E4FE67A82554}" destId="{E7B329B0-EF90-424C-B358-35857FB7AF7B}" srcOrd="0" destOrd="0" presId="urn:microsoft.com/office/officeart/2008/layout/SquareAccentList"/>
    <dgm:cxn modelId="{BA6FA335-4FAE-499D-B344-242E0694C9EC}" type="presParOf" srcId="{E7B329B0-EF90-424C-B358-35857FB7AF7B}" destId="{B238326A-CFE6-4521-930F-E91E4BFCC0A1}" srcOrd="0" destOrd="0" presId="urn:microsoft.com/office/officeart/2008/layout/SquareAccentList"/>
    <dgm:cxn modelId="{72CA1EC5-C643-46FE-8048-69C71B829F7C}" type="presParOf" srcId="{E7B329B0-EF90-424C-B358-35857FB7AF7B}" destId="{64FEA07D-D576-4DAA-B4E9-022B3756F7BB}" srcOrd="1" destOrd="0" presId="urn:microsoft.com/office/officeart/2008/layout/SquareAccentList"/>
    <dgm:cxn modelId="{9486A6B3-118A-4A5E-9CD6-AFC4BE85379D}" type="presParOf" srcId="{E7B329B0-EF90-424C-B358-35857FB7AF7B}" destId="{E2515008-CBA9-4AF7-A24C-6922EA5D96FB}" srcOrd="2" destOrd="0" presId="urn:microsoft.com/office/officeart/2008/layout/SquareAccentList"/>
    <dgm:cxn modelId="{F683EB27-D968-4ECA-B186-9CE64C6C450A}" type="presOf" srcId="{DC6E1F64-28AC-4FBA-BF71-E4FE67A82554}" destId="{E2515008-CBA9-4AF7-A24C-6922EA5D96FB}" srcOrd="0" destOrd="0" presId="urn:microsoft.com/office/officeart/2008/layout/SquareAccentList"/>
    <dgm:cxn modelId="{0BFC55EC-ACB4-4ABC-BA63-B465D4A11B18}" type="presParOf" srcId="{AABB63BC-F73A-4675-BF75-863390199BDA}" destId="{78B66652-052E-403E-9CC2-018F13CD2741}" srcOrd="1" destOrd="0" presId="urn:microsoft.com/office/officeart/2008/layout/SquareAccentList"/>
    <dgm:cxn modelId="{15D82380-C63E-4BA8-BE54-DC2F992E34B5}" type="presParOf" srcId="{78B66652-052E-403E-9CC2-018F13CD2741}" destId="{B523B4DF-04A5-4C3F-8739-9FBD04515E87}" srcOrd="0" destOrd="1" presId="urn:microsoft.com/office/officeart/2008/layout/SquareAccentList"/>
    <dgm:cxn modelId="{439E6BB7-214A-4B4E-B549-D67FF16C67A3}" type="presParOf" srcId="{B523B4DF-04A5-4C3F-8739-9FBD04515E87}" destId="{AD84E9CD-AD92-4902-A1EF-4DCCBE5FAD33}" srcOrd="0" destOrd="0" presId="urn:microsoft.com/office/officeart/2008/layout/SquareAccentList"/>
    <dgm:cxn modelId="{327E4DB5-B705-4BFF-9ED7-0C9B22BC1DD8}" type="presParOf" srcId="{B523B4DF-04A5-4C3F-8739-9FBD04515E87}" destId="{9AA504EC-521E-4CA2-A0F6-4F147FF601DE}" srcOrd="1" destOrd="0" presId="urn:microsoft.com/office/officeart/2008/layout/SquareAccentList"/>
    <dgm:cxn modelId="{F97443A7-E22F-40D5-956B-EAE58A13119A}" type="presOf" srcId="{50100B2D-FD03-4254-BB61-EB17139864F2}" destId="{9AA504EC-521E-4CA2-A0F6-4F147FF601DE}" srcOrd="0" destOrd="0" presId="urn:microsoft.com/office/officeart/2008/layout/SquareAccentList"/>
    <dgm:cxn modelId="{1E56C2F0-CC11-446E-B25E-C88CC6B63EC0}" type="presParOf" srcId="{78B66652-052E-403E-9CC2-018F13CD2741}" destId="{9C8524DD-DA69-4234-B276-26C557022C5B}" srcOrd="1" destOrd="1" presId="urn:microsoft.com/office/officeart/2008/layout/SquareAccentList"/>
    <dgm:cxn modelId="{CD5D5F05-8427-4C33-9B98-BEB39FE242FC}" type="presParOf" srcId="{9C8524DD-DA69-4234-B276-26C557022C5B}" destId="{9309CEC0-599A-42DF-8AF7-247C32AB562F}" srcOrd="0" destOrd="1" presId="urn:microsoft.com/office/officeart/2008/layout/SquareAccentList"/>
    <dgm:cxn modelId="{C6CACE0B-6D08-4C59-891A-AE2D577C28D7}" type="presParOf" srcId="{9C8524DD-DA69-4234-B276-26C557022C5B}" destId="{8C7EE341-F956-4B32-9FDC-51A19A54C5B7}" srcOrd="1" destOrd="1" presId="urn:microsoft.com/office/officeart/2008/layout/SquareAccentList"/>
    <dgm:cxn modelId="{F325DD30-D783-429D-9C63-D0783EADCE2F}" type="presOf" srcId="{91257B91-677F-4091-86A9-DA2E1F096A57}" destId="{8C7EE341-F956-4B32-9FDC-51A19A54C5B7}" srcOrd="0" destOrd="0" presId="urn:microsoft.com/office/officeart/2008/layout/SquareAccentList"/>
    <dgm:cxn modelId="{09AD278F-F587-4778-8EA2-2F270FEDA9A3}" type="presParOf" srcId="{78B66652-052E-403E-9CC2-018F13CD2741}" destId="{C8092317-E3FC-4026-987E-59FEB87E7BB5}" srcOrd="2" destOrd="1" presId="urn:microsoft.com/office/officeart/2008/layout/SquareAccentList"/>
    <dgm:cxn modelId="{48C56C62-C110-47D7-A572-AB95503FBE8D}" type="presParOf" srcId="{C8092317-E3FC-4026-987E-59FEB87E7BB5}" destId="{2B4660B8-0D83-4BA4-952F-B3839E7AA1BD}" srcOrd="0" destOrd="2" presId="urn:microsoft.com/office/officeart/2008/layout/SquareAccentList"/>
    <dgm:cxn modelId="{D5DD687F-FD98-4D8B-A88A-BA23AB040A1D}" type="presParOf" srcId="{C8092317-E3FC-4026-987E-59FEB87E7BB5}" destId="{98864C97-3AF5-4B97-89C2-E64316F053C6}" srcOrd="1" destOrd="2" presId="urn:microsoft.com/office/officeart/2008/layout/SquareAccentList"/>
    <dgm:cxn modelId="{9F588CC8-EDE1-4DB1-BB3B-8D774E5DE04B}" type="presOf" srcId="{E3A00837-F571-4D38-9C2F-AADCCC20CEE6}" destId="{98864C97-3AF5-4B97-89C2-E64316F053C6}" srcOrd="0" destOrd="0" presId="urn:microsoft.com/office/officeart/2008/layout/SquareAccentList"/>
    <dgm:cxn modelId="{7981BFCB-1099-4103-B198-5A8EA95B2C94}" type="presParOf" srcId="{78B66652-052E-403E-9CC2-018F13CD2741}" destId="{722C048C-4442-4FF7-B8B3-53FE431A20DF}" srcOrd="3" destOrd="1" presId="urn:microsoft.com/office/officeart/2008/layout/SquareAccentList"/>
    <dgm:cxn modelId="{2B147F72-A466-47C3-99F8-358000B2E0C2}" type="presParOf" srcId="{722C048C-4442-4FF7-B8B3-53FE431A20DF}" destId="{4664044A-95FF-4936-A855-F693246C9BF1}" srcOrd="0" destOrd="3" presId="urn:microsoft.com/office/officeart/2008/layout/SquareAccentList"/>
    <dgm:cxn modelId="{A664D255-B9FC-47DC-861F-F19C209F48A3}" type="presParOf" srcId="{722C048C-4442-4FF7-B8B3-53FE431A20DF}" destId="{104B98ED-4182-412D-914B-5A80B59FA19F}" srcOrd="1" destOrd="3" presId="urn:microsoft.com/office/officeart/2008/layout/SquareAccentList"/>
    <dgm:cxn modelId="{9340DE09-25B6-4EEA-8571-18147CAE4472}" type="presOf" srcId="{F623DD42-931E-4546-9E2A-73705CBD2A6F}" destId="{104B98ED-4182-412D-914B-5A80B59FA19F}" srcOrd="0" destOrd="0" presId="urn:microsoft.com/office/officeart/2008/layout/SquareAccentList"/>
    <dgm:cxn modelId="{57F1E858-FC14-4008-A447-52E1BDECAE45}" type="presParOf" srcId="{78B66652-052E-403E-9CC2-018F13CD2741}" destId="{EEAD475D-205E-43AB-8831-D6CD66974198}" srcOrd="4" destOrd="1" presId="urn:microsoft.com/office/officeart/2008/layout/SquareAccentList"/>
    <dgm:cxn modelId="{87BD606F-B07E-4806-99A7-CC6FEFAA7430}" type="presParOf" srcId="{EEAD475D-205E-43AB-8831-D6CD66974198}" destId="{AF4492DB-21B5-4F70-9D13-467666CE5F51}" srcOrd="0" destOrd="4" presId="urn:microsoft.com/office/officeart/2008/layout/SquareAccentList"/>
    <dgm:cxn modelId="{BEA926C3-0DA2-41B5-89FF-CF2F39AA9130}" type="presParOf" srcId="{EEAD475D-205E-43AB-8831-D6CD66974198}" destId="{6823CDEC-C341-4A68-8959-95B92A4BB0F0}" srcOrd="1" destOrd="4" presId="urn:microsoft.com/office/officeart/2008/layout/SquareAccentList"/>
    <dgm:cxn modelId="{01782886-CD25-4AEC-878D-AB5756310EE1}" type="presOf" srcId="{963BF6D7-4BF4-426A-848A-08469FC87062}" destId="{6823CDEC-C341-4A68-8959-95B92A4BB0F0}" srcOrd="0" destOrd="0" presId="urn:microsoft.com/office/officeart/2008/layout/SquareAccentList"/>
    <dgm:cxn modelId="{6026B82A-8E7F-4E6D-838E-AD9259A23AE9}" type="presParOf" srcId="{78B66652-052E-403E-9CC2-018F13CD2741}" destId="{E5A7A7C1-FF6D-46C2-BCC1-4C67054BAED8}" srcOrd="5" destOrd="1" presId="urn:microsoft.com/office/officeart/2008/layout/SquareAccentList"/>
    <dgm:cxn modelId="{39DB0BBF-CEC3-44BC-923C-05B1DDB30672}" type="presParOf" srcId="{E5A7A7C1-FF6D-46C2-BCC1-4C67054BAED8}" destId="{86CD0736-603B-40FA-9BFF-2883BB339827}" srcOrd="0" destOrd="5" presId="urn:microsoft.com/office/officeart/2008/layout/SquareAccentList"/>
    <dgm:cxn modelId="{27575C69-12B9-4E97-A41B-2F3788A130A2}" type="presParOf" srcId="{E5A7A7C1-FF6D-46C2-BCC1-4C67054BAED8}" destId="{F1B5E576-4F77-48F2-9342-11CAFA8AA4CD}" srcOrd="1" destOrd="5" presId="urn:microsoft.com/office/officeart/2008/layout/SquareAccentList"/>
    <dgm:cxn modelId="{C5F14E18-A311-4237-B699-B8E939294C55}" type="presOf" srcId="{12A40A33-3A60-4779-B491-4B677DA1E2D9}" destId="{F1B5E576-4F77-48F2-9342-11CAFA8AA4CD}" srcOrd="0" destOrd="0" presId="urn:microsoft.com/office/officeart/2008/layout/SquareAccentList"/>
    <dgm:cxn modelId="{F6B092B1-461D-4133-A7A3-B3DA3B4C5D3C}" type="presParOf" srcId="{E8B683B4-CC9A-4EAF-8AD1-8E9040E4B842}" destId="{FFC1A045-8AB1-4DC0-A80E-EBD7CAFE66CE}" srcOrd="1" destOrd="0" presId="urn:microsoft.com/office/officeart/2008/layout/SquareAccentList"/>
    <dgm:cxn modelId="{D75FC3EC-08C6-467C-9FB7-9EEEC1833761}" type="presParOf" srcId="{FFC1A045-8AB1-4DC0-A80E-EBD7CAFE66CE}" destId="{F8D12FC8-36F1-4B14-A8D0-B41534B6D825}" srcOrd="0" destOrd="1" presId="urn:microsoft.com/office/officeart/2008/layout/SquareAccentList"/>
    <dgm:cxn modelId="{C6A4D091-AA92-41C3-B9B3-DCA6D5139381}" type="presOf" srcId="{AB71FD9A-F73D-4B51-B3E7-DE053418F91A}" destId="{F8D12FC8-36F1-4B14-A8D0-B41534B6D825}" srcOrd="0" destOrd="0" presId="urn:microsoft.com/office/officeart/2008/layout/SquareAccentList"/>
    <dgm:cxn modelId="{AD08450F-C103-4BA7-8F86-E0AA619F22C5}" type="presParOf" srcId="{F8D12FC8-36F1-4B14-A8D0-B41534B6D825}" destId="{4883A32C-FB6D-4470-834B-A0D0B519B6E8}" srcOrd="0" destOrd="0" presId="urn:microsoft.com/office/officeart/2008/layout/SquareAccentList"/>
    <dgm:cxn modelId="{DB01245E-15E9-4AE9-882C-597C8AEC5359}" type="presParOf" srcId="{F8D12FC8-36F1-4B14-A8D0-B41534B6D825}" destId="{16272331-F376-4F78-9E72-6620FFE1EEC3}" srcOrd="1" destOrd="0" presId="urn:microsoft.com/office/officeart/2008/layout/SquareAccentList"/>
    <dgm:cxn modelId="{C37BDB5F-F822-47BB-9698-73AC57858D98}" type="presParOf" srcId="{F8D12FC8-36F1-4B14-A8D0-B41534B6D825}" destId="{D42EB80D-978D-4E33-A14B-3612F1F0EC16}" srcOrd="2" destOrd="0" presId="urn:microsoft.com/office/officeart/2008/layout/SquareAccentList"/>
    <dgm:cxn modelId="{65E33CAC-1F0C-489E-ACED-3022B383B9E4}" type="presOf" srcId="{AB71FD9A-F73D-4B51-B3E7-DE053418F91A}" destId="{D42EB80D-978D-4E33-A14B-3612F1F0EC16}" srcOrd="0" destOrd="0" presId="urn:microsoft.com/office/officeart/2008/layout/SquareAccentList"/>
    <dgm:cxn modelId="{FB5AC64A-F957-412B-B1CB-19C2F405226A}" type="presParOf" srcId="{FFC1A045-8AB1-4DC0-A80E-EBD7CAFE66CE}" destId="{578214DC-1BB7-4BA1-A6D6-E846C9C25F6B}" srcOrd="1" destOrd="1" presId="urn:microsoft.com/office/officeart/2008/layout/SquareAccentList"/>
    <dgm:cxn modelId="{B412D553-94FA-4022-8B60-8A711A691848}" type="presParOf" srcId="{578214DC-1BB7-4BA1-A6D6-E846C9C25F6B}" destId="{10DED540-3595-43ED-9E4B-5934EBBE357C}" srcOrd="0" destOrd="1" presId="urn:microsoft.com/office/officeart/2008/layout/SquareAccentList"/>
    <dgm:cxn modelId="{2C3577CE-0611-45DB-B43F-084B49EB2842}" type="presParOf" srcId="{10DED540-3595-43ED-9E4B-5934EBBE357C}" destId="{6B4C860A-DBDB-4F25-AEE7-078D55D197F8}" srcOrd="0" destOrd="0" presId="urn:microsoft.com/office/officeart/2008/layout/SquareAccentList"/>
    <dgm:cxn modelId="{F1AA588E-DF11-4B84-8357-FBD9F5B6883B}" type="presParOf" srcId="{10DED540-3595-43ED-9E4B-5934EBBE357C}" destId="{54539F7E-C594-4A33-A548-FC053A5E74C0}" srcOrd="1" destOrd="0" presId="urn:microsoft.com/office/officeart/2008/layout/SquareAccentList"/>
    <dgm:cxn modelId="{9B567247-C5CB-45C6-B2B7-F69A937CD613}" type="presOf" srcId="{C84205E0-9980-447F-B9E7-472B808E5842}" destId="{54539F7E-C594-4A33-A548-FC053A5E74C0}" srcOrd="0" destOrd="0" presId="urn:microsoft.com/office/officeart/2008/layout/SquareAccentList"/>
    <dgm:cxn modelId="{196F5439-ED34-4ED7-8677-1B08855DB9CB}" type="presParOf" srcId="{578214DC-1BB7-4BA1-A6D6-E846C9C25F6B}" destId="{3015F0F5-1EFB-46C8-9A7D-A0E002016A95}" srcOrd="1" destOrd="1" presId="urn:microsoft.com/office/officeart/2008/layout/SquareAccentList"/>
    <dgm:cxn modelId="{EFF49F70-E842-42DB-96B6-E34F4541D918}" type="presParOf" srcId="{3015F0F5-1EFB-46C8-9A7D-A0E002016A95}" destId="{E2D49713-C487-4217-897C-F1AC5452D8AE}" srcOrd="0" destOrd="1" presId="urn:microsoft.com/office/officeart/2008/layout/SquareAccentList"/>
    <dgm:cxn modelId="{ED79227D-A4D7-4B29-B8BC-CFAFDD75CA09}" type="presParOf" srcId="{3015F0F5-1EFB-46C8-9A7D-A0E002016A95}" destId="{C8B4A2BD-9153-4BF1-97C2-56D067BD9B4D}" srcOrd="1" destOrd="1" presId="urn:microsoft.com/office/officeart/2008/layout/SquareAccentList"/>
    <dgm:cxn modelId="{B7F2778D-0B76-4D51-8318-19739331CE6D}" type="presOf" srcId="{0656BC49-1812-45CB-9879-F3A4E116D8B7}" destId="{C8B4A2BD-9153-4BF1-97C2-56D067BD9B4D}" srcOrd="0" destOrd="0" presId="urn:microsoft.com/office/officeart/2008/layout/SquareAccentList"/>
    <dgm:cxn modelId="{4B3900A7-303B-4B76-A1DF-BD99F0024A00}" type="presParOf" srcId="{578214DC-1BB7-4BA1-A6D6-E846C9C25F6B}" destId="{46A112DC-C0E7-4B5E-93B2-6829EBAB00C7}" srcOrd="2" destOrd="1" presId="urn:microsoft.com/office/officeart/2008/layout/SquareAccentList"/>
    <dgm:cxn modelId="{7E87778F-0E34-4E63-809D-424C98714ABB}" type="presParOf" srcId="{46A112DC-C0E7-4B5E-93B2-6829EBAB00C7}" destId="{86D5968F-5D14-425C-BC01-D9BACC060D2B}" srcOrd="0" destOrd="2" presId="urn:microsoft.com/office/officeart/2008/layout/SquareAccentList"/>
    <dgm:cxn modelId="{1D3C72E1-C163-4E2F-B0E4-91CB60A6DC89}" type="presParOf" srcId="{46A112DC-C0E7-4B5E-93B2-6829EBAB00C7}" destId="{43EAE0DB-A52C-41DB-8B6A-88727B61E0E2}" srcOrd="1" destOrd="2" presId="urn:microsoft.com/office/officeart/2008/layout/SquareAccentList"/>
    <dgm:cxn modelId="{234408FD-5CC1-40B1-A1D8-D7D396EDEF77}" type="presOf" srcId="{62FAB6A1-32F4-44EE-91C5-2B44CFE49F6D}" destId="{43EAE0DB-A52C-41DB-8B6A-88727B61E0E2}" srcOrd="0" destOrd="0" presId="urn:microsoft.com/office/officeart/2008/layout/SquareAccentList"/>
    <dgm:cxn modelId="{1A268569-46B0-4212-AB71-57EF1A79AE9E}" type="presParOf" srcId="{578214DC-1BB7-4BA1-A6D6-E846C9C25F6B}" destId="{3B4D6485-BDA0-410A-82AF-A32485E9628A}" srcOrd="3" destOrd="1" presId="urn:microsoft.com/office/officeart/2008/layout/SquareAccentList"/>
    <dgm:cxn modelId="{7E801BCD-657A-4768-8FD0-673EB98F45CF}" type="presParOf" srcId="{3B4D6485-BDA0-410A-82AF-A32485E9628A}" destId="{5F06FAC7-B95E-4561-93F0-BE37996AEDC6}" srcOrd="0" destOrd="3" presId="urn:microsoft.com/office/officeart/2008/layout/SquareAccentList"/>
    <dgm:cxn modelId="{79CE8B6B-2C7B-46A2-970F-9FAC3704746C}" type="presParOf" srcId="{3B4D6485-BDA0-410A-82AF-A32485E9628A}" destId="{4112F838-C78B-420A-8071-0924D78C6BB2}" srcOrd="1" destOrd="3" presId="urn:microsoft.com/office/officeart/2008/layout/SquareAccentList"/>
    <dgm:cxn modelId="{FF5E4333-47E7-44DC-99C9-4100A81B05F9}" type="presOf" srcId="{1804CF7C-13D8-4529-A6C8-579E0A5ED0FF}" destId="{4112F838-C78B-420A-8071-0924D78C6BB2}" srcOrd="0" destOrd="0" presId="urn:microsoft.com/office/officeart/2008/layout/SquareAccentList"/>
    <dgm:cxn modelId="{A4A71D19-A20D-41C6-AD8A-6038BCD002CA}" type="presParOf" srcId="{578214DC-1BB7-4BA1-A6D6-E846C9C25F6B}" destId="{55DFBD1D-A91A-4D50-9CBB-E7E062383430}" srcOrd="4" destOrd="1" presId="urn:microsoft.com/office/officeart/2008/layout/SquareAccentList"/>
    <dgm:cxn modelId="{BA961491-7E20-44D7-8EBF-866E4C224EFC}" type="presParOf" srcId="{55DFBD1D-A91A-4D50-9CBB-E7E062383430}" destId="{EBA51835-E092-4BF2-B195-BE9D6A9F6414}" srcOrd="0" destOrd="4" presId="urn:microsoft.com/office/officeart/2008/layout/SquareAccentList"/>
    <dgm:cxn modelId="{A9D7A54F-D4EA-44D5-A6BD-659AD722E88B}" type="presParOf" srcId="{55DFBD1D-A91A-4D50-9CBB-E7E062383430}" destId="{6445B868-889A-4C3B-B9F7-330A712B1A22}" srcOrd="1" destOrd="4" presId="urn:microsoft.com/office/officeart/2008/layout/SquareAccentList"/>
    <dgm:cxn modelId="{B23D7422-4D51-4552-BD81-7BDD304ED40E}" type="presOf" srcId="{C7F3AEA6-9C56-4546-8A23-0017CADAE98F}" destId="{6445B868-889A-4C3B-B9F7-330A712B1A22}" srcOrd="0" destOrd="0" presId="urn:microsoft.com/office/officeart/2008/layout/SquareAccentList"/>
    <dgm:cxn modelId="{95A9F707-E3D7-4D70-8DEA-D087113973A2}" type="presParOf" srcId="{578214DC-1BB7-4BA1-A6D6-E846C9C25F6B}" destId="{447615BE-49E6-43E1-A5A5-1818CB9210F3}" srcOrd="5" destOrd="1" presId="urn:microsoft.com/office/officeart/2008/layout/SquareAccentList"/>
    <dgm:cxn modelId="{AFFC5E09-5FF3-4A8A-BB95-3B700B8EB368}" type="presParOf" srcId="{447615BE-49E6-43E1-A5A5-1818CB9210F3}" destId="{A47A0317-B299-4E21-BC14-D772A0CB5A78}" srcOrd="0" destOrd="5" presId="urn:microsoft.com/office/officeart/2008/layout/SquareAccentList"/>
    <dgm:cxn modelId="{E2CE98D8-134C-4F81-B267-CC7A82EC63B9}" type="presParOf" srcId="{447615BE-49E6-43E1-A5A5-1818CB9210F3}" destId="{491648AE-6779-40F0-BC24-F01AA7F2B572}" srcOrd="1" destOrd="5" presId="urn:microsoft.com/office/officeart/2008/layout/SquareAccentList"/>
    <dgm:cxn modelId="{0A5C24AD-6028-4BBD-98EC-C121391E64CF}" type="presOf" srcId="{B3631EDC-E743-431B-AF68-153E8012DED5}" destId="{491648AE-6779-40F0-BC24-F01AA7F2B572}" srcOrd="0" destOrd="0" presId="urn:microsoft.com/office/officeart/2008/layout/SquareAccentList"/>
    <dgm:cxn modelId="{331FFFAB-C4DC-489C-B5CD-4D0DFD69A928}" type="presParOf" srcId="{578214DC-1BB7-4BA1-A6D6-E846C9C25F6B}" destId="{0EABB0EF-6F95-4F7E-9410-EA709BB6D2C2}" srcOrd="6" destOrd="1" presId="urn:microsoft.com/office/officeart/2008/layout/SquareAccentList"/>
    <dgm:cxn modelId="{374A4F20-726B-494A-9948-32E14A475A60}" type="presParOf" srcId="{0EABB0EF-6F95-4F7E-9410-EA709BB6D2C2}" destId="{A4FAE935-11AA-422F-9317-3C8AAF1D1CD7}" srcOrd="0" destOrd="6" presId="urn:microsoft.com/office/officeart/2008/layout/SquareAccentList"/>
    <dgm:cxn modelId="{993EAD98-C71C-4ABA-959E-87DC97A3116E}" type="presParOf" srcId="{0EABB0EF-6F95-4F7E-9410-EA709BB6D2C2}" destId="{C28528EF-A539-46F5-8FE8-09E073001800}" srcOrd="1" destOrd="6" presId="urn:microsoft.com/office/officeart/2008/layout/SquareAccentList"/>
    <dgm:cxn modelId="{A2E2E2F0-F213-444C-96D3-3127BF40C71A}" type="presOf" srcId="{44850020-FB4B-49E9-9F7E-385D6F686E96}" destId="{C28528EF-A539-46F5-8FE8-09E073001800}" srcOrd="0" destOrd="0" presId="urn:microsoft.com/office/officeart/2008/layout/SquareAccentList"/>
    <dgm:cxn modelId="{E044566C-D44B-4A0B-B9CA-93D358E7F722}" type="presParOf" srcId="{E8B683B4-CC9A-4EAF-8AD1-8E9040E4B842}" destId="{70D04863-11AA-41B7-9B33-C7708920FA2D}" srcOrd="2" destOrd="0" presId="urn:microsoft.com/office/officeart/2008/layout/SquareAccentList"/>
    <dgm:cxn modelId="{A14C341D-DD61-4379-8CF0-31FEA0F4585C}" type="presParOf" srcId="{70D04863-11AA-41B7-9B33-C7708920FA2D}" destId="{F45F4965-58BB-4DC6-91E1-47D5E76232C8}" srcOrd="0" destOrd="2" presId="urn:microsoft.com/office/officeart/2008/layout/SquareAccentList"/>
    <dgm:cxn modelId="{AA427BF2-8362-4FAE-94EF-2C6D3954A4DC}" type="presOf" srcId="{D4108403-C3D1-40FC-BACF-0AEB097C57B7}" destId="{F45F4965-58BB-4DC6-91E1-47D5E76232C8}" srcOrd="0" destOrd="0" presId="urn:microsoft.com/office/officeart/2008/layout/SquareAccentList"/>
    <dgm:cxn modelId="{684BFC3C-CAB7-48C0-8C7D-184CCA977A2F}" type="presParOf" srcId="{F45F4965-58BB-4DC6-91E1-47D5E76232C8}" destId="{B16B4864-AAD7-4701-9FAC-3A8F0520864F}" srcOrd="0" destOrd="0" presId="urn:microsoft.com/office/officeart/2008/layout/SquareAccentList"/>
    <dgm:cxn modelId="{384992CF-90F6-48CE-ACA1-D18179EDCC27}" type="presParOf" srcId="{F45F4965-58BB-4DC6-91E1-47D5E76232C8}" destId="{C80200D9-3E78-40B7-A330-E554C9FEB1FA}" srcOrd="1" destOrd="0" presId="urn:microsoft.com/office/officeart/2008/layout/SquareAccentList"/>
    <dgm:cxn modelId="{37F933F2-D82F-46AB-899A-426DD64CF05F}" type="presParOf" srcId="{F45F4965-58BB-4DC6-91E1-47D5E76232C8}" destId="{9278476C-CF8F-481A-BC5A-0E51E7489775}" srcOrd="2" destOrd="0" presId="urn:microsoft.com/office/officeart/2008/layout/SquareAccentList"/>
    <dgm:cxn modelId="{6F19341F-8365-4426-8B95-CE6F6C95F3C9}" type="presOf" srcId="{D4108403-C3D1-40FC-BACF-0AEB097C57B7}" destId="{9278476C-CF8F-481A-BC5A-0E51E7489775}" srcOrd="0" destOrd="0" presId="urn:microsoft.com/office/officeart/2008/layout/SquareAccentList"/>
    <dgm:cxn modelId="{69CB929F-FD73-4EF7-A2B1-B0CDAB3AADAE}" type="presParOf" srcId="{70D04863-11AA-41B7-9B33-C7708920FA2D}" destId="{131C411C-83E6-47DB-A964-4907C3367B83}" srcOrd="1" destOrd="2" presId="urn:microsoft.com/office/officeart/2008/layout/SquareAccentList"/>
    <dgm:cxn modelId="{F244FA0B-0783-4589-A4BE-876DF4472775}" type="presParOf" srcId="{131C411C-83E6-47DB-A964-4907C3367B83}" destId="{18EA2CA8-47A5-4710-B675-7E6C501CAD06}" srcOrd="0" destOrd="1" presId="urn:microsoft.com/office/officeart/2008/layout/SquareAccentList"/>
    <dgm:cxn modelId="{1DAD416C-A061-4B98-9A86-A23B35AA20B9}" type="presParOf" srcId="{18EA2CA8-47A5-4710-B675-7E6C501CAD06}" destId="{9BACC524-C0F8-4868-86A2-9D0868C542DD}" srcOrd="0" destOrd="0" presId="urn:microsoft.com/office/officeart/2008/layout/SquareAccentList"/>
    <dgm:cxn modelId="{51A2BD92-C1BB-4641-B01C-D5F3F3DA45B7}" type="presParOf" srcId="{18EA2CA8-47A5-4710-B675-7E6C501CAD06}" destId="{C4764947-C8BF-4666-AA95-F2B4FB1920AF}" srcOrd="1" destOrd="0" presId="urn:microsoft.com/office/officeart/2008/layout/SquareAccentList"/>
    <dgm:cxn modelId="{C0939BEF-4182-4744-867A-1B173AF70EE1}" type="presOf" srcId="{04BD93DD-8C40-4211-AFB2-054525CB7B4A}" destId="{C4764947-C8BF-4666-AA95-F2B4FB1920AF}" srcOrd="0" destOrd="0" presId="urn:microsoft.com/office/officeart/2008/layout/SquareAccentList"/>
    <dgm:cxn modelId="{85CA5132-D62E-4BC3-8048-40B1E4406725}" type="presParOf" srcId="{131C411C-83E6-47DB-A964-4907C3367B83}" destId="{72410B20-30B7-431C-A812-7510C9DB89D0}" srcOrd="1" destOrd="1" presId="urn:microsoft.com/office/officeart/2008/layout/SquareAccentList"/>
    <dgm:cxn modelId="{EF5FB8DB-F519-42E9-80C4-C8104B1CCBEA}" type="presParOf" srcId="{72410B20-30B7-431C-A812-7510C9DB89D0}" destId="{0083C566-FF41-4DF5-BC59-288BF076ABDD}" srcOrd="0" destOrd="1" presId="urn:microsoft.com/office/officeart/2008/layout/SquareAccentList"/>
    <dgm:cxn modelId="{255CCFF0-5ECA-49E5-BF6F-7216ED24B85C}" type="presParOf" srcId="{72410B20-30B7-431C-A812-7510C9DB89D0}" destId="{EF8F8D15-7406-4B82-9684-04212BE8A22A}" srcOrd="1" destOrd="1" presId="urn:microsoft.com/office/officeart/2008/layout/SquareAccentList"/>
    <dgm:cxn modelId="{336946D4-8639-44F3-A732-92AE4B3166B2}" type="presOf" srcId="{10E51D1C-65AC-481E-9954-1AB802F73106}" destId="{EF8F8D15-7406-4B82-9684-04212BE8A22A}" srcOrd="0" destOrd="0" presId="urn:microsoft.com/office/officeart/2008/layout/SquareAccentList"/>
    <dgm:cxn modelId="{F18431A0-E69B-419D-A0B9-6F64E4835C3A}" type="presParOf" srcId="{131C411C-83E6-47DB-A964-4907C3367B83}" destId="{E9332913-FB61-4817-AB57-3A458541AE36}" srcOrd="2" destOrd="1" presId="urn:microsoft.com/office/officeart/2008/layout/SquareAccentList"/>
    <dgm:cxn modelId="{8E920FD9-FA78-43B4-8318-E10FD6842C21}" type="presParOf" srcId="{E9332913-FB61-4817-AB57-3A458541AE36}" destId="{E785B5A6-867B-4D5E-B4A9-4770DB6E35B1}" srcOrd="0" destOrd="2" presId="urn:microsoft.com/office/officeart/2008/layout/SquareAccentList"/>
    <dgm:cxn modelId="{36FF2CE1-0E6D-4BC7-A355-7AD2A920DEA0}" type="presParOf" srcId="{E9332913-FB61-4817-AB57-3A458541AE36}" destId="{1FD31EE3-87AB-47B2-B6B9-CC1537C9E10D}" srcOrd="1" destOrd="2" presId="urn:microsoft.com/office/officeart/2008/layout/SquareAccentList"/>
    <dgm:cxn modelId="{B81A1DD3-BF34-45F2-B8D1-49DA67A4A12F}" type="presOf" srcId="{72328537-25C0-4569-858D-A6E78C6DB6AF}" destId="{1FD31EE3-87AB-47B2-B6B9-CC1537C9E10D}" srcOrd="0" destOrd="0" presId="urn:microsoft.com/office/officeart/2008/layout/SquareAccentList"/>
    <dgm:cxn modelId="{05C357E0-5CAA-4FB4-8998-FA37ACA1CC82}" type="presParOf" srcId="{131C411C-83E6-47DB-A964-4907C3367B83}" destId="{7B4279B6-8D0E-4DBF-B649-4CFD12BEB0B4}" srcOrd="3" destOrd="1" presId="urn:microsoft.com/office/officeart/2008/layout/SquareAccentList"/>
    <dgm:cxn modelId="{A6404418-9854-4C0E-A9E0-ED78AFA40D0D}" type="presParOf" srcId="{7B4279B6-8D0E-4DBF-B649-4CFD12BEB0B4}" destId="{382FAB0C-1175-44C9-BCE1-54C966183DBA}" srcOrd="0" destOrd="3" presId="urn:microsoft.com/office/officeart/2008/layout/SquareAccentList"/>
    <dgm:cxn modelId="{AA3DF9E8-2F8C-499F-B1BB-A27560802627}" type="presParOf" srcId="{7B4279B6-8D0E-4DBF-B649-4CFD12BEB0B4}" destId="{21D1C58C-E3D3-4848-BE96-02E1407CC40D}" srcOrd="1" destOrd="3" presId="urn:microsoft.com/office/officeart/2008/layout/SquareAccentList"/>
    <dgm:cxn modelId="{6631C5BE-CF85-4B40-8978-611EB394A257}" type="presOf" srcId="{5150E50B-5B85-4358-AD38-7DEB98EED70B}" destId="{21D1C58C-E3D3-4848-BE96-02E1407CC40D}" srcOrd="0" destOrd="0" presId="urn:microsoft.com/office/officeart/2008/layout/SquareAccentList"/>
    <dgm:cxn modelId="{07CD3D5E-DE23-4B0C-970C-9DD1FAE9D043}" type="presParOf" srcId="{131C411C-83E6-47DB-A964-4907C3367B83}" destId="{B6B29AA1-001A-4F6B-B32D-560AEBEF8B08}" srcOrd="4" destOrd="1" presId="urn:microsoft.com/office/officeart/2008/layout/SquareAccentList"/>
    <dgm:cxn modelId="{285B831B-A6E6-4590-951A-E2A13D393900}" type="presParOf" srcId="{B6B29AA1-001A-4F6B-B32D-560AEBEF8B08}" destId="{2E04FD26-1620-4BB8-A11D-BD0E40E1784A}" srcOrd="0" destOrd="4" presId="urn:microsoft.com/office/officeart/2008/layout/SquareAccentList"/>
    <dgm:cxn modelId="{FDA74B16-57F1-4287-B678-B2B522315F8C}" type="presParOf" srcId="{B6B29AA1-001A-4F6B-B32D-560AEBEF8B08}" destId="{FB8809AF-348B-47A3-A044-DBDF539E760A}" srcOrd="1" destOrd="4" presId="urn:microsoft.com/office/officeart/2008/layout/SquareAccentList"/>
    <dgm:cxn modelId="{303A2FD7-335C-4FE1-BF4A-A3E8FD8AE46F}" type="presOf" srcId="{202F10BA-1A7A-45C9-94EA-D86932591AB5}" destId="{FB8809AF-348B-47A3-A044-DBDF539E760A}" srcOrd="0" destOrd="0" presId="urn:microsoft.com/office/officeart/2008/layout/SquareAccentList"/>
    <dgm:cxn modelId="{4B89DC0E-7152-4336-BFCA-69C87DA43879}" type="presParOf" srcId="{131C411C-83E6-47DB-A964-4907C3367B83}" destId="{B96A9E0C-2CEE-4406-9E25-2115117DB5DB}" srcOrd="5" destOrd="1" presId="urn:microsoft.com/office/officeart/2008/layout/SquareAccentList"/>
    <dgm:cxn modelId="{F706CA27-3FDB-4BB1-ADC9-78229E41594D}" type="presParOf" srcId="{B96A9E0C-2CEE-4406-9E25-2115117DB5DB}" destId="{C97B1ED3-535B-4F72-AA82-0567487F51F3}" srcOrd="0" destOrd="5" presId="urn:microsoft.com/office/officeart/2008/layout/SquareAccentList"/>
    <dgm:cxn modelId="{54C0711E-7296-452C-B6E1-85EE5595FBB9}" type="presParOf" srcId="{B96A9E0C-2CEE-4406-9E25-2115117DB5DB}" destId="{B45F32BD-664C-4DF2-A79B-0BEF020CC627}" srcOrd="1" destOrd="5" presId="urn:microsoft.com/office/officeart/2008/layout/SquareAccentList"/>
    <dgm:cxn modelId="{2DB581B7-5CED-4CDE-B03E-365D0CF55D43}" type="presOf" srcId="{0126D474-FAB7-46C1-A2BD-2E790B2AAE51}" destId="{B45F32BD-664C-4DF2-A79B-0BEF020CC627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74B0135-3D37-42AD-9C7C-5E6A5C184B2C}">
      <dsp:nvSpPr>
        <dsp:cNvPr id="3" name="圆角矩形 2"/>
        <dsp:cNvSpPr/>
      </dsp:nvSpPr>
      <dsp:spPr bwMode="white">
        <a:xfrm>
          <a:off x="0" y="322262"/>
          <a:ext cx="1839917" cy="1166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开发</a:t>
          </a:r>
          <a:endParaRPr lang="zh-CN" altLang="en-US"/>
        </a:p>
      </dsp:txBody>
      <dsp:txXfrm>
        <a:off x="0" y="322262"/>
        <a:ext cx="1839917" cy="1166400"/>
      </dsp:txXfrm>
    </dsp:sp>
    <dsp:sp modelId="{001A35F5-21FE-42CC-AB17-5CF1D5339814}">
      <dsp:nvSpPr>
        <dsp:cNvPr id="4" name="圆角矩形 3"/>
        <dsp:cNvSpPr/>
      </dsp:nvSpPr>
      <dsp:spPr bwMode="white">
        <a:xfrm>
          <a:off x="376850" y="1058228"/>
          <a:ext cx="1839917" cy="403796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92024" tIns="192024" rIns="192024" bIns="192024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镜像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文档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u="sng">
              <a:solidFill>
                <a:schemeClr val="dk1"/>
              </a:solidFill>
            </a:rPr>
            <a:t>配置模板</a:t>
          </a:r>
          <a:endParaRPr lang="zh-CN" altLang="en-US" u="sng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376850" y="1058228"/>
        <a:ext cx="1839917" cy="4037965"/>
      </dsp:txXfrm>
    </dsp:sp>
    <dsp:sp modelId="{B6B4705E-C06A-4375-BD9F-C3441DAF21BE}">
      <dsp:nvSpPr>
        <dsp:cNvPr id="5" name="右箭头 4"/>
        <dsp:cNvSpPr/>
      </dsp:nvSpPr>
      <dsp:spPr bwMode="white">
        <a:xfrm>
          <a:off x="2102106" y="461202"/>
          <a:ext cx="591321" cy="45808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102106" y="461202"/>
        <a:ext cx="591321" cy="458086"/>
      </dsp:txXfrm>
    </dsp:sp>
    <dsp:sp modelId="{BC9164B6-8CF0-4879-A265-B22456BE4CF2}">
      <dsp:nvSpPr>
        <dsp:cNvPr id="6" name="圆角矩形 5"/>
        <dsp:cNvSpPr/>
      </dsp:nvSpPr>
      <dsp:spPr bwMode="white">
        <a:xfrm>
          <a:off x="2955616" y="322262"/>
          <a:ext cx="1839917" cy="1166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测试</a:t>
          </a:r>
          <a:endParaRPr lang="zh-CN" altLang="en-US"/>
        </a:p>
      </dsp:txBody>
      <dsp:txXfrm>
        <a:off x="2955616" y="322262"/>
        <a:ext cx="1839917" cy="1166400"/>
      </dsp:txXfrm>
    </dsp:sp>
    <dsp:sp modelId="{178AD051-CF63-4F1B-9A8E-BC50021CDB7D}">
      <dsp:nvSpPr>
        <dsp:cNvPr id="7" name="圆角矩形 6"/>
        <dsp:cNvSpPr/>
      </dsp:nvSpPr>
      <dsp:spPr bwMode="white">
        <a:xfrm>
          <a:off x="3332467" y="1058228"/>
          <a:ext cx="1839917" cy="403796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92024" tIns="192024" rIns="192024" bIns="192024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镜像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文档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配置模板</a:t>
          </a:r>
          <a:endParaRPr lang="zh-CN" altLang="en-US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>
                  <a:lumMod val="50000"/>
                  <a:lumOff val="50000"/>
                </a:schemeClr>
              </a:solidFill>
            </a:rPr>
            <a:t>部署过程</a:t>
          </a:r>
          <a:endParaRPr lang="zh-CN" altLang="en-US">
            <a:solidFill>
              <a:schemeClr val="tx1">
                <a:lumMod val="50000"/>
                <a:lumOff val="50000"/>
              </a:schemeClr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>
                  <a:lumMod val="50000"/>
                  <a:lumOff val="50000"/>
                </a:schemeClr>
              </a:solidFill>
            </a:rPr>
            <a:t>操作细节</a:t>
          </a:r>
          <a:endParaRPr lang="zh-CN" altLang="en-US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3332467" y="1058228"/>
        <a:ext cx="1839917" cy="4037965"/>
      </dsp:txXfrm>
    </dsp:sp>
    <dsp:sp modelId="{0399D8D5-1252-4D85-9101-B99A296595E1}">
      <dsp:nvSpPr>
        <dsp:cNvPr id="8" name="右箭头 7"/>
        <dsp:cNvSpPr/>
      </dsp:nvSpPr>
      <dsp:spPr bwMode="white">
        <a:xfrm>
          <a:off x="5057723" y="461202"/>
          <a:ext cx="591321" cy="45808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057723" y="461202"/>
        <a:ext cx="591321" cy="458086"/>
      </dsp:txXfrm>
    </dsp:sp>
    <dsp:sp modelId="{11B51A25-BC1E-4A01-8D9E-AE2F8BBE02A0}">
      <dsp:nvSpPr>
        <dsp:cNvPr id="9" name="圆角矩形 8"/>
        <dsp:cNvSpPr/>
      </dsp:nvSpPr>
      <dsp:spPr bwMode="white">
        <a:xfrm>
          <a:off x="5911232" y="322262"/>
          <a:ext cx="1839917" cy="1166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运维</a:t>
          </a:r>
          <a:endParaRPr lang="zh-CN" altLang="en-US"/>
        </a:p>
      </dsp:txBody>
      <dsp:txXfrm>
        <a:off x="5911232" y="322262"/>
        <a:ext cx="1839917" cy="1166400"/>
      </dsp:txXfrm>
    </dsp:sp>
    <dsp:sp modelId="{A049FDA1-9B71-4C54-9B2E-EB8FFCDFB2F4}">
      <dsp:nvSpPr>
        <dsp:cNvPr id="10" name="圆角矩形 9"/>
        <dsp:cNvSpPr/>
      </dsp:nvSpPr>
      <dsp:spPr bwMode="white">
        <a:xfrm>
          <a:off x="6288083" y="1058228"/>
          <a:ext cx="1839917" cy="403796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92024" tIns="192024" rIns="192024" bIns="192024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镜像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文档转化为部署文档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u="sng">
              <a:solidFill>
                <a:schemeClr val="dk1"/>
              </a:solidFill>
            </a:rPr>
            <a:t>配置</a:t>
          </a:r>
          <a:endParaRPr lang="zh-CN" altLang="en-US" u="sng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u="sng">
              <a:solidFill>
                <a:schemeClr val="dk1"/>
              </a:solidFill>
            </a:rPr>
            <a:t>操作细节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6288083" y="1058228"/>
        <a:ext cx="1839917" cy="4037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D76AE918-ABC8-47B8-8DD8-96F195BFB5B5}">
      <dsp:nvSpPr>
        <dsp:cNvPr id="4" name="同侧圆角矩形 3"/>
        <dsp:cNvSpPr/>
      </dsp:nvSpPr>
      <dsp:spPr bwMode="white">
        <a:xfrm rot="5400000">
          <a:off x="5004779" y="-1948134"/>
          <a:ext cx="1044521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服务自身的业务数据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依赖服务的业务数据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运维工作</a:t>
          </a:r>
          <a:r>
            <a:rPr lang="en-US" altLang="zh-CN">
              <a:solidFill>
                <a:schemeClr val="dk1"/>
              </a:solidFill>
              <a:sym typeface="+mn-ea"/>
            </a:rPr>
            <a:t>: </a:t>
          </a:r>
          <a:r>
            <a:rPr lang="zh-CN" altLang="en-US">
              <a:solidFill>
                <a:schemeClr val="dk1"/>
              </a:solidFill>
              <a:sym typeface="+mn-ea"/>
            </a:rPr>
            <a:t>日常运维方案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监控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告警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备份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恢复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应急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5004779" y="-1948134"/>
        <a:ext cx="1044521" cy="5201920"/>
      </dsp:txXfrm>
    </dsp:sp>
    <dsp:sp modelId="{BD6C8DA9-0F3A-464E-ACD2-6660B6C6E5C4}">
      <dsp:nvSpPr>
        <dsp:cNvPr id="3" name="圆角矩形 2"/>
        <dsp:cNvSpPr/>
      </dsp:nvSpPr>
      <dsp:spPr bwMode="white">
        <a:xfrm>
          <a:off x="0" y="0"/>
          <a:ext cx="2926080" cy="130565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2410" tIns="116205" rIns="232410" bIns="116205" anchor="ctr"/>
        <a:lstStyle>
          <a:lvl1pPr algn="ctr">
            <a:defRPr sz="6100"/>
          </a:lvl1pPr>
          <a:lvl2pPr marL="285750" indent="-285750" algn="ctr">
            <a:defRPr sz="4700"/>
          </a:lvl2pPr>
          <a:lvl3pPr marL="571500" indent="-285750" algn="ctr">
            <a:defRPr sz="4700"/>
          </a:lvl3pPr>
          <a:lvl4pPr marL="857250" indent="-285750" algn="ctr">
            <a:defRPr sz="4700"/>
          </a:lvl4pPr>
          <a:lvl5pPr marL="1143000" indent="-285750" algn="ctr">
            <a:defRPr sz="4700"/>
          </a:lvl5pPr>
          <a:lvl6pPr marL="1428750" indent="-285750" algn="ctr">
            <a:defRPr sz="4700"/>
          </a:lvl6pPr>
          <a:lvl7pPr marL="1714500" indent="-285750" algn="ctr">
            <a:defRPr sz="4700"/>
          </a:lvl7pPr>
          <a:lvl8pPr marL="2000250" indent="-285750" algn="ctr">
            <a:defRPr sz="4700"/>
          </a:lvl8pPr>
          <a:lvl9pPr marL="2286000" indent="-285750" algn="ctr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业务</a:t>
          </a:r>
          <a:endParaRPr lang="zh-CN" altLang="en-US"/>
        </a:p>
      </dsp:txBody>
      <dsp:txXfrm>
        <a:off x="0" y="0"/>
        <a:ext cx="2926080" cy="1305652"/>
      </dsp:txXfrm>
    </dsp:sp>
    <dsp:sp modelId="{B1799245-8A88-4DFD-8913-C5C978690807}">
      <dsp:nvSpPr>
        <dsp:cNvPr id="6" name="同侧圆角矩形 5"/>
        <dsp:cNvSpPr/>
      </dsp:nvSpPr>
      <dsp:spPr bwMode="white">
        <a:xfrm rot="5400000">
          <a:off x="5004779" y="-577200"/>
          <a:ext cx="1044521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服务自身的配置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所依赖服务的配置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运维工作</a:t>
          </a:r>
          <a:r>
            <a:rPr lang="en-US" altLang="zh-CN">
              <a:solidFill>
                <a:schemeClr val="dk1"/>
              </a:solidFill>
              <a:sym typeface="+mn-ea"/>
            </a:rPr>
            <a:t>: </a:t>
          </a:r>
          <a:r>
            <a:rPr lang="zh-CN" altLang="en-US">
              <a:solidFill>
                <a:schemeClr val="dk1"/>
              </a:solidFill>
              <a:sym typeface="+mn-ea"/>
            </a:rPr>
            <a:t>日常运维方案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监控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告警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应急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5004779" y="-577200"/>
        <a:ext cx="1044521" cy="5201920"/>
      </dsp:txXfrm>
    </dsp:sp>
    <dsp:sp modelId="{F8FCFA27-1E37-47F3-819F-CCC620DE8027}">
      <dsp:nvSpPr>
        <dsp:cNvPr id="5" name="圆角矩形 4"/>
        <dsp:cNvSpPr/>
      </dsp:nvSpPr>
      <dsp:spPr bwMode="white">
        <a:xfrm>
          <a:off x="0" y="1370934"/>
          <a:ext cx="2926080" cy="130565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2410" tIns="116205" rIns="232410" bIns="116205" anchor="ctr"/>
        <a:lstStyle>
          <a:lvl1pPr algn="ctr">
            <a:defRPr sz="6100"/>
          </a:lvl1pPr>
          <a:lvl2pPr marL="285750" indent="-285750" algn="ctr">
            <a:defRPr sz="4700"/>
          </a:lvl2pPr>
          <a:lvl3pPr marL="571500" indent="-285750" algn="ctr">
            <a:defRPr sz="4700"/>
          </a:lvl3pPr>
          <a:lvl4pPr marL="857250" indent="-285750" algn="ctr">
            <a:defRPr sz="4700"/>
          </a:lvl4pPr>
          <a:lvl5pPr marL="1143000" indent="-285750" algn="ctr">
            <a:defRPr sz="4700"/>
          </a:lvl5pPr>
          <a:lvl6pPr marL="1428750" indent="-285750" algn="ctr">
            <a:defRPr sz="4700"/>
          </a:lvl6pPr>
          <a:lvl7pPr marL="1714500" indent="-285750" algn="ctr">
            <a:defRPr sz="4700"/>
          </a:lvl7pPr>
          <a:lvl8pPr marL="2000250" indent="-285750" algn="ctr">
            <a:defRPr sz="4700"/>
          </a:lvl8pPr>
          <a:lvl9pPr marL="2286000" indent="-285750" algn="ctr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</a:t>
          </a:r>
          <a:endParaRPr lang="zh-CN" altLang="en-US"/>
        </a:p>
      </dsp:txBody>
      <dsp:txXfrm>
        <a:off x="0" y="1370934"/>
        <a:ext cx="2926080" cy="1305652"/>
      </dsp:txXfrm>
    </dsp:sp>
    <dsp:sp modelId="{F00652BC-5530-4BD7-A5E2-D7101737A3B5}">
      <dsp:nvSpPr>
        <dsp:cNvPr id="8" name="同侧圆角矩形 7"/>
        <dsp:cNvSpPr/>
      </dsp:nvSpPr>
      <dsp:spPr bwMode="white">
        <a:xfrm rot="5400000">
          <a:off x="5004779" y="793735"/>
          <a:ext cx="1044521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目录权限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系统参数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  <a:sym typeface="+mn-ea"/>
            </a:rPr>
            <a:t>运维工作</a:t>
          </a:r>
          <a:r>
            <a:rPr lang="en-US" altLang="zh-CN">
              <a:solidFill>
                <a:schemeClr val="dk1"/>
              </a:solidFill>
              <a:sym typeface="+mn-ea"/>
            </a:rPr>
            <a:t>: </a:t>
          </a:r>
          <a:r>
            <a:rPr lang="zh-CN" altLang="en-US">
              <a:solidFill>
                <a:schemeClr val="dk1"/>
              </a:solidFill>
              <a:sym typeface="+mn-ea"/>
            </a:rPr>
            <a:t>日常运维方案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监控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告警</a:t>
          </a:r>
          <a:r>
            <a:rPr lang="en-US" altLang="zh-CN">
              <a:solidFill>
                <a:schemeClr val="dk1"/>
              </a:solidFill>
              <a:sym typeface="+mn-ea"/>
            </a:rPr>
            <a:t>/</a:t>
          </a:r>
          <a:r>
            <a:rPr lang="zh-CN" altLang="en-US">
              <a:solidFill>
                <a:schemeClr val="dk1"/>
              </a:solidFill>
              <a:sym typeface="+mn-ea"/>
            </a:rPr>
            <a:t>应急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5004779" y="793735"/>
        <a:ext cx="1044521" cy="5201920"/>
      </dsp:txXfrm>
    </dsp:sp>
    <dsp:sp modelId="{F3A1F871-519C-4E76-89EE-B8DB3D0BD125}">
      <dsp:nvSpPr>
        <dsp:cNvPr id="7" name="圆角矩形 6"/>
        <dsp:cNvSpPr/>
      </dsp:nvSpPr>
      <dsp:spPr bwMode="white">
        <a:xfrm>
          <a:off x="0" y="2741869"/>
          <a:ext cx="2926080" cy="130565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2410" tIns="116205" rIns="232410" bIns="116205" anchor="ctr"/>
        <a:lstStyle>
          <a:lvl1pPr algn="ctr">
            <a:defRPr sz="6100"/>
          </a:lvl1pPr>
          <a:lvl2pPr marL="285750" indent="-285750" algn="ctr">
            <a:defRPr sz="4700"/>
          </a:lvl2pPr>
          <a:lvl3pPr marL="571500" indent="-285750" algn="ctr">
            <a:defRPr sz="4700"/>
          </a:lvl3pPr>
          <a:lvl4pPr marL="857250" indent="-285750" algn="ctr">
            <a:defRPr sz="4700"/>
          </a:lvl4pPr>
          <a:lvl5pPr marL="1143000" indent="-285750" algn="ctr">
            <a:defRPr sz="4700"/>
          </a:lvl5pPr>
          <a:lvl6pPr marL="1428750" indent="-285750" algn="ctr">
            <a:defRPr sz="4700"/>
          </a:lvl6pPr>
          <a:lvl7pPr marL="1714500" indent="-285750" algn="ctr">
            <a:defRPr sz="4700"/>
          </a:lvl7pPr>
          <a:lvl8pPr marL="2000250" indent="-285750" algn="ctr">
            <a:defRPr sz="4700"/>
          </a:lvl8pPr>
          <a:lvl9pPr marL="2286000" indent="-285750" algn="ctr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 </a:t>
          </a:r>
          <a:r>
            <a:rPr lang="zh-CN" altLang="en-US"/>
            <a:t>主机</a:t>
          </a:r>
          <a:endParaRPr lang="zh-CN" altLang="en-US"/>
        </a:p>
      </dsp:txBody>
      <dsp:txXfrm>
        <a:off x="0" y="2741869"/>
        <a:ext cx="2926080" cy="1305652"/>
      </dsp:txXfrm>
    </dsp:sp>
    <dsp:sp modelId="{3F5656CF-9E8D-4535-96E1-CFCF1ED1FDB7}">
      <dsp:nvSpPr>
        <dsp:cNvPr id="11" name="同侧圆角矩形 10"/>
        <dsp:cNvSpPr/>
      </dsp:nvSpPr>
      <dsp:spPr bwMode="white">
        <a:xfrm rot="5400000">
          <a:off x="5004779" y="2164669"/>
          <a:ext cx="1044521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4769" tIns="32384" rIns="64769" bIns="32384" anchor="ctr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DNS</a:t>
          </a:r>
          <a:endParaRPr lang="en-US" altLang="zh-CN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防火墙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</a:rPr>
            <a:t>路由器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</a:rPr>
            <a:t>专线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运维工作</a:t>
          </a:r>
          <a:r>
            <a:rPr lang="en-US" altLang="zh-CN">
              <a:solidFill>
                <a:schemeClr val="dk1"/>
              </a:solidFill>
            </a:rPr>
            <a:t>: </a:t>
          </a:r>
          <a:r>
            <a:rPr lang="zh-CN" altLang="en-US">
              <a:solidFill>
                <a:schemeClr val="dk1"/>
              </a:solidFill>
            </a:rPr>
            <a:t>日常运维方案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</a:rPr>
            <a:t>监控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</a:rPr>
            <a:t>告警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</a:rPr>
            <a:t>备份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</a:rPr>
            <a:t>恢复</a:t>
          </a:r>
          <a:r>
            <a:rPr lang="en-US" altLang="zh-CN">
              <a:solidFill>
                <a:schemeClr val="dk1"/>
              </a:solidFill>
            </a:rPr>
            <a:t>/</a:t>
          </a:r>
          <a:r>
            <a:rPr lang="zh-CN" altLang="en-US">
              <a:solidFill>
                <a:schemeClr val="dk1"/>
              </a:solidFill>
            </a:rPr>
            <a:t>应急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5004779" y="2164669"/>
        <a:ext cx="1044521" cy="5201920"/>
      </dsp:txXfrm>
    </dsp:sp>
    <dsp:sp modelId="{5B81E4BC-8107-4AA3-A270-456555A4FB68}">
      <dsp:nvSpPr>
        <dsp:cNvPr id="9" name="圆角矩形 8"/>
        <dsp:cNvSpPr/>
      </dsp:nvSpPr>
      <dsp:spPr bwMode="white">
        <a:xfrm>
          <a:off x="0" y="4112803"/>
          <a:ext cx="2926080" cy="130565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32410" tIns="116205" rIns="232410" bIns="116205" anchor="ctr"/>
        <a:lstStyle>
          <a:lvl1pPr algn="ctr">
            <a:defRPr sz="6100"/>
          </a:lvl1pPr>
          <a:lvl2pPr marL="285750" indent="-285750" algn="ctr">
            <a:defRPr sz="4700"/>
          </a:lvl2pPr>
          <a:lvl3pPr marL="571500" indent="-285750" algn="ctr">
            <a:defRPr sz="4700"/>
          </a:lvl3pPr>
          <a:lvl4pPr marL="857250" indent="-285750" algn="ctr">
            <a:defRPr sz="4700"/>
          </a:lvl4pPr>
          <a:lvl5pPr marL="1143000" indent="-285750" algn="ctr">
            <a:defRPr sz="4700"/>
          </a:lvl5pPr>
          <a:lvl6pPr marL="1428750" indent="-285750" algn="ctr">
            <a:defRPr sz="4700"/>
          </a:lvl6pPr>
          <a:lvl7pPr marL="1714500" indent="-285750" algn="ctr">
            <a:defRPr sz="4700"/>
          </a:lvl7pPr>
          <a:lvl8pPr marL="2000250" indent="-285750" algn="ctr">
            <a:defRPr sz="4700"/>
          </a:lvl8pPr>
          <a:lvl9pPr marL="2286000" indent="-285750" algn="ctr">
            <a:defRPr sz="4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网络</a:t>
          </a:r>
          <a:endParaRPr lang="zh-CN"/>
        </a:p>
      </dsp:txBody>
      <dsp:txXfrm>
        <a:off x="0" y="4112803"/>
        <a:ext cx="2926080" cy="1305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789170" cy="4789170"/>
        <a:chOff x="0" y="0"/>
        <a:chExt cx="4789170" cy="4789170"/>
      </a:xfrm>
    </dsp:grpSpPr>
    <dsp:sp modelId="{A56EDA3E-7953-4AA3-9354-05F451EB6B68}">
      <dsp:nvSpPr>
        <dsp:cNvPr id="3" name="椭圆 2"/>
        <dsp:cNvSpPr/>
      </dsp:nvSpPr>
      <dsp:spPr bwMode="white">
        <a:xfrm>
          <a:off x="610235" y="0"/>
          <a:ext cx="4789170" cy="4789170"/>
        </a:xfrm>
        <a:prstGeom prst="ellipse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49352" tIns="149352" rIns="149352" bIns="149352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剧本</a:t>
          </a:r>
          <a:endParaRPr lang="zh-CN" altLang="en-US"/>
        </a:p>
      </dsp:txBody>
      <dsp:txXfrm>
        <a:off x="610235" y="0"/>
        <a:ext cx="4789170" cy="4789170"/>
      </dsp:txXfrm>
    </dsp:sp>
    <dsp:sp modelId="{BA5C09D7-4716-4992-ADEB-3511B1F27097}">
      <dsp:nvSpPr>
        <dsp:cNvPr id="4" name="椭圆 3"/>
        <dsp:cNvSpPr/>
      </dsp:nvSpPr>
      <dsp:spPr bwMode="white">
        <a:xfrm>
          <a:off x="1089152" y="957834"/>
          <a:ext cx="3831336" cy="3831336"/>
        </a:xfrm>
        <a:prstGeom prst="ellipse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49352" tIns="149352" rIns="149352" bIns="149352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剧本</a:t>
          </a:r>
          <a:endParaRPr lang="zh-CN" altLang="en-US"/>
        </a:p>
      </dsp:txBody>
      <dsp:txXfrm>
        <a:off x="1089152" y="957834"/>
        <a:ext cx="3831336" cy="3831336"/>
      </dsp:txXfrm>
    </dsp:sp>
    <dsp:sp modelId="{23C17276-678F-4919-BC51-DFDDB28EDC38}">
      <dsp:nvSpPr>
        <dsp:cNvPr id="5" name="椭圆 4"/>
        <dsp:cNvSpPr/>
      </dsp:nvSpPr>
      <dsp:spPr bwMode="white">
        <a:xfrm>
          <a:off x="1568069" y="1915668"/>
          <a:ext cx="2873502" cy="2873502"/>
        </a:xfrm>
        <a:prstGeom prst="ellipse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49352" tIns="149352" rIns="149352" bIns="149352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角色</a:t>
          </a:r>
          <a:endParaRPr lang="zh-CN" altLang="en-US"/>
        </a:p>
      </dsp:txBody>
      <dsp:txXfrm>
        <a:off x="1568069" y="1915668"/>
        <a:ext cx="2873502" cy="2873502"/>
      </dsp:txXfrm>
    </dsp:sp>
    <dsp:sp modelId="{1D7E2AF0-B3DD-4367-AE97-604E8A87CFBB}">
      <dsp:nvSpPr>
        <dsp:cNvPr id="6" name="椭圆 5"/>
        <dsp:cNvSpPr/>
      </dsp:nvSpPr>
      <dsp:spPr bwMode="white">
        <a:xfrm>
          <a:off x="2046986" y="2873502"/>
          <a:ext cx="1915668" cy="1915668"/>
        </a:xfrm>
        <a:prstGeom prst="ellipse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49352" tIns="149352" rIns="149352" bIns="149352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任务</a:t>
          </a:r>
          <a:endParaRPr lang="zh-CN" altLang="en-US"/>
        </a:p>
      </dsp:txBody>
      <dsp:txXfrm>
        <a:off x="2046986" y="2873502"/>
        <a:ext cx="1915668" cy="1915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905375" cy="4905375"/>
        <a:chOff x="0" y="0"/>
        <a:chExt cx="4905375" cy="4905375"/>
      </a:xfrm>
    </dsp:grpSpPr>
    <dsp:sp modelId="{B085EB73-6392-4765-9102-B163C222E87B}">
      <dsp:nvSpPr>
        <dsp:cNvPr id="3" name="椭圆 2"/>
        <dsp:cNvSpPr/>
      </dsp:nvSpPr>
      <dsp:spPr bwMode="white">
        <a:xfrm>
          <a:off x="1127548" y="1090083"/>
          <a:ext cx="2725208" cy="2725208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3">
          <a:scrgbClr r="0" g="0" b="0"/>
        </a:effectRef>
        <a:fontRef idx="minor">
          <a:schemeClr val="tx1"/>
        </a:fontRef>
      </dsp:style>
      <dsp:txBody>
        <a:bodyPr vert="horz" wrap="square"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变量</a:t>
          </a:r>
          <a:endParaRPr lang="zh-CN" altLang="en-US"/>
        </a:p>
      </dsp:txBody>
      <dsp:txXfrm>
        <a:off x="1127548" y="1090083"/>
        <a:ext cx="2725208" cy="2725208"/>
      </dsp:txXfrm>
    </dsp:sp>
    <dsp:sp modelId="{CFEB999B-FCB5-4A1E-9FCF-217EFE3095CC}">
      <dsp:nvSpPr>
        <dsp:cNvPr id="4" name="椭圆 3"/>
        <dsp:cNvSpPr/>
      </dsp:nvSpPr>
      <dsp:spPr bwMode="white">
        <a:xfrm>
          <a:off x="1808850" y="0"/>
          <a:ext cx="1362604" cy="136260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3">
          <a:scrgbClr r="0" g="0" b="0"/>
        </a:effectRef>
        <a:fontRef idx="minor">
          <a:schemeClr val="tx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组变量</a:t>
          </a:r>
          <a:endParaRPr lang="zh-CN" altLang="en-US"/>
        </a:p>
      </dsp:txBody>
      <dsp:txXfrm>
        <a:off x="1808850" y="0"/>
        <a:ext cx="1362604" cy="1362604"/>
      </dsp:txXfrm>
    </dsp:sp>
    <dsp:sp modelId="{E0288A90-BB24-4EA6-8F9F-276B2505167F}">
      <dsp:nvSpPr>
        <dsp:cNvPr id="5" name="椭圆 4"/>
        <dsp:cNvSpPr/>
      </dsp:nvSpPr>
      <dsp:spPr bwMode="white">
        <a:xfrm>
          <a:off x="3580236" y="1771385"/>
          <a:ext cx="1362604" cy="136260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3">
          <a:scrgbClr r="0" g="0" b="0"/>
        </a:effectRef>
        <a:fontRef idx="minor">
          <a:schemeClr val="tx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角色变量</a:t>
          </a:r>
          <a:endParaRPr lang="zh-CN" altLang="en-US"/>
        </a:p>
      </dsp:txBody>
      <dsp:txXfrm>
        <a:off x="3580236" y="1771385"/>
        <a:ext cx="1362604" cy="1362604"/>
      </dsp:txXfrm>
    </dsp:sp>
    <dsp:sp modelId="{21C15334-587C-423B-AFF1-3EE64FA75145}">
      <dsp:nvSpPr>
        <dsp:cNvPr id="6" name="椭圆 5"/>
        <dsp:cNvSpPr/>
      </dsp:nvSpPr>
      <dsp:spPr bwMode="white">
        <a:xfrm>
          <a:off x="1808850" y="3542771"/>
          <a:ext cx="1362604" cy="136260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3">
          <a:scrgbClr r="0" g="0" b="0"/>
        </a:effectRef>
        <a:fontRef idx="minor">
          <a:schemeClr val="tx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任务变量</a:t>
          </a:r>
          <a:endParaRPr lang="zh-CN" altLang="en-US"/>
        </a:p>
      </dsp:txBody>
      <dsp:txXfrm>
        <a:off x="1808850" y="3542771"/>
        <a:ext cx="1362604" cy="1362604"/>
      </dsp:txXfrm>
    </dsp:sp>
    <dsp:sp modelId="{344EB338-71FA-419C-9777-8D2B839A1974}">
      <dsp:nvSpPr>
        <dsp:cNvPr id="7" name="椭圆 6"/>
        <dsp:cNvSpPr/>
      </dsp:nvSpPr>
      <dsp:spPr bwMode="white">
        <a:xfrm>
          <a:off x="37465" y="1771385"/>
          <a:ext cx="1362604" cy="136260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3">
          <a:scrgbClr r="0" g="0" b="0"/>
        </a:effectRef>
        <a:fontRef idx="minor">
          <a:schemeClr val="tx1"/>
        </a:fontRef>
      </dsp:style>
      <dsp:txBody>
        <a:bodyPr vert="horz" wrap="square"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主机变量</a:t>
          </a:r>
          <a:endParaRPr lang="zh-CN" altLang="en-US"/>
        </a:p>
      </dsp:txBody>
      <dsp:txXfrm>
        <a:off x="37465" y="1771385"/>
        <a:ext cx="1362604" cy="13626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321165" cy="4446905"/>
        <a:chOff x="0" y="0"/>
        <a:chExt cx="9321165" cy="4446905"/>
      </a:xfrm>
    </dsp:grpSpPr>
    <dsp:sp modelId="{B238326A-CFE6-4521-930F-E91E4BFCC0A1}">
      <dsp:nvSpPr>
        <dsp:cNvPr id="3" name="矩形 2"/>
        <dsp:cNvSpPr/>
      </dsp:nvSpPr>
      <dsp:spPr bwMode="white">
        <a:xfrm>
          <a:off x="288585" y="596125"/>
          <a:ext cx="2820643" cy="33184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8585" y="596125"/>
        <a:ext cx="2820643" cy="331840"/>
      </dsp:txXfrm>
    </dsp:sp>
    <dsp:sp modelId="{64FEA07D-D576-4DAA-B4E9-022B3756F7BB}">
      <dsp:nvSpPr>
        <dsp:cNvPr id="4" name="矩形 3"/>
        <dsp:cNvSpPr/>
      </dsp:nvSpPr>
      <dsp:spPr bwMode="white">
        <a:xfrm>
          <a:off x="288585" y="720751"/>
          <a:ext cx="207215" cy="20721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288585" y="720751"/>
        <a:ext cx="207215" cy="207215"/>
      </dsp:txXfrm>
    </dsp:sp>
    <dsp:sp modelId="{E2515008-CBA9-4AF7-A24C-6922EA5D96FB}">
      <dsp:nvSpPr>
        <dsp:cNvPr id="5" name="矩形 4"/>
        <dsp:cNvSpPr/>
      </dsp:nvSpPr>
      <dsp:spPr bwMode="white">
        <a:xfrm>
          <a:off x="288585" y="0"/>
          <a:ext cx="2820643" cy="59612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2865" tIns="41910" rIns="62865" bIns="41910" anchor="ctr"/>
        <a:lstStyle>
          <a:lvl1pPr algn="l">
            <a:defRPr sz="33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tx1"/>
              </a:solidFill>
            </a:rPr>
            <a:t>rabbitmq</a:t>
          </a:r>
          <a:endParaRPr lang="en-US" altLang="zh-CN">
            <a:solidFill>
              <a:schemeClr val="tx1"/>
            </a:solidFill>
          </a:endParaRPr>
        </a:p>
      </dsp:txBody>
      <dsp:txXfrm>
        <a:off x="288585" y="0"/>
        <a:ext cx="2820643" cy="596125"/>
      </dsp:txXfrm>
    </dsp:sp>
    <dsp:sp modelId="{AD84E9CD-AD92-4902-A1EF-4DCCBE5FAD33}">
      <dsp:nvSpPr>
        <dsp:cNvPr id="6" name="矩形 5"/>
        <dsp:cNvSpPr/>
      </dsp:nvSpPr>
      <dsp:spPr bwMode="white">
        <a:xfrm>
          <a:off x="288585" y="1203762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88585" y="1203762"/>
        <a:ext cx="207210" cy="207210"/>
      </dsp:txXfrm>
    </dsp:sp>
    <dsp:sp modelId="{9AA504EC-521E-4CA2-A0F6-4F147FF601DE}">
      <dsp:nvSpPr>
        <dsp:cNvPr id="7" name="矩形 6"/>
        <dsp:cNvSpPr/>
      </dsp:nvSpPr>
      <dsp:spPr bwMode="white">
        <a:xfrm>
          <a:off x="486030" y="1065863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tx1"/>
              </a:solidFill>
            </a:rPr>
            <a:t>task1	tag: init, deploy</a:t>
          </a:r>
          <a:endParaRPr lang="en-US" altLang="zh-CN">
            <a:solidFill>
              <a:schemeClr val="tx1"/>
            </a:solidFill>
          </a:endParaRPr>
        </a:p>
      </dsp:txBody>
      <dsp:txXfrm>
        <a:off x="486030" y="1065863"/>
        <a:ext cx="2623198" cy="483006"/>
      </dsp:txXfrm>
    </dsp:sp>
    <dsp:sp modelId="{9309CEC0-599A-42DF-8AF7-247C32AB562F}">
      <dsp:nvSpPr>
        <dsp:cNvPr id="8" name="矩形 7"/>
        <dsp:cNvSpPr/>
      </dsp:nvSpPr>
      <dsp:spPr bwMode="white">
        <a:xfrm>
          <a:off x="288585" y="1686768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88585" y="1686768"/>
        <a:ext cx="207210" cy="207210"/>
      </dsp:txXfrm>
    </dsp:sp>
    <dsp:sp modelId="{8C7EE341-F956-4B32-9FDC-51A19A54C5B7}">
      <dsp:nvSpPr>
        <dsp:cNvPr id="9" name="矩形 8"/>
        <dsp:cNvSpPr/>
      </dsp:nvSpPr>
      <dsp:spPr bwMode="white">
        <a:xfrm>
          <a:off x="486030" y="1548869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tx1"/>
              </a:solidFill>
            </a:rPr>
            <a:t>task2	tag: deploy</a:t>
          </a:r>
          <a:endParaRPr lang="en-US" altLang="zh-CN">
            <a:solidFill>
              <a:schemeClr val="tx1"/>
            </a:solidFill>
          </a:endParaRPr>
        </a:p>
      </dsp:txBody>
      <dsp:txXfrm>
        <a:off x="486030" y="1548869"/>
        <a:ext cx="2623198" cy="483006"/>
      </dsp:txXfrm>
    </dsp:sp>
    <dsp:sp modelId="{2B4660B8-0D83-4BA4-952F-B3839E7AA1BD}">
      <dsp:nvSpPr>
        <dsp:cNvPr id="10" name="矩形 9"/>
        <dsp:cNvSpPr/>
      </dsp:nvSpPr>
      <dsp:spPr bwMode="white">
        <a:xfrm>
          <a:off x="288585" y="2169774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88585" y="2169774"/>
        <a:ext cx="207210" cy="207210"/>
      </dsp:txXfrm>
    </dsp:sp>
    <dsp:sp modelId="{98864C97-3AF5-4B97-89C2-E64316F053C6}">
      <dsp:nvSpPr>
        <dsp:cNvPr id="11" name="矩形 10"/>
        <dsp:cNvSpPr/>
      </dsp:nvSpPr>
      <dsp:spPr bwMode="white">
        <a:xfrm>
          <a:off x="486030" y="2031875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tx1"/>
              </a:solidFill>
            </a:rPr>
            <a:t>task3	tag: start</a:t>
          </a:r>
          <a:endParaRPr lang="en-US" altLang="zh-CN">
            <a:solidFill>
              <a:schemeClr val="tx1"/>
            </a:solidFill>
          </a:endParaRPr>
        </a:p>
      </dsp:txBody>
      <dsp:txXfrm>
        <a:off x="486030" y="2031875"/>
        <a:ext cx="2623198" cy="483006"/>
      </dsp:txXfrm>
    </dsp:sp>
    <dsp:sp modelId="{4664044A-95FF-4936-A855-F693246C9BF1}">
      <dsp:nvSpPr>
        <dsp:cNvPr id="30" name="矩形 29"/>
        <dsp:cNvSpPr/>
      </dsp:nvSpPr>
      <dsp:spPr bwMode="white">
        <a:xfrm>
          <a:off x="288585" y="2652779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88585" y="2652779"/>
        <a:ext cx="207210" cy="207210"/>
      </dsp:txXfrm>
    </dsp:sp>
    <dsp:sp modelId="{104B98ED-4182-412D-914B-5A80B59FA19F}">
      <dsp:nvSpPr>
        <dsp:cNvPr id="31" name="矩形 30"/>
        <dsp:cNvSpPr/>
      </dsp:nvSpPr>
      <dsp:spPr bwMode="white">
        <a:xfrm>
          <a:off x="486030" y="2514881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task4	tag: check</a:t>
          </a:r>
          <a:endParaRPr lang="en-US">
            <a:solidFill>
              <a:schemeClr val="tx1"/>
            </a:solidFill>
          </a:endParaRPr>
        </a:p>
      </dsp:txBody>
      <dsp:txXfrm>
        <a:off x="486030" y="2514881"/>
        <a:ext cx="2623198" cy="483006"/>
      </dsp:txXfrm>
    </dsp:sp>
    <dsp:sp modelId="{AF4492DB-21B5-4F70-9D13-467666CE5F51}">
      <dsp:nvSpPr>
        <dsp:cNvPr id="32" name="矩形 31"/>
        <dsp:cNvSpPr/>
      </dsp:nvSpPr>
      <dsp:spPr bwMode="white">
        <a:xfrm>
          <a:off x="288585" y="3135785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88585" y="3135785"/>
        <a:ext cx="207210" cy="207210"/>
      </dsp:txXfrm>
    </dsp:sp>
    <dsp:sp modelId="{6823CDEC-C341-4A68-8959-95B92A4BB0F0}">
      <dsp:nvSpPr>
        <dsp:cNvPr id="33" name="矩形 32"/>
        <dsp:cNvSpPr/>
      </dsp:nvSpPr>
      <dsp:spPr bwMode="white">
        <a:xfrm>
          <a:off x="486030" y="2997887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task5	tag: stop</a:t>
          </a:r>
          <a:endParaRPr lang="en-US">
            <a:solidFill>
              <a:schemeClr val="tx1"/>
            </a:solidFill>
          </a:endParaRPr>
        </a:p>
      </dsp:txBody>
      <dsp:txXfrm>
        <a:off x="486030" y="2997887"/>
        <a:ext cx="2623198" cy="483006"/>
      </dsp:txXfrm>
    </dsp:sp>
    <dsp:sp modelId="{86CD0736-603B-40FA-9BFF-2883BB339827}">
      <dsp:nvSpPr>
        <dsp:cNvPr id="34" name="矩形 33"/>
        <dsp:cNvSpPr/>
      </dsp:nvSpPr>
      <dsp:spPr bwMode="white">
        <a:xfrm>
          <a:off x="288585" y="3618791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288585" y="3618791"/>
        <a:ext cx="207210" cy="207210"/>
      </dsp:txXfrm>
    </dsp:sp>
    <dsp:sp modelId="{F1B5E576-4F77-48F2-9342-11CAFA8AA4CD}">
      <dsp:nvSpPr>
        <dsp:cNvPr id="35" name="矩形 34"/>
        <dsp:cNvSpPr/>
      </dsp:nvSpPr>
      <dsp:spPr bwMode="white">
        <a:xfrm>
          <a:off x="486030" y="3480893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task6	tag: remove, clean</a:t>
          </a:r>
          <a:endParaRPr lang="en-US">
            <a:solidFill>
              <a:schemeClr val="tx1"/>
            </a:solidFill>
          </a:endParaRPr>
        </a:p>
      </dsp:txBody>
      <dsp:txXfrm>
        <a:off x="486030" y="3480893"/>
        <a:ext cx="2623198" cy="483006"/>
      </dsp:txXfrm>
    </dsp:sp>
    <dsp:sp modelId="{4883A32C-FB6D-4470-834B-A0D0B519B6E8}">
      <dsp:nvSpPr>
        <dsp:cNvPr id="12" name="矩形 11"/>
        <dsp:cNvSpPr/>
      </dsp:nvSpPr>
      <dsp:spPr bwMode="white">
        <a:xfrm>
          <a:off x="3250261" y="596125"/>
          <a:ext cx="2820643" cy="33184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250261" y="596125"/>
        <a:ext cx="2820643" cy="331840"/>
      </dsp:txXfrm>
    </dsp:sp>
    <dsp:sp modelId="{16272331-F376-4F78-9E72-6620FFE1EEC3}">
      <dsp:nvSpPr>
        <dsp:cNvPr id="13" name="矩形 12"/>
        <dsp:cNvSpPr/>
      </dsp:nvSpPr>
      <dsp:spPr bwMode="white">
        <a:xfrm>
          <a:off x="3250261" y="720751"/>
          <a:ext cx="207215" cy="20721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3250261" y="720751"/>
        <a:ext cx="207215" cy="207215"/>
      </dsp:txXfrm>
    </dsp:sp>
    <dsp:sp modelId="{D42EB80D-978D-4E33-A14B-3612F1F0EC16}">
      <dsp:nvSpPr>
        <dsp:cNvPr id="14" name="矩形 13"/>
        <dsp:cNvSpPr/>
      </dsp:nvSpPr>
      <dsp:spPr bwMode="white">
        <a:xfrm>
          <a:off x="3250261" y="0"/>
          <a:ext cx="2820643" cy="59612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2865" tIns="41910" rIns="62865" bIns="41910" anchor="ctr"/>
        <a:lstStyle>
          <a:lvl1pPr algn="l">
            <a:defRPr sz="33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tx1"/>
              </a:solidFill>
            </a:rPr>
            <a:t>mairadb</a:t>
          </a:r>
          <a:endParaRPr lang="en-US" altLang="zh-CN">
            <a:solidFill>
              <a:schemeClr val="tx1"/>
            </a:solidFill>
          </a:endParaRPr>
        </a:p>
      </dsp:txBody>
      <dsp:txXfrm>
        <a:off x="3250261" y="0"/>
        <a:ext cx="2820643" cy="596125"/>
      </dsp:txXfrm>
    </dsp:sp>
    <dsp:sp modelId="{6B4C860A-DBDB-4F25-AEE7-078D55D197F8}">
      <dsp:nvSpPr>
        <dsp:cNvPr id="15" name="矩形 14"/>
        <dsp:cNvSpPr/>
      </dsp:nvSpPr>
      <dsp:spPr bwMode="white">
        <a:xfrm>
          <a:off x="3250261" y="1203762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3250261" y="1203762"/>
        <a:ext cx="207210" cy="207210"/>
      </dsp:txXfrm>
    </dsp:sp>
    <dsp:sp modelId="{54539F7E-C594-4A33-A548-FC053A5E74C0}">
      <dsp:nvSpPr>
        <dsp:cNvPr id="16" name="矩形 15"/>
        <dsp:cNvSpPr/>
      </dsp:nvSpPr>
      <dsp:spPr bwMode="white">
        <a:xfrm>
          <a:off x="3447706" y="1065863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tx1"/>
              </a:solidFill>
            </a:rPr>
            <a:t>task1	tag: update_config</a:t>
          </a:r>
          <a:endParaRPr lang="en-US" altLang="zh-CN">
            <a:solidFill>
              <a:schemeClr val="tx1"/>
            </a:solidFill>
          </a:endParaRPr>
        </a:p>
      </dsp:txBody>
      <dsp:txXfrm>
        <a:off x="3447706" y="1065863"/>
        <a:ext cx="2623198" cy="483006"/>
      </dsp:txXfrm>
    </dsp:sp>
    <dsp:sp modelId="{E2D49713-C487-4217-897C-F1AC5452D8AE}">
      <dsp:nvSpPr>
        <dsp:cNvPr id="17" name="矩形 16"/>
        <dsp:cNvSpPr/>
      </dsp:nvSpPr>
      <dsp:spPr bwMode="white">
        <a:xfrm>
          <a:off x="3250261" y="1686768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3250261" y="1686768"/>
        <a:ext cx="207210" cy="207210"/>
      </dsp:txXfrm>
    </dsp:sp>
    <dsp:sp modelId="{C8B4A2BD-9153-4BF1-97C2-56D067BD9B4D}">
      <dsp:nvSpPr>
        <dsp:cNvPr id="18" name="矩形 17"/>
        <dsp:cNvSpPr/>
      </dsp:nvSpPr>
      <dsp:spPr bwMode="white">
        <a:xfrm>
          <a:off x="3447706" y="1548869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tx1"/>
              </a:solidFill>
            </a:rPr>
            <a:t>task2	tag: deploy</a:t>
          </a:r>
          <a:endParaRPr lang="en-US" altLang="zh-CN">
            <a:solidFill>
              <a:schemeClr val="tx1"/>
            </a:solidFill>
          </a:endParaRPr>
        </a:p>
      </dsp:txBody>
      <dsp:txXfrm>
        <a:off x="3447706" y="1548869"/>
        <a:ext cx="2623198" cy="483006"/>
      </dsp:txXfrm>
    </dsp:sp>
    <dsp:sp modelId="{86D5968F-5D14-425C-BC01-D9BACC060D2B}">
      <dsp:nvSpPr>
        <dsp:cNvPr id="19" name="矩形 18"/>
        <dsp:cNvSpPr/>
      </dsp:nvSpPr>
      <dsp:spPr bwMode="white">
        <a:xfrm>
          <a:off x="3250261" y="2169774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3250261" y="2169774"/>
        <a:ext cx="207210" cy="207210"/>
      </dsp:txXfrm>
    </dsp:sp>
    <dsp:sp modelId="{43EAE0DB-A52C-41DB-8B6A-88727B61E0E2}">
      <dsp:nvSpPr>
        <dsp:cNvPr id="20" name="矩形 19"/>
        <dsp:cNvSpPr/>
      </dsp:nvSpPr>
      <dsp:spPr bwMode="white">
        <a:xfrm>
          <a:off x="3447706" y="2031875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>
              <a:solidFill>
                <a:schemeClr val="tx1"/>
              </a:solidFill>
            </a:rPr>
            <a:t>task3	tag: start</a:t>
          </a:r>
          <a:endParaRPr lang="en-US" altLang="zh-CN">
            <a:solidFill>
              <a:schemeClr val="tx1"/>
            </a:solidFill>
          </a:endParaRPr>
        </a:p>
      </dsp:txBody>
      <dsp:txXfrm>
        <a:off x="3447706" y="2031875"/>
        <a:ext cx="2623198" cy="483006"/>
      </dsp:txXfrm>
    </dsp:sp>
    <dsp:sp modelId="{5F06FAC7-B95E-4561-93F0-BE37996AEDC6}">
      <dsp:nvSpPr>
        <dsp:cNvPr id="36" name="矩形 35"/>
        <dsp:cNvSpPr/>
      </dsp:nvSpPr>
      <dsp:spPr bwMode="white">
        <a:xfrm>
          <a:off x="3250261" y="2652779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3250261" y="2652779"/>
        <a:ext cx="207210" cy="207210"/>
      </dsp:txXfrm>
    </dsp:sp>
    <dsp:sp modelId="{4112F838-C78B-420A-8071-0924D78C6BB2}">
      <dsp:nvSpPr>
        <dsp:cNvPr id="37" name="矩形 36"/>
        <dsp:cNvSpPr/>
      </dsp:nvSpPr>
      <dsp:spPr bwMode="white">
        <a:xfrm>
          <a:off x="3447706" y="2514881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task4	tag: start, check</a:t>
          </a:r>
          <a:endParaRPr lang="en-US">
            <a:solidFill>
              <a:schemeClr val="tx1"/>
            </a:solidFill>
          </a:endParaRPr>
        </a:p>
      </dsp:txBody>
      <dsp:txXfrm>
        <a:off x="3447706" y="2514881"/>
        <a:ext cx="2623198" cy="483006"/>
      </dsp:txXfrm>
    </dsp:sp>
    <dsp:sp modelId="{EBA51835-E092-4BF2-B195-BE9D6A9F6414}">
      <dsp:nvSpPr>
        <dsp:cNvPr id="38" name="矩形 37"/>
        <dsp:cNvSpPr/>
      </dsp:nvSpPr>
      <dsp:spPr bwMode="white">
        <a:xfrm>
          <a:off x="3250261" y="3135785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3250261" y="3135785"/>
        <a:ext cx="207210" cy="207210"/>
      </dsp:txXfrm>
    </dsp:sp>
    <dsp:sp modelId="{6445B868-889A-4C3B-B9F7-330A712B1A22}">
      <dsp:nvSpPr>
        <dsp:cNvPr id="39" name="矩形 38"/>
        <dsp:cNvSpPr/>
      </dsp:nvSpPr>
      <dsp:spPr bwMode="white">
        <a:xfrm>
          <a:off x="3447706" y="2997887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task5	tag: check</a:t>
          </a:r>
          <a:endParaRPr lang="en-US">
            <a:solidFill>
              <a:schemeClr val="tx1"/>
            </a:solidFill>
          </a:endParaRPr>
        </a:p>
      </dsp:txBody>
      <dsp:txXfrm>
        <a:off x="3447706" y="2997887"/>
        <a:ext cx="2623198" cy="483006"/>
      </dsp:txXfrm>
    </dsp:sp>
    <dsp:sp modelId="{A47A0317-B299-4E21-BC14-D772A0CB5A78}">
      <dsp:nvSpPr>
        <dsp:cNvPr id="40" name="矩形 39"/>
        <dsp:cNvSpPr/>
      </dsp:nvSpPr>
      <dsp:spPr bwMode="white">
        <a:xfrm>
          <a:off x="3250261" y="3618791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3250261" y="3618791"/>
        <a:ext cx="207210" cy="207210"/>
      </dsp:txXfrm>
    </dsp:sp>
    <dsp:sp modelId="{491648AE-6779-40F0-BC24-F01AA7F2B572}">
      <dsp:nvSpPr>
        <dsp:cNvPr id="41" name="矩形 40"/>
        <dsp:cNvSpPr/>
      </dsp:nvSpPr>
      <dsp:spPr bwMode="white">
        <a:xfrm>
          <a:off x="3447706" y="3480893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task6	tag: stop</a:t>
          </a:r>
          <a:endParaRPr lang="en-US">
            <a:solidFill>
              <a:schemeClr val="tx1"/>
            </a:solidFill>
          </a:endParaRPr>
        </a:p>
      </dsp:txBody>
      <dsp:txXfrm>
        <a:off x="3447706" y="3480893"/>
        <a:ext cx="2623198" cy="483006"/>
      </dsp:txXfrm>
    </dsp:sp>
    <dsp:sp modelId="{A4FAE935-11AA-422F-9317-3C8AAF1D1CD7}">
      <dsp:nvSpPr>
        <dsp:cNvPr id="48" name="矩形 47"/>
        <dsp:cNvSpPr/>
      </dsp:nvSpPr>
      <dsp:spPr bwMode="white">
        <a:xfrm>
          <a:off x="3250261" y="4101797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3250261" y="4101797"/>
        <a:ext cx="207210" cy="207210"/>
      </dsp:txXfrm>
    </dsp:sp>
    <dsp:sp modelId="{C28528EF-A539-46F5-8FE8-09E073001800}">
      <dsp:nvSpPr>
        <dsp:cNvPr id="49" name="矩形 48"/>
        <dsp:cNvSpPr/>
      </dsp:nvSpPr>
      <dsp:spPr bwMode="white">
        <a:xfrm>
          <a:off x="3447706" y="3963899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task7	tag: remove, clean</a:t>
          </a:r>
          <a:endParaRPr lang="en-US">
            <a:solidFill>
              <a:schemeClr val="tx1"/>
            </a:solidFill>
          </a:endParaRPr>
        </a:p>
      </dsp:txBody>
      <dsp:txXfrm>
        <a:off x="3447706" y="3963899"/>
        <a:ext cx="2623198" cy="483006"/>
      </dsp:txXfrm>
    </dsp:sp>
    <dsp:sp modelId="{B16B4864-AAD7-4701-9FAC-3A8F0520864F}">
      <dsp:nvSpPr>
        <dsp:cNvPr id="21" name="矩形 20"/>
        <dsp:cNvSpPr/>
      </dsp:nvSpPr>
      <dsp:spPr bwMode="white">
        <a:xfrm>
          <a:off x="6211936" y="596125"/>
          <a:ext cx="2820643" cy="33184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211936" y="596125"/>
        <a:ext cx="2820643" cy="331840"/>
      </dsp:txXfrm>
    </dsp:sp>
    <dsp:sp modelId="{C80200D9-3E78-40B7-A330-E554C9FEB1FA}">
      <dsp:nvSpPr>
        <dsp:cNvPr id="22" name="矩形 21"/>
        <dsp:cNvSpPr/>
      </dsp:nvSpPr>
      <dsp:spPr bwMode="white">
        <a:xfrm>
          <a:off x="6211936" y="720751"/>
          <a:ext cx="207215" cy="20721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6211936" y="720751"/>
        <a:ext cx="207215" cy="207215"/>
      </dsp:txXfrm>
    </dsp:sp>
    <dsp:sp modelId="{9278476C-CF8F-481A-BC5A-0E51E7489775}">
      <dsp:nvSpPr>
        <dsp:cNvPr id="23" name="矩形 22"/>
        <dsp:cNvSpPr/>
      </dsp:nvSpPr>
      <dsp:spPr bwMode="white">
        <a:xfrm>
          <a:off x="6211936" y="0"/>
          <a:ext cx="2820643" cy="59612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2865" tIns="41910" rIns="62865" bIns="41910" anchor="ctr"/>
        <a:lstStyle>
          <a:lvl1pPr algn="l">
            <a:defRPr sz="33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dba</a:t>
          </a:r>
          <a:endParaRPr lang="en-US">
            <a:solidFill>
              <a:schemeClr val="tx1"/>
            </a:solidFill>
          </a:endParaRPr>
        </a:p>
      </dsp:txBody>
      <dsp:txXfrm>
        <a:off x="6211936" y="0"/>
        <a:ext cx="2820643" cy="596125"/>
      </dsp:txXfrm>
    </dsp:sp>
    <dsp:sp modelId="{9BACC524-C0F8-4868-86A2-9D0868C542DD}">
      <dsp:nvSpPr>
        <dsp:cNvPr id="24" name="矩形 23"/>
        <dsp:cNvSpPr/>
      </dsp:nvSpPr>
      <dsp:spPr bwMode="white">
        <a:xfrm>
          <a:off x="6211936" y="1203762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211936" y="1203762"/>
        <a:ext cx="207210" cy="207210"/>
      </dsp:txXfrm>
    </dsp:sp>
    <dsp:sp modelId="{C4764947-C8BF-4666-AA95-F2B4FB1920AF}">
      <dsp:nvSpPr>
        <dsp:cNvPr id="25" name="矩形 24"/>
        <dsp:cNvSpPr/>
      </dsp:nvSpPr>
      <dsp:spPr bwMode="white">
        <a:xfrm>
          <a:off x="6409381" y="1065863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task1	tag: init_user</a:t>
          </a:r>
          <a:endParaRPr lang="en-US">
            <a:solidFill>
              <a:schemeClr val="tx1"/>
            </a:solidFill>
          </a:endParaRPr>
        </a:p>
      </dsp:txBody>
      <dsp:txXfrm>
        <a:off x="6409381" y="1065863"/>
        <a:ext cx="2623198" cy="483006"/>
      </dsp:txXfrm>
    </dsp:sp>
    <dsp:sp modelId="{0083C566-FF41-4DF5-BC59-288BF076ABDD}">
      <dsp:nvSpPr>
        <dsp:cNvPr id="26" name="矩形 25"/>
        <dsp:cNvSpPr/>
      </dsp:nvSpPr>
      <dsp:spPr bwMode="white">
        <a:xfrm>
          <a:off x="6211936" y="1686768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211936" y="1686768"/>
        <a:ext cx="207210" cy="207210"/>
      </dsp:txXfrm>
    </dsp:sp>
    <dsp:sp modelId="{EF8F8D15-7406-4B82-9684-04212BE8A22A}">
      <dsp:nvSpPr>
        <dsp:cNvPr id="27" name="矩形 26"/>
        <dsp:cNvSpPr/>
      </dsp:nvSpPr>
      <dsp:spPr bwMode="white">
        <a:xfrm>
          <a:off x="6409381" y="1548869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task2	tag: import_db</a:t>
          </a:r>
          <a:endParaRPr lang="en-US">
            <a:solidFill>
              <a:schemeClr val="tx1"/>
            </a:solidFill>
          </a:endParaRPr>
        </a:p>
      </dsp:txBody>
      <dsp:txXfrm>
        <a:off x="6409381" y="1548869"/>
        <a:ext cx="2623198" cy="483006"/>
      </dsp:txXfrm>
    </dsp:sp>
    <dsp:sp modelId="{E785B5A6-867B-4D5E-B4A9-4770DB6E35B1}">
      <dsp:nvSpPr>
        <dsp:cNvPr id="28" name="矩形 27"/>
        <dsp:cNvSpPr/>
      </dsp:nvSpPr>
      <dsp:spPr bwMode="white">
        <a:xfrm>
          <a:off x="6211936" y="2169774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211936" y="2169774"/>
        <a:ext cx="207210" cy="207210"/>
      </dsp:txXfrm>
    </dsp:sp>
    <dsp:sp modelId="{1FD31EE3-87AB-47B2-B6B9-CC1537C9E10D}">
      <dsp:nvSpPr>
        <dsp:cNvPr id="29" name="矩形 28"/>
        <dsp:cNvSpPr/>
      </dsp:nvSpPr>
      <dsp:spPr bwMode="white">
        <a:xfrm>
          <a:off x="6409381" y="2031875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task3	tag: exec_sql</a:t>
          </a:r>
          <a:endParaRPr lang="en-US">
            <a:solidFill>
              <a:schemeClr val="tx1"/>
            </a:solidFill>
          </a:endParaRPr>
        </a:p>
      </dsp:txBody>
      <dsp:txXfrm>
        <a:off x="6409381" y="2031875"/>
        <a:ext cx="2623198" cy="483006"/>
      </dsp:txXfrm>
    </dsp:sp>
    <dsp:sp modelId="{382FAB0C-1175-44C9-BCE1-54C966183DBA}">
      <dsp:nvSpPr>
        <dsp:cNvPr id="42" name="矩形 41"/>
        <dsp:cNvSpPr/>
      </dsp:nvSpPr>
      <dsp:spPr bwMode="white">
        <a:xfrm>
          <a:off x="6211936" y="2652779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211936" y="2652779"/>
        <a:ext cx="207210" cy="207210"/>
      </dsp:txXfrm>
    </dsp:sp>
    <dsp:sp modelId="{21D1C58C-E3D3-4848-BE96-02E1407CC40D}">
      <dsp:nvSpPr>
        <dsp:cNvPr id="43" name="矩形 42"/>
        <dsp:cNvSpPr/>
      </dsp:nvSpPr>
      <dsp:spPr bwMode="white">
        <a:xfrm>
          <a:off x="6409381" y="2514881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task4	tag: delete_user</a:t>
          </a:r>
          <a:endParaRPr lang="en-US">
            <a:solidFill>
              <a:schemeClr val="tx1"/>
            </a:solidFill>
          </a:endParaRPr>
        </a:p>
      </dsp:txBody>
      <dsp:txXfrm>
        <a:off x="6409381" y="2514881"/>
        <a:ext cx="2623198" cy="483006"/>
      </dsp:txXfrm>
    </dsp:sp>
    <dsp:sp modelId="{2E04FD26-1620-4BB8-A11D-BD0E40E1784A}">
      <dsp:nvSpPr>
        <dsp:cNvPr id="44" name="矩形 43"/>
        <dsp:cNvSpPr/>
      </dsp:nvSpPr>
      <dsp:spPr bwMode="white">
        <a:xfrm>
          <a:off x="6211936" y="3135785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211936" y="3135785"/>
        <a:ext cx="207210" cy="207210"/>
      </dsp:txXfrm>
    </dsp:sp>
    <dsp:sp modelId="{FB8809AF-348B-47A3-A044-DBDF539E760A}">
      <dsp:nvSpPr>
        <dsp:cNvPr id="45" name="矩形 44"/>
        <dsp:cNvSpPr/>
      </dsp:nvSpPr>
      <dsp:spPr bwMode="white">
        <a:xfrm>
          <a:off x="6409381" y="2997887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task5	tag: check</a:t>
          </a:r>
          <a:endParaRPr lang="en-US">
            <a:solidFill>
              <a:schemeClr val="tx1"/>
            </a:solidFill>
          </a:endParaRPr>
        </a:p>
      </dsp:txBody>
      <dsp:txXfrm>
        <a:off x="6409381" y="2997887"/>
        <a:ext cx="2623198" cy="483006"/>
      </dsp:txXfrm>
    </dsp:sp>
    <dsp:sp modelId="{C97B1ED3-535B-4F72-AA82-0567487F51F3}">
      <dsp:nvSpPr>
        <dsp:cNvPr id="46" name="矩形 45"/>
        <dsp:cNvSpPr/>
      </dsp:nvSpPr>
      <dsp:spPr bwMode="white">
        <a:xfrm>
          <a:off x="6211936" y="3618791"/>
          <a:ext cx="207210" cy="207210"/>
        </a:xfrm>
        <a:prstGeom prst="rect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211936" y="3618791"/>
        <a:ext cx="207210" cy="207210"/>
      </dsp:txXfrm>
    </dsp:sp>
    <dsp:sp modelId="{B45F32BD-664C-4DF2-A79B-0BEF020CC627}">
      <dsp:nvSpPr>
        <dsp:cNvPr id="47" name="矩形 46"/>
        <dsp:cNvSpPr/>
      </dsp:nvSpPr>
      <dsp:spPr bwMode="white">
        <a:xfrm>
          <a:off x="6409381" y="3480893"/>
          <a:ext cx="2623198" cy="4830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9568" tIns="99568" rIns="99568" bIns="99568" anchor="ctr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>
            <a:solidFill>
              <a:schemeClr val="tx1"/>
            </a:solidFill>
          </a:endParaRPr>
        </a:p>
      </dsp:txBody>
      <dsp:txXfrm>
        <a:off x="6409381" y="3480893"/>
        <a:ext cx="2623198" cy="48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horzAlign" val="ctr"/>
          <dgm:param type="vertAlign" val="t"/>
          <dgm:param type="nodeVertAlign" val="t"/>
          <dgm:param type="fallback" val="1D"/>
        </dgm:alg>
      </dgm:if>
      <dgm:else name="Name2">
        <dgm:alg type="hierChild">
          <dgm:param type="linDir" val="fromR"/>
          <dgm:param type="horzAlign" val="ctr"/>
          <dgm:param type="vertAlign" val="t"/>
          <dgm:param type="nodeVertAlign" val="t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parTxLTRAlign" val="l"/>
                    <dgm:param type="txAnchorVertCh" val="mid"/>
                  </dgm:alg>
                </dgm:if>
                <dgm:else name="Name10">
                  <dgm:alg type="tx">
                    <dgm:param type="parTxLTRAlign" val="r"/>
                    <dgm:param type="txAnchorVertCh" val="mid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parTxLTRAlign" val="l"/>
                          <dgm:param type="txAnchorVertCh" val="mid"/>
                        </dgm:alg>
                      </dgm:if>
                      <dgm:else name="Name18">
                        <dgm:alg type="tx">
                          <dgm:param type="parTxLTRAlign" val="r"/>
                          <dgm:param type="txAnchorVertCh" val="mid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.xml"/><Relationship Id="rId8" Type="http://schemas.openxmlformats.org/officeDocument/2006/relationships/diagramQuickStyle" Target="../diagrams/quickStyle4.xml"/><Relationship Id="rId7" Type="http://schemas.openxmlformats.org/officeDocument/2006/relationships/diagramLayout" Target="../diagrams/layout4.xml"/><Relationship Id="rId6" Type="http://schemas.openxmlformats.org/officeDocument/2006/relationships/diagramData" Target="../diagrams/data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4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Ansible </a:t>
            </a:r>
            <a:r>
              <a:rPr lang="zh-CN" altLang="en-US"/>
              <a:t>在工作中的应用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ansible </a:t>
            </a:r>
            <a:r>
              <a:rPr lang="zh-CN" altLang="en-US"/>
              <a:t>维护多个环境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97940" y="3557270"/>
            <a:ext cx="959485" cy="79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脚本</a:t>
            </a:r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3527425" y="1924685"/>
            <a:ext cx="1209040" cy="799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测试环境变量</a:t>
            </a:r>
            <a:endParaRPr lang="zh-CN" altLang="en-US" sz="1400"/>
          </a:p>
        </p:txBody>
      </p:sp>
      <p:sp>
        <p:nvSpPr>
          <p:cNvPr id="10" name="菱形 9"/>
          <p:cNvSpPr/>
          <p:nvPr/>
        </p:nvSpPr>
        <p:spPr>
          <a:xfrm>
            <a:off x="3527425" y="3143250"/>
            <a:ext cx="1209040" cy="799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压测环境变量</a:t>
            </a:r>
            <a:endParaRPr lang="zh-CN" altLang="en-US" sz="1400"/>
          </a:p>
        </p:txBody>
      </p:sp>
      <p:sp>
        <p:nvSpPr>
          <p:cNvPr id="11" name="菱形 10"/>
          <p:cNvSpPr/>
          <p:nvPr/>
        </p:nvSpPr>
        <p:spPr>
          <a:xfrm>
            <a:off x="3527425" y="4356735"/>
            <a:ext cx="1209040" cy="799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生产环境变量</a:t>
            </a:r>
            <a:endParaRPr lang="zh-CN" altLang="en-US" sz="1400"/>
          </a:p>
        </p:txBody>
      </p:sp>
      <p:sp>
        <p:nvSpPr>
          <p:cNvPr id="12" name="菱形 11"/>
          <p:cNvSpPr/>
          <p:nvPr/>
        </p:nvSpPr>
        <p:spPr>
          <a:xfrm>
            <a:off x="3527425" y="5377815"/>
            <a:ext cx="1209040" cy="7994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备生产环境变量</a:t>
            </a:r>
            <a:endParaRPr lang="zh-CN" altLang="en-US" sz="1200"/>
          </a:p>
        </p:txBody>
      </p:sp>
      <p:sp>
        <p:nvSpPr>
          <p:cNvPr id="13" name="加号 12"/>
          <p:cNvSpPr/>
          <p:nvPr/>
        </p:nvSpPr>
        <p:spPr>
          <a:xfrm>
            <a:off x="2617470" y="3732530"/>
            <a:ext cx="559435" cy="5295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于号 13"/>
          <p:cNvSpPr/>
          <p:nvPr/>
        </p:nvSpPr>
        <p:spPr>
          <a:xfrm>
            <a:off x="5095875" y="2134235"/>
            <a:ext cx="559435" cy="3797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等于号 17"/>
          <p:cNvSpPr/>
          <p:nvPr/>
        </p:nvSpPr>
        <p:spPr>
          <a:xfrm>
            <a:off x="5095875" y="3353435"/>
            <a:ext cx="559435" cy="3797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等于号 18"/>
          <p:cNvSpPr/>
          <p:nvPr/>
        </p:nvSpPr>
        <p:spPr>
          <a:xfrm>
            <a:off x="5095875" y="4566920"/>
            <a:ext cx="559435" cy="3797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等于号 19"/>
          <p:cNvSpPr/>
          <p:nvPr/>
        </p:nvSpPr>
        <p:spPr>
          <a:xfrm>
            <a:off x="5095875" y="5586730"/>
            <a:ext cx="559435" cy="3797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乘号 20"/>
          <p:cNvSpPr/>
          <p:nvPr/>
        </p:nvSpPr>
        <p:spPr>
          <a:xfrm>
            <a:off x="7355205" y="2129790"/>
            <a:ext cx="359410" cy="3797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乘号 21"/>
          <p:cNvSpPr/>
          <p:nvPr/>
        </p:nvSpPr>
        <p:spPr>
          <a:xfrm>
            <a:off x="7355205" y="3352800"/>
            <a:ext cx="359410" cy="3797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乘号 22"/>
          <p:cNvSpPr/>
          <p:nvPr/>
        </p:nvSpPr>
        <p:spPr>
          <a:xfrm>
            <a:off x="7355205" y="4566285"/>
            <a:ext cx="359410" cy="3797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乘号 23"/>
          <p:cNvSpPr/>
          <p:nvPr/>
        </p:nvSpPr>
        <p:spPr>
          <a:xfrm>
            <a:off x="7355205" y="5588000"/>
            <a:ext cx="359410" cy="3797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5910580" y="1825625"/>
            <a:ext cx="1268730" cy="9886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测试环境</a:t>
            </a:r>
            <a:endParaRPr lang="zh-CN" altLang="en-US" sz="1600"/>
          </a:p>
        </p:txBody>
      </p:sp>
      <p:sp>
        <p:nvSpPr>
          <p:cNvPr id="28" name="等腰三角形 27"/>
          <p:cNvSpPr/>
          <p:nvPr/>
        </p:nvSpPr>
        <p:spPr>
          <a:xfrm>
            <a:off x="5910580" y="2954020"/>
            <a:ext cx="1268730" cy="9886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压测环境</a:t>
            </a:r>
            <a:endParaRPr lang="zh-CN" altLang="en-US" sz="1600"/>
          </a:p>
        </p:txBody>
      </p:sp>
      <p:sp>
        <p:nvSpPr>
          <p:cNvPr id="29" name="等腰三角形 28"/>
          <p:cNvSpPr/>
          <p:nvPr/>
        </p:nvSpPr>
        <p:spPr>
          <a:xfrm>
            <a:off x="5910580" y="4077335"/>
            <a:ext cx="1268730" cy="9886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生产环境</a:t>
            </a:r>
            <a:endParaRPr lang="zh-CN" altLang="en-US" sz="1600"/>
          </a:p>
        </p:txBody>
      </p:sp>
      <p:sp>
        <p:nvSpPr>
          <p:cNvPr id="30" name="等腰三角形 29"/>
          <p:cNvSpPr/>
          <p:nvPr/>
        </p:nvSpPr>
        <p:spPr>
          <a:xfrm>
            <a:off x="5910580" y="5282565"/>
            <a:ext cx="1268730" cy="9886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备生产环境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8081010" y="2094230"/>
            <a:ext cx="73977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81010" y="4429760"/>
            <a:ext cx="73977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6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81010" y="5546090"/>
            <a:ext cx="73977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4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81010" y="3312160"/>
            <a:ext cx="73977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5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ansible - </a:t>
            </a:r>
            <a:r>
              <a:rPr lang="zh-CN" altLang="en-US"/>
              <a:t>维护多个环境是怎么做到的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通过抽象、封装、组合来应对环境变化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抽象</a:t>
            </a:r>
            <a:r>
              <a:rPr lang="en-US" altLang="zh-CN"/>
              <a:t>: </a:t>
            </a:r>
            <a:r>
              <a:rPr lang="zh-CN" altLang="en-US"/>
              <a:t>对结构或行为模式抽象</a:t>
            </a:r>
            <a:r>
              <a:rPr lang="en-US" altLang="zh-CN"/>
              <a:t>. </a:t>
            </a:r>
            <a:r>
              <a:rPr lang="zh-CN" altLang="en-US"/>
              <a:t>抽象相比较于具体更稳定</a:t>
            </a:r>
            <a:r>
              <a:rPr lang="en-US" altLang="zh-CN"/>
              <a:t>. </a:t>
            </a:r>
            <a:r>
              <a:rPr lang="zh-CN" altLang="en-US"/>
              <a:t>任务</a:t>
            </a:r>
            <a:r>
              <a:rPr lang="en-US" altLang="zh-CN"/>
              <a:t>, </a:t>
            </a:r>
            <a:r>
              <a:rPr lang="zh-CN" altLang="en-US"/>
              <a:t>角色</a:t>
            </a:r>
            <a:r>
              <a:rPr lang="en-US" altLang="zh-CN"/>
              <a:t>, </a:t>
            </a:r>
            <a:r>
              <a:rPr lang="zh-CN" altLang="en-US"/>
              <a:t>剧本都是抽象</a:t>
            </a:r>
            <a:r>
              <a:rPr lang="en-US" altLang="zh-CN"/>
              <a:t>.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封装</a:t>
            </a:r>
            <a:r>
              <a:rPr lang="en-US" altLang="zh-CN"/>
              <a:t>: </a:t>
            </a:r>
            <a:r>
              <a:rPr lang="zh-CN" altLang="en-US"/>
              <a:t>封装变化</a:t>
            </a:r>
            <a:r>
              <a:rPr lang="en-US" altLang="zh-CN"/>
              <a:t>. </a:t>
            </a:r>
            <a:r>
              <a:rPr lang="zh-CN" altLang="en-US"/>
              <a:t>由直接依赖变量值</a:t>
            </a:r>
            <a:r>
              <a:rPr lang="en-US" altLang="zh-CN"/>
              <a:t>(</a:t>
            </a:r>
            <a:r>
              <a:rPr lang="zh-CN" altLang="en-US"/>
              <a:t>易变的具体</a:t>
            </a:r>
            <a:r>
              <a:rPr lang="en-US" altLang="zh-CN"/>
              <a:t>)</a:t>
            </a:r>
            <a:r>
              <a:rPr lang="zh-CN" altLang="en-US"/>
              <a:t>变为依赖变量名</a:t>
            </a:r>
            <a:r>
              <a:rPr lang="en-US" altLang="zh-CN"/>
              <a:t>(</a:t>
            </a:r>
            <a:r>
              <a:rPr lang="zh-CN" altLang="en-US"/>
              <a:t>稳定的抽象</a:t>
            </a:r>
            <a:r>
              <a:rPr lang="en-US" altLang="zh-CN"/>
              <a:t>). </a:t>
            </a:r>
            <a:r>
              <a:rPr lang="zh-CN" altLang="en-US"/>
              <a:t>集中管理变化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组合</a:t>
            </a:r>
            <a:r>
              <a:rPr lang="en-US" altLang="zh-CN"/>
              <a:t>: </a:t>
            </a:r>
            <a:r>
              <a:rPr lang="zh-CN" altLang="en-US"/>
              <a:t>组合一个个简单的任务</a:t>
            </a:r>
            <a:r>
              <a:rPr lang="en-US" altLang="zh-CN"/>
              <a:t>, </a:t>
            </a:r>
            <a:r>
              <a:rPr lang="zh-CN" altLang="en-US"/>
              <a:t>完成一个复杂的任务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ansible - </a:t>
            </a:r>
            <a:r>
              <a:rPr lang="zh-CN" altLang="en-US"/>
              <a:t>怎么保证质量的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分而治之</a:t>
            </a:r>
            <a:r>
              <a:rPr lang="en-US" altLang="zh-CN"/>
              <a:t>: </a:t>
            </a:r>
            <a:r>
              <a:rPr lang="zh-CN" altLang="en-US"/>
              <a:t>分解复杂</a:t>
            </a:r>
            <a:r>
              <a:rPr lang="en-US" altLang="zh-CN"/>
              <a:t>, </a:t>
            </a:r>
            <a:r>
              <a:rPr lang="zh-CN" altLang="en-US"/>
              <a:t>保持简单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单一职责</a:t>
            </a:r>
            <a:r>
              <a:rPr lang="en-US" altLang="zh-CN"/>
              <a:t>: </a:t>
            </a:r>
            <a:r>
              <a:rPr lang="zh-CN" altLang="en-US"/>
              <a:t>每个任务只做一件事</a:t>
            </a:r>
            <a:r>
              <a:rPr lang="en-US" altLang="zh-CN"/>
              <a:t>, </a:t>
            </a:r>
            <a:r>
              <a:rPr lang="zh-CN" altLang="en-US"/>
              <a:t>并把这件事做好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依赖稳定抽象</a:t>
            </a:r>
            <a:r>
              <a:rPr lang="en-US" altLang="zh-CN"/>
              <a:t>, </a:t>
            </a:r>
            <a:r>
              <a:rPr lang="zh-CN" altLang="en-US"/>
              <a:t>封装变化</a:t>
            </a:r>
            <a:r>
              <a:rPr lang="en-US" altLang="zh-CN"/>
              <a:t>: </a:t>
            </a:r>
            <a:r>
              <a:rPr lang="zh-CN" altLang="en-US"/>
              <a:t>不同环境依赖的是同一套抽象</a:t>
            </a:r>
            <a:r>
              <a:rPr lang="en-US" altLang="zh-CN"/>
              <a:t>, </a:t>
            </a:r>
            <a:r>
              <a:rPr lang="zh-CN" altLang="en-US"/>
              <a:t>保证环境迁移带来的变化是可控的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测试</a:t>
            </a:r>
            <a:r>
              <a:rPr lang="en-US" altLang="zh-CN"/>
              <a:t>: </a:t>
            </a:r>
            <a:r>
              <a:rPr lang="zh-CN" altLang="en-US"/>
              <a:t>不断的测试</a:t>
            </a:r>
            <a:r>
              <a:rPr lang="en-US" altLang="zh-CN"/>
              <a:t>.  </a:t>
            </a:r>
            <a:r>
              <a:rPr lang="zh-CN" altLang="en-US"/>
              <a:t>大大降低生产环境出错的风险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ansible - </a:t>
            </a:r>
            <a:r>
              <a:rPr lang="zh-CN" altLang="en-US"/>
              <a:t>如何提高效率</a:t>
            </a:r>
            <a:r>
              <a:rPr lang="en-US" altLang="zh-CN"/>
              <a:t>, </a:t>
            </a:r>
            <a:r>
              <a:rPr lang="zh-CN" altLang="en-US"/>
              <a:t>降低成本的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将运维工作以可重复执行的脚本形式保存</a:t>
            </a:r>
            <a:r>
              <a:rPr lang="en-US" altLang="zh-CN"/>
              <a:t>. </a:t>
            </a:r>
            <a:r>
              <a:rPr lang="zh-CN" altLang="en-US"/>
              <a:t>大大降低重复过程的处理时间</a:t>
            </a:r>
            <a:r>
              <a:rPr lang="en-US" altLang="zh-CN"/>
              <a:t>, </a:t>
            </a:r>
            <a:r>
              <a:rPr lang="zh-CN" altLang="en-US"/>
              <a:t>排错时间</a:t>
            </a:r>
            <a:r>
              <a:rPr lang="en-US" altLang="zh-CN"/>
              <a:t>, </a:t>
            </a:r>
            <a:r>
              <a:rPr lang="zh-CN" altLang="en-US"/>
              <a:t>从而提高效率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脚本的编写</a:t>
            </a:r>
            <a:r>
              <a:rPr lang="en-US" altLang="zh-CN"/>
              <a:t>, </a:t>
            </a:r>
            <a:r>
              <a:rPr lang="zh-CN" altLang="en-US"/>
              <a:t>测试都是在平时</a:t>
            </a:r>
            <a:r>
              <a:rPr lang="en-US" altLang="zh-CN"/>
              <a:t>, </a:t>
            </a:r>
            <a:r>
              <a:rPr lang="zh-CN" altLang="en-US"/>
              <a:t>即提高了生产过程运维活动的时效性</a:t>
            </a:r>
            <a:r>
              <a:rPr lang="en-US" altLang="zh-CN"/>
              <a:t>, </a:t>
            </a:r>
            <a:r>
              <a:rPr lang="zh-CN" altLang="en-US"/>
              <a:t>又提高了质量</a:t>
            </a:r>
            <a:r>
              <a:rPr lang="en-US" altLang="zh-CN"/>
              <a:t>.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脚本可以并行执行</a:t>
            </a:r>
            <a:r>
              <a:rPr lang="en-US" altLang="zh-CN"/>
              <a:t>, </a:t>
            </a:r>
            <a:r>
              <a:rPr lang="zh-CN" altLang="en-US"/>
              <a:t>也可以定时执行或者事件触发执行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每次重复执行都分摊了脚本维护的成本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脚本的投入产出比低</a:t>
            </a:r>
            <a:r>
              <a:rPr lang="en-US" altLang="zh-CN"/>
              <a:t>. </a:t>
            </a:r>
            <a:r>
              <a:rPr lang="zh-CN" altLang="en-US"/>
              <a:t>标准语法的脚本可以应用到各种项目中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ansible </a:t>
            </a:r>
            <a:r>
              <a:rPr lang="zh-CN" altLang="en-US"/>
              <a:t>的实践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规范命名规则</a:t>
            </a:r>
            <a:r>
              <a:rPr lang="en-US" altLang="zh-CN"/>
              <a:t>. </a:t>
            </a:r>
            <a:r>
              <a:rPr lang="zh-CN" altLang="en-US"/>
              <a:t>变量名称可读的同时具有更多的含义</a:t>
            </a:r>
            <a:r>
              <a:rPr lang="en-US" altLang="zh-CN"/>
              <a:t>. </a:t>
            </a:r>
            <a:r>
              <a:rPr lang="zh-CN" altLang="en-US"/>
              <a:t>便于后期用工具扩展功能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用 </a:t>
            </a:r>
            <a:r>
              <a:rPr lang="en-US" altLang="zh-CN"/>
              <a:t>role + tag </a:t>
            </a:r>
            <a:r>
              <a:rPr lang="zh-CN" altLang="en-US"/>
              <a:t>构建任务矩阵</a:t>
            </a:r>
            <a:r>
              <a:rPr lang="en-US" altLang="zh-CN"/>
              <a:t>. </a:t>
            </a:r>
            <a:r>
              <a:rPr lang="zh-CN" altLang="en-US"/>
              <a:t>灵活的组合任务应对不同情况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按约定优于配置的原则维护脚本</a:t>
            </a:r>
            <a:r>
              <a:rPr lang="en-US" altLang="zh-CN"/>
              <a:t>, </a:t>
            </a:r>
            <a:r>
              <a:rPr lang="zh-CN" altLang="en-US"/>
              <a:t>减少需要做决定的数量</a:t>
            </a:r>
            <a:r>
              <a:rPr lang="en-US" altLang="zh-CN"/>
              <a:t>, </a:t>
            </a:r>
            <a:r>
              <a:rPr lang="zh-CN" altLang="en-US"/>
              <a:t>在不失灵活性的同时保持简单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ansible - Role, Task, Tag</a:t>
            </a:r>
            <a:endParaRPr lang="en-US" altLang="zh-CN"/>
          </a:p>
        </p:txBody>
      </p:sp>
      <p:graphicFrame>
        <p:nvGraphicFramePr>
          <p:cNvPr id="4" name="图示 3"/>
          <p:cNvGraphicFramePr/>
          <p:nvPr/>
        </p:nvGraphicFramePr>
        <p:xfrm>
          <a:off x="838835" y="1691005"/>
          <a:ext cx="9321165" cy="444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大体规划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第一阶段</a:t>
            </a:r>
            <a:r>
              <a:rPr lang="en-US" altLang="zh-CN"/>
              <a:t>, </a:t>
            </a:r>
            <a:r>
              <a:rPr lang="zh-CN" altLang="en-US"/>
              <a:t>先按角色构建基础的任务脚本</a:t>
            </a:r>
            <a:r>
              <a:rPr lang="en-US" altLang="zh-CN"/>
              <a:t>.  80%</a:t>
            </a:r>
            <a:r>
              <a:rPr lang="zh-CN" altLang="en-US"/>
              <a:t>的运维工作脚本化</a:t>
            </a:r>
            <a:r>
              <a:rPr lang="en-US" altLang="zh-CN"/>
              <a:t>. </a:t>
            </a:r>
            <a:r>
              <a:rPr lang="zh-CN" altLang="en-US"/>
              <a:t>有一些任务还不能通过脚本完成</a:t>
            </a:r>
            <a:r>
              <a:rPr lang="en-US" altLang="zh-CN"/>
              <a:t>, </a:t>
            </a:r>
            <a:r>
              <a:rPr lang="zh-CN" altLang="en-US"/>
              <a:t>由人手工完成</a:t>
            </a:r>
            <a:r>
              <a:rPr lang="en-US" altLang="zh-CN"/>
              <a:t>. </a:t>
            </a:r>
            <a:r>
              <a:rPr lang="zh-CN" altLang="en-US"/>
              <a:t>脚本的管理方案也在这个阶段完成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第二个阶段</a:t>
            </a:r>
            <a:r>
              <a:rPr lang="en-US" altLang="zh-CN"/>
              <a:t>, 81%~95%</a:t>
            </a:r>
            <a:r>
              <a:rPr lang="zh-CN" altLang="en-US"/>
              <a:t>的运维工作脚本化</a:t>
            </a:r>
            <a:r>
              <a:rPr lang="en-US" altLang="zh-CN"/>
              <a:t>. </a:t>
            </a:r>
            <a:r>
              <a:rPr lang="zh-CN" altLang="en-US"/>
              <a:t>由人按流水线的方式执行脚本进行运维活动</a:t>
            </a:r>
            <a:r>
              <a:rPr lang="en-US" altLang="zh-CN"/>
              <a:t>. </a:t>
            </a:r>
            <a:endParaRPr lang="zh-CN" altLang="en-US"/>
          </a:p>
          <a:p>
            <a:r>
              <a:rPr lang="zh-CN" altLang="en-US"/>
              <a:t>第三阶段</a:t>
            </a:r>
            <a:r>
              <a:rPr lang="en-US" altLang="zh-CN"/>
              <a:t>, </a:t>
            </a:r>
            <a:r>
              <a:rPr lang="zh-CN" altLang="en-US"/>
              <a:t>引入 </a:t>
            </a:r>
            <a:r>
              <a:rPr lang="en-US" altLang="zh-CN"/>
              <a:t>Jenkins Pipeline , </a:t>
            </a:r>
            <a:r>
              <a:rPr lang="zh-CN" altLang="en-US"/>
              <a:t>代替人</a:t>
            </a:r>
            <a:r>
              <a:rPr lang="en-US" altLang="zh-CN"/>
              <a:t>, </a:t>
            </a:r>
            <a:r>
              <a:rPr lang="zh-CN" altLang="en-US"/>
              <a:t>自动地执行脚本进行运维活动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现阶段怎么做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运维人员在项目启动后同测试人员一起进入项目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开发人员开发业务代码</a:t>
            </a:r>
            <a:r>
              <a:rPr lang="en-US" altLang="zh-CN"/>
              <a:t>, </a:t>
            </a:r>
            <a:r>
              <a:rPr lang="zh-CN" altLang="en-US"/>
              <a:t>测试人员开发测试用例</a:t>
            </a:r>
            <a:r>
              <a:rPr lang="en-US" altLang="zh-CN"/>
              <a:t>, </a:t>
            </a:r>
            <a:r>
              <a:rPr lang="zh-CN" altLang="en-US"/>
              <a:t>运维人员</a:t>
            </a:r>
            <a:r>
              <a:rPr lang="en-US" altLang="zh-CN"/>
              <a:t>(</a:t>
            </a:r>
            <a:r>
              <a:rPr lang="zh-CN" altLang="en-US"/>
              <a:t>包含平台组成员</a:t>
            </a:r>
            <a:r>
              <a:rPr lang="en-US" altLang="zh-CN"/>
              <a:t>)</a:t>
            </a:r>
            <a:r>
              <a:rPr lang="zh-CN" altLang="en-US"/>
              <a:t>开发运维脚本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开发人员提交测试 </a:t>
            </a:r>
            <a:r>
              <a:rPr lang="en-US" altLang="zh-CN"/>
              <a:t>-&gt; </a:t>
            </a:r>
            <a:r>
              <a:rPr lang="zh-CN" altLang="en-US"/>
              <a:t>运维人员协助测试人员搭建测试环境 </a:t>
            </a:r>
            <a:r>
              <a:rPr lang="en-US" altLang="zh-CN"/>
              <a:t>-&gt; </a:t>
            </a:r>
            <a:r>
              <a:rPr lang="zh-CN" altLang="en-US"/>
              <a:t>运维人员维护该项目的运维脚本</a:t>
            </a:r>
            <a:r>
              <a:rPr lang="en-US" altLang="zh-CN"/>
              <a:t>, </a:t>
            </a:r>
            <a:r>
              <a:rPr lang="zh-CN" altLang="en-US"/>
              <a:t>直到测试结束上线 </a:t>
            </a:r>
            <a:r>
              <a:rPr lang="en-US" altLang="zh-CN"/>
              <a:t>-&gt; </a:t>
            </a:r>
            <a:r>
              <a:rPr lang="zh-CN" altLang="en-US"/>
              <a:t>运维人员准备上线 </a:t>
            </a:r>
            <a:r>
              <a:rPr lang="en-US" altLang="zh-CN"/>
              <a:t>-&gt; </a:t>
            </a:r>
            <a:r>
              <a:rPr lang="zh-CN" altLang="en-US"/>
              <a:t>服务上线 </a:t>
            </a:r>
            <a:r>
              <a:rPr lang="en-US" altLang="zh-CN"/>
              <a:t>-&gt; </a:t>
            </a:r>
            <a:r>
              <a:rPr lang="zh-CN" altLang="en-US"/>
              <a:t>日常运维</a:t>
            </a:r>
            <a:endParaRPr lang="zh-CN" altLang="en-US"/>
          </a:p>
          <a:p>
            <a:r>
              <a:rPr lang="zh-CN" altLang="en-US"/>
              <a:t>日常运维是按运维场景</a:t>
            </a:r>
            <a:r>
              <a:rPr lang="en-US" altLang="zh-CN"/>
              <a:t>(</a:t>
            </a:r>
            <a:r>
              <a:rPr lang="zh-CN" altLang="en-US"/>
              <a:t>上线</a:t>
            </a:r>
            <a:r>
              <a:rPr lang="en-US" altLang="zh-CN"/>
              <a:t>, </a:t>
            </a:r>
            <a:r>
              <a:rPr lang="zh-CN" altLang="en-US"/>
              <a:t>下线</a:t>
            </a:r>
            <a:r>
              <a:rPr lang="en-US" altLang="zh-CN"/>
              <a:t>, hotfix, </a:t>
            </a:r>
            <a:r>
              <a:rPr lang="zh-CN" altLang="en-US"/>
              <a:t>关单</a:t>
            </a:r>
            <a:r>
              <a:rPr lang="en-US" altLang="zh-CN"/>
              <a:t>, </a:t>
            </a:r>
            <a:r>
              <a:rPr lang="zh-CN" altLang="en-US"/>
              <a:t>退款等等</a:t>
            </a:r>
            <a:r>
              <a:rPr lang="en-US" altLang="zh-CN"/>
              <a:t>), </a:t>
            </a:r>
            <a:r>
              <a:rPr lang="zh-CN" altLang="en-US"/>
              <a:t>不断维护脚本的过程</a:t>
            </a:r>
            <a:r>
              <a:rPr lang="en-US" altLang="zh-CN"/>
              <a:t>. </a:t>
            </a:r>
            <a:r>
              <a:rPr lang="zh-CN" altLang="en-US"/>
              <a:t>这需要业务接口支持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88920" y="2146935"/>
            <a:ext cx="42106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谢 谢 </a:t>
            </a:r>
            <a:r>
              <a:rPr lang="en-US" altLang="zh-CN" sz="8000"/>
              <a:t>!</a:t>
            </a:r>
            <a:endParaRPr lang="en-US" altLang="zh-CN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从开发到运维交付过程有哪些问题</a:t>
            </a:r>
            <a:endParaRPr lang="zh-CN" altLang="en-US"/>
          </a:p>
          <a:p>
            <a:r>
              <a:rPr lang="zh-CN" altLang="en-US"/>
              <a:t>问题的根源</a:t>
            </a:r>
            <a:endParaRPr lang="zh-CN" altLang="en-US"/>
          </a:p>
          <a:p>
            <a:r>
              <a:rPr lang="zh-CN" altLang="en-US"/>
              <a:t>解决方法比较</a:t>
            </a:r>
            <a:endParaRPr lang="en-US" altLang="zh-CN"/>
          </a:p>
          <a:p>
            <a:r>
              <a:rPr lang="en-US" altLang="zh-CN"/>
              <a:t>ansible </a:t>
            </a:r>
            <a:r>
              <a:rPr lang="zh-CN" altLang="en-US"/>
              <a:t>是什么</a:t>
            </a:r>
            <a:r>
              <a:rPr lang="en-US" altLang="zh-CN"/>
              <a:t>? </a:t>
            </a:r>
            <a:endParaRPr lang="en-US" altLang="zh-CN"/>
          </a:p>
          <a:p>
            <a:r>
              <a:rPr lang="zh-CN" altLang="en-US">
                <a:sym typeface="+mn-ea"/>
              </a:rPr>
              <a:t>为什么 </a:t>
            </a:r>
            <a:r>
              <a:rPr lang="en-US" altLang="zh-CN">
                <a:sym typeface="+mn-ea"/>
              </a:rPr>
              <a:t>ansible </a:t>
            </a:r>
            <a:r>
              <a:rPr lang="zh-CN" altLang="en-US">
                <a:sym typeface="+mn-ea"/>
              </a:rPr>
              <a:t>可以解决这些问题</a:t>
            </a:r>
            <a:r>
              <a:rPr lang="en-US" altLang="zh-CN">
                <a:sym typeface="+mn-ea"/>
              </a:rPr>
              <a:t>? </a:t>
            </a:r>
            <a:endParaRPr lang="en-US" altLang="zh-CN"/>
          </a:p>
          <a:p>
            <a:r>
              <a:rPr lang="zh-CN" altLang="en-US"/>
              <a:t>脚本化运维的规划是什么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从开发到运维交付过程有哪些问题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要写这么多文档</a:t>
            </a:r>
            <a:r>
              <a:rPr lang="en-US" altLang="zh-CN"/>
              <a:t>, </a:t>
            </a:r>
            <a:r>
              <a:rPr lang="zh-CN" altLang="en-US"/>
              <a:t>写了也没人看</a:t>
            </a:r>
            <a:endParaRPr lang="zh-CN" altLang="en-US"/>
          </a:p>
          <a:p>
            <a:r>
              <a:rPr lang="zh-CN" altLang="en-US"/>
              <a:t>看了也不明白</a:t>
            </a:r>
            <a:endParaRPr lang="zh-CN" altLang="en-US"/>
          </a:p>
          <a:p>
            <a:r>
              <a:rPr lang="zh-CN" altLang="en-US"/>
              <a:t>明白了做的时候还是有问题</a:t>
            </a:r>
            <a:endParaRPr lang="zh-CN" altLang="en-US"/>
          </a:p>
          <a:p>
            <a:r>
              <a:rPr lang="zh-CN" altLang="en-US"/>
              <a:t>换个人或者过了段时间</a:t>
            </a:r>
            <a:r>
              <a:rPr lang="en-US" altLang="zh-CN"/>
              <a:t>...</a:t>
            </a:r>
            <a:endParaRPr lang="zh-CN" altLang="en-US"/>
          </a:p>
          <a:p>
            <a:r>
              <a:rPr lang="zh-CN" altLang="en-US"/>
              <a:t>文档再哪</a:t>
            </a:r>
            <a:r>
              <a:rPr lang="en-US" altLang="zh-CN"/>
              <a:t>, </a:t>
            </a:r>
            <a:r>
              <a:rPr lang="zh-CN" altLang="en-US"/>
              <a:t>写的是啥</a:t>
            </a:r>
            <a:r>
              <a:rPr lang="en-US" altLang="zh-CN"/>
              <a:t>, </a:t>
            </a:r>
            <a:r>
              <a:rPr lang="zh-CN" altLang="en-US"/>
              <a:t>怎么讲的不全</a:t>
            </a:r>
            <a:r>
              <a:rPr lang="en-US" altLang="zh-CN"/>
              <a:t>. </a:t>
            </a:r>
            <a:endParaRPr lang="zh-CN" altLang="en-US"/>
          </a:p>
          <a:p>
            <a:r>
              <a:rPr lang="zh-CN" altLang="en-US"/>
              <a:t>测试都过了</a:t>
            </a:r>
            <a:r>
              <a:rPr lang="en-US" altLang="zh-CN"/>
              <a:t>, </a:t>
            </a:r>
            <a:r>
              <a:rPr lang="zh-CN" altLang="en-US"/>
              <a:t>生产环境还是有问题</a:t>
            </a:r>
            <a:endParaRPr lang="zh-CN" altLang="en-US"/>
          </a:p>
          <a:p>
            <a:r>
              <a:rPr lang="zh-CN" altLang="en-US"/>
              <a:t>生产环境出问题了</a:t>
            </a:r>
            <a:r>
              <a:rPr lang="en-US" altLang="zh-CN"/>
              <a:t>, </a:t>
            </a:r>
            <a:r>
              <a:rPr lang="zh-CN" altLang="en-US"/>
              <a:t>开发</a:t>
            </a:r>
            <a:r>
              <a:rPr lang="en-US" altLang="zh-CN"/>
              <a:t>/</a:t>
            </a:r>
            <a:r>
              <a:rPr lang="zh-CN" altLang="en-US"/>
              <a:t>测试环境怎么复现不出来</a:t>
            </a:r>
            <a:endParaRPr lang="zh-CN" altLang="en-US"/>
          </a:p>
          <a:p>
            <a:r>
              <a:rPr lang="en-US" altLang="zh-CN"/>
              <a:t>......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问题的根源 </a:t>
            </a:r>
            <a:r>
              <a:rPr lang="en-US" altLang="zh-CN"/>
              <a:t>- </a:t>
            </a:r>
            <a:r>
              <a:rPr lang="zh-CN" altLang="en-US"/>
              <a:t>提供的</a:t>
            </a:r>
            <a:endParaRPr lang="zh-CN" altLang="en-US"/>
          </a:p>
        </p:txBody>
      </p:sp>
      <p:graphicFrame>
        <p:nvGraphicFramePr>
          <p:cNvPr id="65" name="图示 64"/>
          <p:cNvGraphicFramePr/>
          <p:nvPr/>
        </p:nvGraphicFramePr>
        <p:xfrm>
          <a:off x="1897380" y="130937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问题的根源 </a:t>
            </a:r>
            <a:r>
              <a:rPr lang="en-US" altLang="zh-CN"/>
              <a:t>- </a:t>
            </a:r>
            <a:r>
              <a:rPr lang="zh-CN" altLang="en-US"/>
              <a:t>需要的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838835" y="1758950"/>
          <a:ext cx="9321165" cy="437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问题的根源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WORD, PDF</a:t>
            </a:r>
            <a:r>
              <a:rPr lang="zh-CN" altLang="en-US"/>
              <a:t>文档作为运维工作的载体的不足</a:t>
            </a:r>
            <a:endParaRPr lang="zh-CN" altLang="en-US"/>
          </a:p>
          <a:p>
            <a:pPr lvl="1"/>
            <a:r>
              <a:rPr lang="zh-CN" altLang="en-US"/>
              <a:t>表现形式</a:t>
            </a:r>
            <a:r>
              <a:rPr lang="en-US" altLang="zh-CN"/>
              <a:t>: </a:t>
            </a:r>
            <a:r>
              <a:rPr lang="zh-CN" altLang="en-US"/>
              <a:t>人类语言或图表</a:t>
            </a:r>
            <a:r>
              <a:rPr lang="en-US" altLang="zh-CN"/>
              <a:t>; </a:t>
            </a:r>
            <a:r>
              <a:rPr lang="zh-CN" altLang="en-US"/>
              <a:t>没有工业标准</a:t>
            </a:r>
            <a:r>
              <a:rPr lang="en-US" altLang="zh-CN"/>
              <a:t>; </a:t>
            </a:r>
            <a:r>
              <a:rPr lang="zh-CN" altLang="en-US"/>
              <a:t>是过程和概貌的静态描述</a:t>
            </a:r>
            <a:r>
              <a:rPr lang="en-US" altLang="zh-CN"/>
              <a:t>, </a:t>
            </a:r>
            <a:r>
              <a:rPr lang="zh-CN" altLang="en-US"/>
              <a:t>需要</a:t>
            </a:r>
            <a:r>
              <a:rPr lang="zh-CN" altLang="en-US" b="1">
                <a:solidFill>
                  <a:srgbClr val="FF0000"/>
                </a:solidFill>
              </a:rPr>
              <a:t>转化</a:t>
            </a:r>
            <a:r>
              <a:rPr lang="zh-CN" altLang="en-US"/>
              <a:t>为具体环境的操作指令</a:t>
            </a:r>
            <a:r>
              <a:rPr lang="en-US" altLang="zh-CN"/>
              <a:t>; </a:t>
            </a:r>
            <a:r>
              <a:rPr lang="zh-CN" altLang="en-US"/>
              <a:t>逻辑部署和物理部署是逻辑关联关系</a:t>
            </a:r>
            <a:r>
              <a:rPr lang="en-US" altLang="zh-CN"/>
              <a:t>.</a:t>
            </a:r>
            <a:endParaRPr lang="zh-CN" altLang="en-US"/>
          </a:p>
          <a:p>
            <a:pPr lvl="1"/>
            <a:r>
              <a:rPr lang="zh-CN" altLang="en-US"/>
              <a:t>阅读理解</a:t>
            </a:r>
            <a:r>
              <a:rPr lang="en-US" altLang="zh-CN"/>
              <a:t>: </a:t>
            </a:r>
            <a:r>
              <a:rPr lang="zh-CN" altLang="en-US"/>
              <a:t>非结构化</a:t>
            </a:r>
            <a:r>
              <a:rPr lang="en-US" altLang="zh-CN"/>
              <a:t>, </a:t>
            </a:r>
            <a:r>
              <a:rPr lang="zh-CN" altLang="en-US"/>
              <a:t>机器不可读</a:t>
            </a:r>
            <a:r>
              <a:rPr lang="en-US" altLang="zh-CN"/>
              <a:t>; </a:t>
            </a:r>
            <a:r>
              <a:rPr lang="zh-CN" altLang="en-US"/>
              <a:t>无法做静态检查</a:t>
            </a:r>
            <a:r>
              <a:rPr lang="en-US" altLang="zh-CN"/>
              <a:t>; </a:t>
            </a:r>
            <a:r>
              <a:rPr lang="zh-CN" altLang="en-US"/>
              <a:t>容易产生歧义</a:t>
            </a:r>
            <a:r>
              <a:rPr lang="en-US" altLang="zh-CN"/>
              <a:t>; </a:t>
            </a:r>
            <a:r>
              <a:rPr lang="zh-CN" altLang="en-US"/>
              <a:t>运维环境无法阅读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/>
              <a:t>可测试性</a:t>
            </a:r>
            <a:r>
              <a:rPr lang="en-US" altLang="zh-CN"/>
              <a:t>: </a:t>
            </a:r>
            <a:r>
              <a:rPr lang="zh-CN" altLang="en-US"/>
              <a:t>不可测试</a:t>
            </a:r>
            <a:r>
              <a:rPr lang="en-US" altLang="zh-CN"/>
              <a:t>.</a:t>
            </a:r>
            <a:endParaRPr lang="zh-CN" altLang="en-US"/>
          </a:p>
          <a:p>
            <a:pPr lvl="1"/>
            <a:r>
              <a:rPr lang="zh-CN" altLang="en-US"/>
              <a:t>可执行性</a:t>
            </a:r>
            <a:r>
              <a:rPr lang="en-US" altLang="zh-CN"/>
              <a:t>: </a:t>
            </a:r>
            <a:r>
              <a:rPr lang="zh-CN" altLang="en-US"/>
              <a:t>不可执行</a:t>
            </a:r>
            <a:r>
              <a:rPr lang="en-US" altLang="zh-CN"/>
              <a:t>.</a:t>
            </a:r>
            <a:endParaRPr lang="zh-CN" altLang="en-US"/>
          </a:p>
          <a:p>
            <a:pPr lvl="1"/>
            <a:r>
              <a:rPr lang="zh-CN" altLang="en-US"/>
              <a:t>可维护性</a:t>
            </a:r>
            <a:r>
              <a:rPr lang="en-US" altLang="zh-CN"/>
              <a:t>: </a:t>
            </a:r>
            <a:r>
              <a:rPr lang="zh-CN" altLang="en-US"/>
              <a:t>低</a:t>
            </a:r>
            <a:r>
              <a:rPr lang="en-US" altLang="zh-CN"/>
              <a:t>. </a:t>
            </a:r>
            <a:r>
              <a:rPr lang="zh-CN" altLang="en-US"/>
              <a:t>文档是一个复杂的整体</a:t>
            </a:r>
            <a:r>
              <a:rPr lang="en-US" altLang="zh-CN"/>
              <a:t>, </a:t>
            </a:r>
            <a:r>
              <a:rPr lang="zh-CN" altLang="en-US"/>
              <a:t>很难分解</a:t>
            </a:r>
            <a:r>
              <a:rPr lang="en-US" altLang="zh-CN"/>
              <a:t>. </a:t>
            </a:r>
            <a:r>
              <a:rPr lang="zh-CN" altLang="en-US"/>
              <a:t>逻辑变更或物理变更都无需同步到对方</a:t>
            </a:r>
            <a:r>
              <a:rPr lang="en-US" altLang="zh-CN"/>
              <a:t>. </a:t>
            </a:r>
            <a:r>
              <a:rPr lang="zh-CN" altLang="en-US"/>
              <a:t>同步变更是额外的工作</a:t>
            </a:r>
            <a:r>
              <a:rPr lang="en-US" altLang="zh-CN"/>
              <a:t>. </a:t>
            </a:r>
            <a:endParaRPr lang="en-US" altLang="zh-CN"/>
          </a:p>
          <a:p>
            <a:pPr lvl="1"/>
            <a:r>
              <a:rPr lang="zh-CN" altLang="en-US"/>
              <a:t>可重用性</a:t>
            </a:r>
            <a:r>
              <a:rPr lang="en-US" altLang="zh-CN"/>
              <a:t>: </a:t>
            </a:r>
            <a:r>
              <a:rPr lang="zh-CN" altLang="en-US"/>
              <a:t>不可重用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行为的传递性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不传递行为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环境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操作人的差异都对结果产生直接影响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 lvl="1"/>
            <a:r>
              <a:rPr lang="zh-CN" altLang="en-US"/>
              <a:t>对人的依赖性</a:t>
            </a:r>
            <a:r>
              <a:rPr lang="en-US" altLang="zh-CN"/>
              <a:t>: </a:t>
            </a:r>
            <a:r>
              <a:rPr lang="zh-CN" altLang="en-US"/>
              <a:t>高</a:t>
            </a:r>
            <a:r>
              <a:rPr lang="en-US" altLang="zh-CN"/>
              <a:t>. </a:t>
            </a:r>
            <a:r>
              <a:rPr lang="zh-CN" altLang="en-US"/>
              <a:t>有很多细节在某个人或某些人的大脑里</a:t>
            </a:r>
            <a:r>
              <a:rPr lang="en-US" altLang="zh-CN"/>
              <a:t>.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shell </a:t>
            </a:r>
            <a:r>
              <a:rPr lang="zh-CN" altLang="en-US"/>
              <a:t>脚本</a:t>
            </a:r>
            <a:r>
              <a:rPr lang="en-US" altLang="zh-CN"/>
              <a:t>:  shell </a:t>
            </a:r>
            <a:r>
              <a:rPr lang="zh-CN" altLang="en-US"/>
              <a:t>语法与指令编写的脚本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python: </a:t>
            </a:r>
            <a:r>
              <a:rPr lang="zh-CN" altLang="en-US"/>
              <a:t>通用脚本语言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ansible: </a:t>
            </a:r>
            <a:r>
              <a:rPr lang="zh-CN" altLang="en-US"/>
              <a:t>基于 </a:t>
            </a:r>
            <a:r>
              <a:rPr lang="en-US" altLang="zh-CN"/>
              <a:t>python </a:t>
            </a:r>
            <a:r>
              <a:rPr lang="zh-CN" altLang="en-US"/>
              <a:t>开发的自动化运维工具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ansible </a:t>
            </a:r>
            <a:r>
              <a:rPr lang="zh-CN" altLang="en-US"/>
              <a:t>的基本概念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4" name="图示 3"/>
          <p:cNvGraphicFramePr/>
          <p:nvPr/>
        </p:nvGraphicFramePr>
        <p:xfrm>
          <a:off x="242570" y="1287780"/>
          <a:ext cx="6009640" cy="4789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5759450" y="1287780"/>
          <a:ext cx="4980305" cy="490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ansible </a:t>
            </a:r>
            <a:r>
              <a:rPr lang="zh-CN" altLang="en-US"/>
              <a:t>脚本作为运维工作载体的优点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表现形式</a:t>
            </a:r>
            <a:r>
              <a:rPr lang="en-US" altLang="zh-CN"/>
              <a:t>: yaml </a:t>
            </a:r>
            <a:r>
              <a:rPr lang="zh-CN" altLang="en-US"/>
              <a:t>格式的文本</a:t>
            </a:r>
            <a:r>
              <a:rPr lang="en-US" altLang="zh-CN"/>
              <a:t>. </a:t>
            </a:r>
            <a:r>
              <a:rPr lang="zh-CN" altLang="en-US"/>
              <a:t>结构化的标准的语法</a:t>
            </a:r>
            <a:r>
              <a:rPr lang="en-US" altLang="zh-CN"/>
              <a:t>. </a:t>
            </a:r>
            <a:r>
              <a:rPr lang="zh-CN" altLang="en-US"/>
              <a:t>代码即文档</a:t>
            </a:r>
            <a:r>
              <a:rPr lang="en-US" altLang="zh-CN"/>
              <a:t>. </a:t>
            </a:r>
            <a:r>
              <a:rPr lang="zh-CN" altLang="en-US"/>
              <a:t>通过 </a:t>
            </a:r>
            <a:r>
              <a:rPr lang="en-US" altLang="zh-CN"/>
              <a:t>Jinja2 </a:t>
            </a:r>
            <a:r>
              <a:rPr lang="zh-CN" altLang="en-US"/>
              <a:t>支持模板</a:t>
            </a:r>
            <a:r>
              <a:rPr lang="en-US" altLang="zh-CN"/>
              <a:t>, python , shell </a:t>
            </a:r>
            <a:r>
              <a:rPr lang="zh-CN" altLang="en-US"/>
              <a:t>脚本扩展功能</a:t>
            </a:r>
            <a:r>
              <a:rPr lang="en-US" altLang="zh-CN"/>
              <a:t>. </a:t>
            </a:r>
            <a:endParaRPr lang="en-US" altLang="zh-CN"/>
          </a:p>
          <a:p>
            <a:r>
              <a:rPr lang="zh-CN" altLang="en-US"/>
              <a:t>阅读理解</a:t>
            </a:r>
            <a:r>
              <a:rPr lang="en-US" altLang="zh-CN"/>
              <a:t>: </a:t>
            </a:r>
            <a:r>
              <a:rPr lang="zh-CN" altLang="en-US"/>
              <a:t>不会产生歧义</a:t>
            </a:r>
            <a:r>
              <a:rPr lang="en-US" altLang="zh-CN"/>
              <a:t>. </a:t>
            </a:r>
            <a:r>
              <a:rPr lang="zh-CN" altLang="en-US"/>
              <a:t>机器可读</a:t>
            </a:r>
            <a:r>
              <a:rPr lang="en-US" altLang="zh-CN"/>
              <a:t>, </a:t>
            </a:r>
            <a:r>
              <a:rPr lang="zh-CN" altLang="en-US"/>
              <a:t>人可读</a:t>
            </a:r>
            <a:r>
              <a:rPr lang="en-US" altLang="zh-CN"/>
              <a:t>. </a:t>
            </a:r>
            <a:r>
              <a:rPr lang="zh-CN" altLang="en-US"/>
              <a:t>运维环境下可读</a:t>
            </a:r>
            <a:r>
              <a:rPr lang="en-US" altLang="zh-CN"/>
              <a:t>. </a:t>
            </a:r>
            <a:endParaRPr lang="en-US" altLang="zh-CN"/>
          </a:p>
          <a:p>
            <a:r>
              <a:rPr lang="zh-CN" altLang="en-US"/>
              <a:t>可测试</a:t>
            </a:r>
            <a:r>
              <a:rPr lang="en-US" altLang="zh-CN"/>
              <a:t>.</a:t>
            </a:r>
            <a:r>
              <a:rPr lang="zh-CN" altLang="en-US"/>
              <a:t>可执行</a:t>
            </a:r>
            <a:r>
              <a:rPr lang="en-US" altLang="zh-CN"/>
              <a:t>. </a:t>
            </a:r>
            <a:endParaRPr lang="en-US" altLang="zh-CN"/>
          </a:p>
          <a:p>
            <a:r>
              <a:rPr lang="zh-CN" altLang="en-US"/>
              <a:t>可维护性</a:t>
            </a:r>
            <a:r>
              <a:rPr lang="en-US" altLang="zh-CN"/>
              <a:t>: </a:t>
            </a:r>
            <a:r>
              <a:rPr lang="zh-CN" altLang="en-US"/>
              <a:t>高</a:t>
            </a:r>
            <a:r>
              <a:rPr lang="en-US" altLang="zh-CN"/>
              <a:t>. </a:t>
            </a:r>
            <a:r>
              <a:rPr lang="zh-CN" altLang="en-US"/>
              <a:t>模块化程度高</a:t>
            </a:r>
            <a:r>
              <a:rPr lang="en-US" altLang="zh-CN"/>
              <a:t>. </a:t>
            </a:r>
            <a:r>
              <a:rPr lang="zh-CN" altLang="en-US"/>
              <a:t>物理变更是修改脚本后执行的结果</a:t>
            </a:r>
            <a:r>
              <a:rPr lang="en-US" altLang="zh-CN"/>
              <a:t>. </a:t>
            </a:r>
            <a:r>
              <a:rPr lang="zh-CN" altLang="en-US"/>
              <a:t>修改脚本即是逻辑变更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可复用性</a:t>
            </a:r>
            <a:r>
              <a:rPr lang="en-US" altLang="zh-CN"/>
              <a:t>: </a:t>
            </a:r>
            <a:r>
              <a:rPr lang="zh-CN" altLang="en-US"/>
              <a:t>高</a:t>
            </a:r>
            <a:r>
              <a:rPr lang="en-US" altLang="zh-CN"/>
              <a:t>. </a:t>
            </a:r>
            <a:r>
              <a:rPr lang="zh-CN" altLang="en-US">
                <a:sym typeface="+mn-ea"/>
              </a:rPr>
              <a:t>抽象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封装</a:t>
            </a:r>
            <a:r>
              <a:rPr lang="en-US" altLang="zh-CN"/>
              <a:t>, </a:t>
            </a:r>
            <a:r>
              <a:rPr lang="zh-CN" altLang="en-US"/>
              <a:t>组合是其常用的技术手段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行为的传递性</a:t>
            </a:r>
            <a:r>
              <a:rPr lang="en-US" altLang="zh-CN"/>
              <a:t>: </a:t>
            </a:r>
            <a:r>
              <a:rPr lang="zh-CN" altLang="en-US"/>
              <a:t>可执行的脚本可以贯穿软件的整个生命周期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对人的依赖性</a:t>
            </a:r>
            <a:r>
              <a:rPr lang="en-US" altLang="zh-CN"/>
              <a:t>: </a:t>
            </a:r>
            <a:r>
              <a:rPr lang="zh-CN" altLang="en-US"/>
              <a:t>低</a:t>
            </a:r>
            <a:r>
              <a:rPr lang="en-US" altLang="zh-CN"/>
              <a:t>. </a:t>
            </a:r>
            <a:r>
              <a:rPr lang="zh-CN" altLang="en-US"/>
              <a:t>高度封装复杂的运维过程</a:t>
            </a:r>
            <a:r>
              <a:rPr lang="en-US" altLang="zh-CN"/>
              <a:t>. 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1983</Words>
  <Application>WPS 演示</Application>
  <PresentationFormat>宽屏</PresentationFormat>
  <Paragraphs>154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Office 主题</vt:lpstr>
      <vt:lpstr>脚本的威力</vt:lpstr>
      <vt:lpstr>主要内容</vt:lpstr>
      <vt:lpstr>从开发到运维交付过程有哪些痛点?</vt:lpstr>
      <vt:lpstr>痛点的根源</vt:lpstr>
      <vt:lpstr>PowerPoint 演示文稿</vt:lpstr>
      <vt:lpstr>痛点的根源</vt:lpstr>
      <vt:lpstr>解决方案比较</vt:lpstr>
      <vt:lpstr>ansible 的基本概念</vt:lpstr>
      <vt:lpstr>ansible </vt:lpstr>
      <vt:lpstr>ansible</vt:lpstr>
      <vt:lpstr>PowerPoint 演示文稿</vt:lpstr>
      <vt:lpstr>PowerPoint 演示文稿</vt:lpstr>
      <vt:lpstr>PowerPoint 演示文稿</vt:lpstr>
      <vt:lpstr>ansible 的实践</vt:lpstr>
      <vt:lpstr>ansible - Role, Task, Tag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wangzhijun</dc:creator>
  <cp:lastModifiedBy>wangzhijun</cp:lastModifiedBy>
  <cp:revision>121</cp:revision>
  <dcterms:created xsi:type="dcterms:W3CDTF">2019-12-08T13:07:14Z</dcterms:created>
  <dcterms:modified xsi:type="dcterms:W3CDTF">2019-12-08T13:07:14Z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2052-1.8.1.2821</vt:lpwstr>
  </property>
</Properties>
</file>