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428ed328db4a2a0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1194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02T09:54:18.867" idx="1">
    <p:pos x="6791" y="3335"/>
    <p:text>Please explain calender view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6FEA9-8D8C-4FB9-8943-2216F7D0972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Mediate Web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9F4A3-924B-4861-9C81-6ADC2B410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57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501A4-85BE-4EC2-BCB4-FC410CF90B8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Copyright Mediate Web App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51B9D-50BB-44DC-8006-245EFB05C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5802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51B9D-50BB-44DC-8006-245EFB05CA25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2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Mediate Web App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651B9D-50BB-44DC-8006-245EFB05CA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EB167-FEE7-4F76-934C-C235C96621DF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902-228B-411B-B874-EFFFE3EE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7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83184-02FA-4DD8-8980-83FE55523C82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902-228B-411B-B874-EFFFE3EE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8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5A2D-2B95-4FA1-8946-8738D0B1B3C4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902-228B-411B-B874-EFFFE3EE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8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D5DB8-BF61-41A8-9DFF-1D6861AEA3C5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902-228B-411B-B874-EFFFE3EE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5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54E6-3E55-4E2F-B72E-D4195A862B31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902-228B-411B-B874-EFFFE3EE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560E-6BFB-47E2-A4D9-BA256DC062B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902-228B-411B-B874-EFFFE3EE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4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5B761-2490-4E76-B21C-B9B0F53D5EE1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902-228B-411B-B874-EFFFE3EE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6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C10AD-FD2E-4CCA-A330-3DBF0F20A8EC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902-228B-411B-B874-EFFFE3EE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2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C533-35CC-4491-A1C1-8569C4A15881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902-228B-411B-B874-EFFFE3EE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7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0449-8610-4B34-B930-9FF5B35AFE62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902-228B-411B-B874-EFFFE3EE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6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83BA-E66D-41BA-A388-54EE592C292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60902-228B-411B-B874-EFFFE3EE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8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12F8D-4F8D-460B-8D22-E87B97754559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Copyright Mediate Web App Design &amp; Plan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60902-228B-411B-B874-EFFFE3EE9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7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MEDIATE WEB APPLICATION.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 smtClean="0">
                <a:latin typeface="+mj-lt"/>
              </a:rPr>
              <a:t>An online web application that aids Buys and Rentals across all kinds of properties such as </a:t>
            </a:r>
            <a:r>
              <a:rPr lang="en-US" sz="3200" b="1" dirty="0" smtClean="0">
                <a:latin typeface="+mj-lt"/>
              </a:rPr>
              <a:t>Hostels,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Estates</a:t>
            </a:r>
            <a:r>
              <a:rPr lang="en-US" sz="3200" dirty="0" smtClean="0">
                <a:latin typeface="+mj-lt"/>
              </a:rPr>
              <a:t> and </a:t>
            </a:r>
            <a:r>
              <a:rPr lang="en-US" sz="3200" b="1" dirty="0" smtClean="0">
                <a:latin typeface="+mj-lt"/>
              </a:rPr>
              <a:t>Cars</a:t>
            </a:r>
            <a:r>
              <a:rPr lang="en-US" sz="3200" dirty="0" smtClean="0">
                <a:latin typeface="+mj-lt"/>
              </a:rPr>
              <a:t>: giving a tool to manage or coordinate all activities remotely so as to enhance efficient and productive management. For example using </a:t>
            </a:r>
            <a:r>
              <a:rPr lang="en-US" sz="3200" b="1" dirty="0" smtClean="0">
                <a:latin typeface="+mj-lt"/>
              </a:rPr>
              <a:t>Estate/Hostel</a:t>
            </a:r>
            <a:r>
              <a:rPr lang="en-US" sz="3200" dirty="0" smtClean="0">
                <a:latin typeface="+mj-lt"/>
              </a:rPr>
              <a:t> details to aid Online Marketing, Client Bookings and Client Payment.</a:t>
            </a:r>
            <a:endParaRPr lang="en-US" sz="32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9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Major Features of CM App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558"/>
            <a:ext cx="10515600" cy="432240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latin typeface="+mj-lt"/>
              </a:rPr>
              <a:t>When logged in as </a:t>
            </a:r>
            <a:r>
              <a:rPr lang="en-US" b="1" u="sng" dirty="0" smtClean="0">
                <a:latin typeface="+mj-lt"/>
              </a:rPr>
              <a:t>user</a:t>
            </a:r>
            <a:r>
              <a:rPr lang="en-US" b="1" dirty="0" smtClean="0">
                <a:latin typeface="+mj-lt"/>
              </a:rPr>
              <a:t> or </a:t>
            </a:r>
            <a:r>
              <a:rPr lang="en-US" b="1" u="sng" dirty="0" smtClean="0">
                <a:latin typeface="+mj-lt"/>
              </a:rPr>
              <a:t>manager</a:t>
            </a:r>
            <a:r>
              <a:rPr lang="en-US" b="1" dirty="0" smtClean="0">
                <a:latin typeface="+mj-lt"/>
              </a:rPr>
              <a:t> or </a:t>
            </a:r>
            <a:r>
              <a:rPr lang="en-US" b="1" u="sng" dirty="0" smtClean="0">
                <a:latin typeface="+mj-lt"/>
              </a:rPr>
              <a:t>administrator</a:t>
            </a:r>
            <a:r>
              <a:rPr lang="en-US" b="1" dirty="0" smtClean="0">
                <a:latin typeface="+mj-lt"/>
              </a:rPr>
              <a:t>.</a:t>
            </a:r>
          </a:p>
          <a:p>
            <a:r>
              <a:rPr lang="en-US" b="1" u="sng" dirty="0" smtClean="0">
                <a:latin typeface="+mj-lt"/>
              </a:rPr>
              <a:t>Estate Management [Back-End]:</a:t>
            </a:r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Managers </a:t>
            </a:r>
            <a:r>
              <a:rPr lang="en-US" b="1" dirty="0" smtClean="0">
                <a:latin typeface="+mj-lt"/>
              </a:rPr>
              <a:t>when Logged </a:t>
            </a:r>
            <a:r>
              <a:rPr lang="en-US" b="1" dirty="0" smtClean="0">
                <a:latin typeface="+mj-lt"/>
              </a:rPr>
              <a:t>on</a:t>
            </a:r>
            <a:r>
              <a:rPr lang="en-US" dirty="0" smtClean="0">
                <a:latin typeface="+mj-lt"/>
              </a:rPr>
              <a:t> as manager – </a:t>
            </a:r>
            <a:r>
              <a:rPr lang="en-US" dirty="0" smtClean="0">
                <a:latin typeface="+mj-lt"/>
              </a:rPr>
              <a:t>Dashboard  </a:t>
            </a:r>
            <a:r>
              <a:rPr lang="en-US" dirty="0" smtClean="0">
                <a:latin typeface="+mj-lt"/>
              </a:rPr>
              <a:t>provided should</a:t>
            </a:r>
            <a:r>
              <a:rPr lang="en-US" dirty="0" smtClean="0">
                <a:latin typeface="+mj-lt"/>
              </a:rPr>
              <a:t>; </a:t>
            </a:r>
            <a:endParaRPr lang="en-US" dirty="0" smtClean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To list </a:t>
            </a:r>
            <a:r>
              <a:rPr lang="en-US" dirty="0" smtClean="0">
                <a:latin typeface="+mj-lt"/>
              </a:rPr>
              <a:t>hostels </a:t>
            </a:r>
            <a:r>
              <a:rPr lang="en-US" dirty="0" smtClean="0">
                <a:latin typeface="+mj-lt"/>
              </a:rPr>
              <a:t>including details such as</a:t>
            </a:r>
            <a:r>
              <a:rPr lang="en-US" dirty="0" smtClean="0">
                <a:latin typeface="+mj-lt"/>
              </a:rPr>
              <a:t>; </a:t>
            </a:r>
            <a:r>
              <a:rPr lang="en-US" b="1" dirty="0">
                <a:latin typeface="+mj-lt"/>
              </a:rPr>
              <a:t>name,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location,</a:t>
            </a:r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room numbers,</a:t>
            </a:r>
            <a:r>
              <a:rPr lang="en-US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amenities </a:t>
            </a:r>
            <a:r>
              <a:rPr lang="en-US" b="1" dirty="0" smtClean="0">
                <a:latin typeface="+mj-lt"/>
              </a:rPr>
              <a:t>(e.g.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>
                <a:latin typeface="+mj-lt"/>
              </a:rPr>
              <a:t>bathrooms [self-contain], price and availability.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Optimizing ability through CRUD functionalities. </a:t>
            </a:r>
            <a:r>
              <a:rPr lang="en-US" dirty="0" smtClean="0">
                <a:latin typeface="+mj-lt"/>
              </a:rPr>
              <a:t>3. Pro – Managerial reports, room tracking, student tracking – cloud database established.</a:t>
            </a:r>
            <a:endParaRPr lang="en-US" dirty="0" smtClean="0">
              <a:latin typeface="+mj-lt"/>
            </a:endParaRPr>
          </a:p>
          <a:p>
            <a:r>
              <a:rPr lang="en-US" b="1" u="sng" dirty="0" smtClean="0">
                <a:latin typeface="+mj-lt"/>
              </a:rPr>
              <a:t>Booking Management[Back-End]: </a:t>
            </a:r>
            <a:r>
              <a:rPr lang="en-US" dirty="0" smtClean="0">
                <a:latin typeface="+mj-lt"/>
              </a:rPr>
              <a:t>The application system </a:t>
            </a:r>
            <a:r>
              <a:rPr lang="en-US" dirty="0" smtClean="0">
                <a:latin typeface="+mj-lt"/>
              </a:rPr>
              <a:t>aids client </a:t>
            </a:r>
            <a:r>
              <a:rPr lang="en-US" b="1" dirty="0" smtClean="0">
                <a:latin typeface="+mj-lt"/>
              </a:rPr>
              <a:t>bookings/reservations, check space availability, cancel or modify your booking </a:t>
            </a:r>
            <a:r>
              <a:rPr lang="en-US" b="1" dirty="0" smtClean="0">
                <a:latin typeface="+mj-lt"/>
              </a:rPr>
              <a:t>[</a:t>
            </a:r>
            <a:r>
              <a:rPr lang="en-US" b="1" dirty="0" smtClean="0">
                <a:latin typeface="+mj-lt"/>
              </a:rPr>
              <a:t>thorough check of record before storage -- </a:t>
            </a:r>
            <a:r>
              <a:rPr lang="en-US" b="1" dirty="0" smtClean="0">
                <a:latin typeface="+mj-lt"/>
              </a:rPr>
              <a:t>immutability </a:t>
            </a:r>
            <a:r>
              <a:rPr lang="en-US" b="1" dirty="0" smtClean="0">
                <a:latin typeface="+mj-lt"/>
              </a:rPr>
              <a:t>– record not tampered].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Check-Ins</a:t>
            </a:r>
            <a:r>
              <a:rPr lang="en-US" dirty="0" smtClean="0">
                <a:latin typeface="+mj-lt"/>
              </a:rPr>
              <a:t> use </a:t>
            </a:r>
            <a:r>
              <a:rPr lang="en-US" u="sng" dirty="0" smtClean="0">
                <a:latin typeface="+mj-lt"/>
              </a:rPr>
              <a:t>calendar view</a:t>
            </a:r>
            <a:r>
              <a:rPr lang="en-US" dirty="0" smtClean="0">
                <a:latin typeface="+mj-lt"/>
              </a:rPr>
              <a:t> to show upcoming bookings and availability.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0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034"/>
            <a:ext cx="10515600" cy="84735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rial Rounded MT Bold" panose="020F0704030504030204" pitchFamily="34" charset="0"/>
              </a:rPr>
              <a:t>Features</a:t>
            </a:r>
            <a:endParaRPr lang="en-US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186" y="947978"/>
            <a:ext cx="10847614" cy="5894614"/>
          </a:xfrm>
        </p:spPr>
        <p:txBody>
          <a:bodyPr>
            <a:normAutofit/>
          </a:bodyPr>
          <a:lstStyle/>
          <a:p>
            <a:r>
              <a:rPr lang="en-US" sz="2100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Payment Processing:</a:t>
            </a:r>
            <a:r>
              <a:rPr lang="en-US" sz="21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The system processes a secure online payment giving clients an enhanced seamless payment with tamper proof records. Supports various payment systems such as </a:t>
            </a:r>
            <a:r>
              <a:rPr lang="en-US" sz="21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Cards</a:t>
            </a:r>
            <a:r>
              <a:rPr lang="en-US" sz="21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(even digital / virtual), </a:t>
            </a:r>
            <a:r>
              <a:rPr lang="en-US" sz="21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Mobile Money,</a:t>
            </a:r>
            <a:r>
              <a:rPr lang="en-US" sz="21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1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Bank payments or transfers</a:t>
            </a:r>
            <a:r>
              <a:rPr lang="en-US" sz="21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and </a:t>
            </a:r>
            <a:r>
              <a:rPr lang="en-US" sz="21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Crypto wallets. [Back End/Front-End - Suitable API or Plugin implemented]</a:t>
            </a:r>
          </a:p>
          <a:p>
            <a:r>
              <a:rPr lang="en-US" sz="2100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storage, Reporting and Analysis [Database sync]:</a:t>
            </a:r>
            <a:r>
              <a:rPr lang="en-US" sz="21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System generates customized reports, performs data analysis on data stored i.e. hostel/estate performance tracking payments and clear accountability. </a:t>
            </a:r>
            <a:r>
              <a:rPr lang="en-US" sz="21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NB: </a:t>
            </a:r>
            <a:r>
              <a:rPr lang="en-US" sz="21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Dashboard to provide real – time data and key metrics (Optional use).</a:t>
            </a:r>
          </a:p>
          <a:p>
            <a:r>
              <a:rPr lang="en-US" sz="2100" b="1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Notifications or Alerts: </a:t>
            </a:r>
            <a:r>
              <a:rPr lang="en-US" sz="21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1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system can retrieve data and auto-send notifications or alerts to both users and administrators (with accounts). </a:t>
            </a:r>
            <a:br>
              <a:rPr lang="en-US" sz="21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1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 example;</a:t>
            </a:r>
            <a:r>
              <a:rPr lang="en-US" sz="21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100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 users(students and hostel managers) </a:t>
            </a:r>
            <a:r>
              <a:rPr lang="en-US" sz="21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could relatively be notified of </a:t>
            </a:r>
            <a:r>
              <a:rPr lang="en-US" sz="21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available rooms </a:t>
            </a:r>
            <a:r>
              <a:rPr lang="en-US" sz="21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[H* &amp; S &amp; A], </a:t>
            </a:r>
            <a:r>
              <a:rPr lang="en-US" sz="21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important updates </a:t>
            </a:r>
            <a:r>
              <a:rPr lang="en-US" sz="21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[H &amp; S &amp; A*], </a:t>
            </a:r>
            <a:r>
              <a:rPr lang="en-US" sz="21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bookings made [</a:t>
            </a:r>
            <a:r>
              <a:rPr lang="en-US" sz="21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 &amp; S* &amp; A], </a:t>
            </a:r>
            <a:r>
              <a:rPr lang="en-US" sz="21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verified payment proof </a:t>
            </a:r>
            <a:r>
              <a:rPr lang="en-US" sz="21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[H* &amp; S* &amp; A*] </a:t>
            </a:r>
            <a:r>
              <a:rPr lang="en-US" sz="21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special promotions </a:t>
            </a:r>
            <a:r>
              <a:rPr lang="en-US" sz="21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[S &amp; H* &amp; A*].</a:t>
            </a:r>
            <a:r>
              <a:rPr lang="en-US" sz="21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100" u="sng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 administrators</a:t>
            </a:r>
            <a:r>
              <a:rPr lang="en-US" sz="21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can also be notified of </a:t>
            </a:r>
            <a:r>
              <a:rPr lang="en-US" sz="21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New bookings made </a:t>
            </a:r>
            <a:r>
              <a:rPr lang="en-US" sz="21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(where and when), </a:t>
            </a:r>
            <a:r>
              <a:rPr lang="en-US" sz="21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Bookings cancelled </a:t>
            </a:r>
            <a:r>
              <a:rPr lang="en-US" sz="21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(where and when), </a:t>
            </a:r>
            <a:r>
              <a:rPr lang="en-US" sz="21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Verified payment proof </a:t>
            </a:r>
            <a:r>
              <a:rPr lang="en-US" sz="21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(where and when – help track app fees),</a:t>
            </a:r>
            <a:r>
              <a:rPr lang="en-US" sz="21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 copy of all transactions and payments via the app is share across all system participants (user, </a:t>
            </a:r>
            <a:r>
              <a:rPr lang="en-US" sz="2100" b="1" i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hostel_manager</a:t>
            </a:r>
            <a:r>
              <a:rPr lang="en-US" sz="21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US" sz="2100" b="1" i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app_admin</a:t>
            </a:r>
            <a:r>
              <a:rPr lang="en-US" sz="2100" b="1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Mediate Web App Design &amp;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Features..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+mj-lt"/>
              </a:rPr>
              <a:t>Mobile Application: </a:t>
            </a:r>
            <a:r>
              <a:rPr lang="en-US" dirty="0" smtClean="0">
                <a:latin typeface="+mj-lt"/>
              </a:rPr>
              <a:t>Access the application system on-the-go through mobile app – having all the features of the web app as highlighted earlier.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Note: All features are included besides: </a:t>
            </a:r>
            <a:r>
              <a:rPr lang="en-US" b="1" dirty="0" smtClean="0">
                <a:latin typeface="+mj-lt"/>
              </a:rPr>
              <a:t>User management, Estate management, booking management, payment processing. Reporting and analytics, notifications and alerts, and a mobile application.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0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Cited tools to Implement the Project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Front End Development tools: HTML, CSS and JavaScript.</a:t>
            </a:r>
          </a:p>
          <a:p>
            <a:r>
              <a:rPr lang="en-US" dirty="0" smtClean="0">
                <a:latin typeface="+mj-lt"/>
              </a:rPr>
              <a:t>Back End Development tools: Python,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4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6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Back-end development Cited tools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j-lt"/>
              </a:rPr>
              <a:t>Server-side programming languages: </a:t>
            </a:r>
            <a:r>
              <a:rPr lang="en-US" dirty="0">
                <a:latin typeface="+mj-lt"/>
              </a:rPr>
              <a:t>L</a:t>
            </a:r>
            <a:r>
              <a:rPr lang="en-US" dirty="0" smtClean="0">
                <a:latin typeface="+mj-lt"/>
              </a:rPr>
              <a:t>anguages cited for creation of server-service logic and interaction with databases. Examples include </a:t>
            </a:r>
            <a:r>
              <a:rPr lang="en-US" b="1" dirty="0" smtClean="0">
                <a:latin typeface="+mj-lt"/>
              </a:rPr>
              <a:t>Python</a:t>
            </a:r>
            <a:endParaRPr lang="en-US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Web frameworks: </a:t>
            </a:r>
            <a:r>
              <a:rPr lang="en-US" dirty="0" smtClean="0">
                <a:latin typeface="+mj-lt"/>
              </a:rPr>
              <a:t>Frameworks cited to provide structure for building web applications with built-in functionality for common tasks such as user authentication, databases integration, and form handling. </a:t>
            </a:r>
            <a:r>
              <a:rPr lang="en-US" dirty="0" err="1" smtClean="0">
                <a:latin typeface="+mj-lt"/>
              </a:rPr>
              <a:t>E.g</a:t>
            </a:r>
            <a:r>
              <a:rPr lang="en-US" dirty="0" smtClean="0">
                <a:latin typeface="+mj-lt"/>
              </a:rPr>
              <a:t>(still searching or creating)</a:t>
            </a:r>
          </a:p>
          <a:p>
            <a:r>
              <a:rPr lang="en-US" b="1" dirty="0" smtClean="0">
                <a:latin typeface="+mj-lt"/>
              </a:rPr>
              <a:t>Databases: </a:t>
            </a:r>
            <a:r>
              <a:rPr lang="en-US" dirty="0" smtClean="0">
                <a:latin typeface="+mj-lt"/>
              </a:rPr>
              <a:t>Tools cited to store and retrieve data for the application. Examples include MySQL, PostgreSQL, </a:t>
            </a:r>
            <a:r>
              <a:rPr lang="en-US" b="1" dirty="0" err="1" smtClean="0">
                <a:latin typeface="+mj-lt"/>
              </a:rPr>
              <a:t>MongoDB</a:t>
            </a:r>
            <a:r>
              <a:rPr lang="en-US" b="1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and Oracle.</a:t>
            </a:r>
          </a:p>
          <a:p>
            <a:r>
              <a:rPr lang="en-US" b="1" dirty="0" smtClean="0">
                <a:latin typeface="+mj-lt"/>
              </a:rPr>
              <a:t>Version control systems: </a:t>
            </a:r>
            <a:r>
              <a:rPr lang="en-US" dirty="0" smtClean="0">
                <a:latin typeface="+mj-lt"/>
              </a:rPr>
              <a:t>Cited tool to track changed to the codebase and collaborate with others; include </a:t>
            </a:r>
            <a:r>
              <a:rPr lang="en-US" dirty="0" err="1" smtClean="0">
                <a:latin typeface="+mj-lt"/>
              </a:rPr>
              <a:t>Git</a:t>
            </a:r>
            <a:r>
              <a:rPr lang="en-US" dirty="0" smtClean="0">
                <a:latin typeface="+mj-lt"/>
              </a:rPr>
              <a:t> and SVN.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3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Front-end development Cited tools: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+mj-lt"/>
              </a:rPr>
              <a:t>HTML:</a:t>
            </a:r>
            <a:r>
              <a:rPr lang="en-US" dirty="0" smtClean="0">
                <a:latin typeface="+mj-lt"/>
              </a:rPr>
              <a:t> Markup language cited for the structure and content definition of web page.</a:t>
            </a:r>
          </a:p>
          <a:p>
            <a:r>
              <a:rPr lang="en-US" b="1" dirty="0" smtClean="0">
                <a:latin typeface="+mj-lt"/>
              </a:rPr>
              <a:t>CSS: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tyle sheet language cited for presentation and layout control of web page.</a:t>
            </a:r>
          </a:p>
          <a:p>
            <a:r>
              <a:rPr lang="en-US" b="1" dirty="0" smtClean="0">
                <a:latin typeface="+mj-lt"/>
              </a:rPr>
              <a:t>JavaScript:</a:t>
            </a:r>
            <a:r>
              <a:rPr lang="en-US" dirty="0" smtClean="0">
                <a:latin typeface="+mj-lt"/>
              </a:rPr>
              <a:t> This scripting language cited for interactive and dynamic creation of elements of web page.</a:t>
            </a:r>
          </a:p>
          <a:p>
            <a:r>
              <a:rPr lang="en-US" b="1" dirty="0" smtClean="0">
                <a:latin typeface="+mj-lt"/>
              </a:rPr>
              <a:t>Front-end frameworks: </a:t>
            </a:r>
            <a:r>
              <a:rPr lang="en-US" dirty="0" smtClean="0">
                <a:latin typeface="+mj-lt"/>
              </a:rPr>
              <a:t>Framework cited for pre-built components and functionality, responsive and interactive user interfaces of web page e.g. still searching..</a:t>
            </a:r>
          </a:p>
          <a:p>
            <a:r>
              <a:rPr lang="en-US" b="1" dirty="0" smtClean="0">
                <a:latin typeface="+mj-lt"/>
              </a:rPr>
              <a:t>Front-end libraries: </a:t>
            </a:r>
            <a:r>
              <a:rPr lang="en-US" dirty="0" smtClean="0">
                <a:latin typeface="+mj-lt"/>
              </a:rPr>
              <a:t>Libraries cited for additional functionality and components for building front-end applications; e.g. still considering..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Mediate Web App Design &amp; Plan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48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4835</TotalTime>
  <Words>664</Words>
  <Application>Microsoft Office PowerPoint</Application>
  <PresentationFormat>Widescreen</PresentationFormat>
  <Paragraphs>44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Arial Rounded MT Bold</vt:lpstr>
      <vt:lpstr>Calibri</vt:lpstr>
      <vt:lpstr>Calibri Light</vt:lpstr>
      <vt:lpstr>Office Theme</vt:lpstr>
      <vt:lpstr>MEDIATE WEB APPLICATION.</vt:lpstr>
      <vt:lpstr>Major Features of CM App</vt:lpstr>
      <vt:lpstr>Features</vt:lpstr>
      <vt:lpstr>Features..</vt:lpstr>
      <vt:lpstr>Cited tools to Implement the Project</vt:lpstr>
      <vt:lpstr>Back-end development Cited tools</vt:lpstr>
      <vt:lpstr>Front-end development Cited tools: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HST APP</dc:title>
  <dc:creator>Microsoft account</dc:creator>
  <cp:lastModifiedBy>Microsoft account</cp:lastModifiedBy>
  <cp:revision>50</cp:revision>
  <dcterms:created xsi:type="dcterms:W3CDTF">2024-10-16T06:03:37Z</dcterms:created>
  <dcterms:modified xsi:type="dcterms:W3CDTF">2025-03-02T06:54:50Z</dcterms:modified>
</cp:coreProperties>
</file>