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6781-9A56-1B4B-945D-F716B1DE822B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A60-EF60-8344-BBED-F181E991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6781-9A56-1B4B-945D-F716B1DE822B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A60-EF60-8344-BBED-F181E991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9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6781-9A56-1B4B-945D-F716B1DE822B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A60-EF60-8344-BBED-F181E991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6781-9A56-1B4B-945D-F716B1DE822B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A60-EF60-8344-BBED-F181E991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6781-9A56-1B4B-945D-F716B1DE822B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A60-EF60-8344-BBED-F181E991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9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6781-9A56-1B4B-945D-F716B1DE822B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A60-EF60-8344-BBED-F181E991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6781-9A56-1B4B-945D-F716B1DE822B}" type="datetimeFigureOut">
              <a:rPr lang="en-US" smtClean="0"/>
              <a:t>3/24/16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A60-EF60-8344-BBED-F181E991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1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6781-9A56-1B4B-945D-F716B1DE822B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A60-EF60-8344-BBED-F181E991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0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6781-9A56-1B4B-945D-F716B1DE822B}" type="datetimeFigureOut">
              <a:rPr lang="en-US" smtClean="0"/>
              <a:t>3/24/16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A60-EF60-8344-BBED-F181E991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6781-9A56-1B4B-945D-F716B1DE822B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A60-EF60-8344-BBED-F181E991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6781-9A56-1B4B-945D-F716B1DE822B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A60-EF60-8344-BBED-F181E991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36781-9A56-1B4B-945D-F716B1DE822B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FA60-EF60-8344-BBED-F181E991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3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419100"/>
            <a:ext cx="85852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4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5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6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88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00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51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90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388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3331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57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89" y="0"/>
            <a:ext cx="9123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5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164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324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782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810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41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919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315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520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610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74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104900"/>
            <a:ext cx="90805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630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911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33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647700"/>
            <a:ext cx="8966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482600"/>
            <a:ext cx="90932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4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6350"/>
            <a:ext cx="92202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69850"/>
            <a:ext cx="90424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31750"/>
            <a:ext cx="8102600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0"/>
            <a:ext cx="906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9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0</Words>
  <Application>Microsoft Macintosh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Oo, Nay</dc:creator>
  <cp:lastModifiedBy>Oo, Nay</cp:lastModifiedBy>
  <cp:revision>4</cp:revision>
  <dcterms:created xsi:type="dcterms:W3CDTF">2016-03-24T13:51:29Z</dcterms:created>
  <dcterms:modified xsi:type="dcterms:W3CDTF">2016-03-25T00:32:26Z</dcterms:modified>
</cp:coreProperties>
</file>