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1282" y="7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4FF6D-5E65-4838-9C41-579A1206F9AF}" type="datetimeFigureOut">
              <a:rPr lang="en-SG" smtClean="0"/>
              <a:t>24/3/2016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7D3EE-DC8A-4DD9-B0C3-927F7D847D1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01819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4FF6D-5E65-4838-9C41-579A1206F9AF}" type="datetimeFigureOut">
              <a:rPr lang="en-SG" smtClean="0"/>
              <a:t>24/3/2016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7D3EE-DC8A-4DD9-B0C3-927F7D847D1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46080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4FF6D-5E65-4838-9C41-579A1206F9AF}" type="datetimeFigureOut">
              <a:rPr lang="en-SG" smtClean="0"/>
              <a:t>24/3/2016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7D3EE-DC8A-4DD9-B0C3-927F7D847D1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49908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4FF6D-5E65-4838-9C41-579A1206F9AF}" type="datetimeFigureOut">
              <a:rPr lang="en-SG" smtClean="0"/>
              <a:t>24/3/2016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7D3EE-DC8A-4DD9-B0C3-927F7D847D1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09949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4FF6D-5E65-4838-9C41-579A1206F9AF}" type="datetimeFigureOut">
              <a:rPr lang="en-SG" smtClean="0"/>
              <a:t>24/3/2016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7D3EE-DC8A-4DD9-B0C3-927F7D847D1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80534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4FF6D-5E65-4838-9C41-579A1206F9AF}" type="datetimeFigureOut">
              <a:rPr lang="en-SG" smtClean="0"/>
              <a:t>24/3/2016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7D3EE-DC8A-4DD9-B0C3-927F7D847D1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8734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4FF6D-5E65-4838-9C41-579A1206F9AF}" type="datetimeFigureOut">
              <a:rPr lang="en-SG" smtClean="0"/>
              <a:t>24/3/2016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7D3EE-DC8A-4DD9-B0C3-927F7D847D1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02232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4FF6D-5E65-4838-9C41-579A1206F9AF}" type="datetimeFigureOut">
              <a:rPr lang="en-SG" smtClean="0"/>
              <a:t>24/3/2016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7D3EE-DC8A-4DD9-B0C3-927F7D847D1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68112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4FF6D-5E65-4838-9C41-579A1206F9AF}" type="datetimeFigureOut">
              <a:rPr lang="en-SG" smtClean="0"/>
              <a:t>24/3/2016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7D3EE-DC8A-4DD9-B0C3-927F7D847D1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13871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4FF6D-5E65-4838-9C41-579A1206F9AF}" type="datetimeFigureOut">
              <a:rPr lang="en-SG" smtClean="0"/>
              <a:t>24/3/2016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7D3EE-DC8A-4DD9-B0C3-927F7D847D1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6407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4FF6D-5E65-4838-9C41-579A1206F9AF}" type="datetimeFigureOut">
              <a:rPr lang="en-SG" smtClean="0"/>
              <a:t>24/3/2016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7D3EE-DC8A-4DD9-B0C3-927F7D847D1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20290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4FF6D-5E65-4838-9C41-579A1206F9AF}" type="datetimeFigureOut">
              <a:rPr lang="en-SG" smtClean="0"/>
              <a:t>24/3/2016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C7D3EE-DC8A-4DD9-B0C3-927F7D847D1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37152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450" y="1304925"/>
            <a:ext cx="7277100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6560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8012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86351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840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3675" y="1309687"/>
            <a:ext cx="6724650" cy="423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802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4187" y="1309687"/>
            <a:ext cx="6143625" cy="423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932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0350" y="1223962"/>
            <a:ext cx="6591300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031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214437"/>
            <a:ext cx="7620000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008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937" y="1252537"/>
            <a:ext cx="7858125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155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550" y="1319212"/>
            <a:ext cx="7962900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709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9787" y="1243012"/>
            <a:ext cx="7972425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485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1085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Oo, Nay</dc:creator>
  <cp:lastModifiedBy>Oo, Nay</cp:lastModifiedBy>
  <cp:revision>2</cp:revision>
  <dcterms:created xsi:type="dcterms:W3CDTF">2016-03-24T07:09:01Z</dcterms:created>
  <dcterms:modified xsi:type="dcterms:W3CDTF">2016-03-24T07:35:36Z</dcterms:modified>
</cp:coreProperties>
</file>