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838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70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0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449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648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848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153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024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1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221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25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C9405-333A-440B-81B8-AAF6913AD686}" type="datetimeFigureOut">
              <a:rPr lang="en-SG" smtClean="0"/>
              <a:t>24/3/2016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8A3B-6146-4C2E-B969-51391156575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33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062037"/>
            <a:ext cx="6991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1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88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36" y="514350"/>
            <a:ext cx="848677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8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362075"/>
            <a:ext cx="8267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914400"/>
            <a:ext cx="6629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04987"/>
            <a:ext cx="64770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6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619125"/>
            <a:ext cx="7048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4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29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04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02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Oo, Nay</dc:creator>
  <cp:lastModifiedBy>Oo, Nay</cp:lastModifiedBy>
  <cp:revision>3</cp:revision>
  <dcterms:created xsi:type="dcterms:W3CDTF">2016-03-24T02:22:29Z</dcterms:created>
  <dcterms:modified xsi:type="dcterms:W3CDTF">2016-03-24T07:08:42Z</dcterms:modified>
</cp:coreProperties>
</file>