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64868-D78D-4D86-818B-F8B6A451824E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739E-6986-48B7-8543-038190759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7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739E-6986-48B7-8543-038190759EF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052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38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7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0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49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4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48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53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2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21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2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33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390525"/>
            <a:ext cx="76390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4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504825"/>
            <a:ext cx="69532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04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02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88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Oo, Nay</dc:creator>
  <cp:lastModifiedBy>Oo, Nay</cp:lastModifiedBy>
  <cp:revision>3</cp:revision>
  <dcterms:created xsi:type="dcterms:W3CDTF">2016-03-24T02:22:29Z</dcterms:created>
  <dcterms:modified xsi:type="dcterms:W3CDTF">2016-03-24T06:57:10Z</dcterms:modified>
</cp:coreProperties>
</file>