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38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7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0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49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4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48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53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2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21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2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33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062037"/>
            <a:ext cx="6991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1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88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36" y="514350"/>
            <a:ext cx="84867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362075"/>
            <a:ext cx="8267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914400"/>
            <a:ext cx="6629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04987"/>
            <a:ext cx="6477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4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29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04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02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Oo, Nay</dc:creator>
  <cp:lastModifiedBy>Oo, Nay</cp:lastModifiedBy>
  <cp:revision>2</cp:revision>
  <dcterms:created xsi:type="dcterms:W3CDTF">2016-03-24T02:22:29Z</dcterms:created>
  <dcterms:modified xsi:type="dcterms:W3CDTF">2016-03-24T06:45:05Z</dcterms:modified>
</cp:coreProperties>
</file>