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96" d="100"/>
          <a:sy n="96" d="100"/>
        </p:scale>
        <p:origin x="16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A5C39-CD30-BA4B-A02B-C1512F182483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7B12-EB7F-1D4C-BDE5-65C6318EB6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8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77B12-EB7F-1D4C-BDE5-65C6318EB63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73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87D9A-9F42-1D48-BC13-D52398C8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6D9FFE-E3DD-3D4A-9C00-F44EC503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B52AF8-554B-4B41-977E-0DC3C333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69D5E-FC4E-D04B-A62A-163434DE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57368-9F43-314E-8590-C01E4767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354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3A9F88-EC85-9748-9666-4B849B1E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CE1AFC-2EF6-D14E-99A0-6E5477536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56AD1F-DD7C-1B49-8D1D-28C6A0FC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8C071-672E-0F46-91E4-0F2A3F6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58366-9947-7648-A0EB-7E9EC0C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865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0D0D72B-24CF-4D4F-B904-AB64D42D6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DC05F3-DE75-7E4F-A0C8-07A9B9C1E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0E9375-A8AC-4842-9897-EB531E8A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E4E7B-88E4-1F42-BACC-E747A9D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1D12E-FD57-4844-A706-4C426C75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47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4189A-D2D9-EE4A-A033-F307AB14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A18AFB-B523-E447-81B8-761C01AFD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024547-4F0E-AD40-AC1E-49769DA6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E21512-A125-E548-9C71-09E418C3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EA5F58-4C82-7345-84B7-9EC344AC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673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46B2D-C5CF-2C49-9746-4FEBD9A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3BFF46-F625-2A46-9E45-18E58215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7B994-416D-1446-B71B-711898FA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E4382C-453E-C34A-8339-E3E99682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27A1B-A2BC-3941-95AD-5D894C93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244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1F2E6-7B57-5742-BA42-CFD04FE9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F1564-4FBD-3B47-A665-6C4211A0A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A32E80-EB54-3D47-AA9A-EF069AFE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662D6-3CCC-414A-BD0F-0328DC92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0F0517-47AB-E54B-8860-FF845816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5487EF-6E9E-0343-A999-863DA3CD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368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386A8-D266-7643-81C7-0D6DBC94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C9463-4A17-0D43-A814-21D3CB1E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23AF03-7616-D448-97ED-F15ABF76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2DE6F5-811A-6344-BE4C-F2BA5587F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EFE821-6E32-5C4D-AAB3-1C7CC39A1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C2875C-7D95-404D-9712-967F2BFC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09CE830-0119-1740-A9E5-14C243CF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435D5C-98B1-4742-9543-A2E0B6A5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77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C834C-E90D-E34E-8885-8517C3F5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09D0C6-5457-034A-95B1-F1002290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7B75C6-79CA-1743-89ED-4DC38F7B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B2E185-C2C1-2B44-BBB0-45514E50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093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A28BB18-B971-594B-9076-D9FFA3E5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541518-79AA-7848-BA66-60587CD0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E05064-FAD9-5D48-9AE0-472CD649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718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8265EA-2329-BC43-B081-EC46A7A0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E0CAB9-91E7-1A42-AAC9-E14B2EFF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00FBF0-0C6B-344F-A0FD-EB23D6157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3FA23E-8166-CA43-99B6-331E272D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FFA1E-5A3F-AC47-8AE5-075D816E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22439AE-8FE4-D746-9B97-D7991FB0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76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A7FBE-0A03-7C48-A40A-37B2F365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C384F5-5926-D34F-8F81-8D1A6DBE1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6C0215-26ED-B74F-B0B0-71119935B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3A6477-9305-CA48-A0F8-A25BD924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516E98-3D04-1042-A3C9-9DFC0BAF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12AB76-CD51-FB46-9623-FD6FFF27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48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8D3468-92F1-7A4E-86CB-EF736CC9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4D69C8-56FB-A64D-BFC6-35C09674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BD83CA-A8DB-484A-B843-DD0ACE26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59E9D-771B-5748-A42D-CD13560108DE}" type="datetimeFigureOut">
              <a:rPr kumimoji="1" lang="zh-TW" altLang="en-US" smtClean="0"/>
              <a:t>2022/1/20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A20306-290D-9C41-BF35-630A3F96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B0E6B7-5E9A-314D-BFAC-6700D5CB0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FB667-D285-5D46-B4D8-9CCF2C48AF2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380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5877AE9-A65C-6949-9982-E7D0485FBBA1}"/>
              </a:ext>
            </a:extLst>
          </p:cNvPr>
          <p:cNvGrpSpPr/>
          <p:nvPr/>
        </p:nvGrpSpPr>
        <p:grpSpPr>
          <a:xfrm>
            <a:off x="177892" y="293914"/>
            <a:ext cx="11539873" cy="7532273"/>
            <a:chOff x="177892" y="293914"/>
            <a:chExt cx="11539873" cy="7532273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8A7EDE6-FAE8-DF4F-BCF6-A82FE7F4BCE2}"/>
                </a:ext>
              </a:extLst>
            </p:cNvPr>
            <p:cNvSpPr/>
            <p:nvPr/>
          </p:nvSpPr>
          <p:spPr>
            <a:xfrm>
              <a:off x="177892" y="293914"/>
              <a:ext cx="11539873" cy="7532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28EE9DC5-9789-9449-B72C-F6A0B5F7250B}"/>
                </a:ext>
              </a:extLst>
            </p:cNvPr>
            <p:cNvSpPr/>
            <p:nvPr/>
          </p:nvSpPr>
          <p:spPr>
            <a:xfrm>
              <a:off x="3242087" y="548640"/>
              <a:ext cx="2528942" cy="69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Optimizer </a:t>
              </a:r>
              <a:r>
                <a:rPr kumimoji="1" lang="en-US" altLang="zh-TW" dirty="0">
                  <a:solidFill>
                    <a:srgbClr val="0432FF"/>
                  </a:solidFill>
                </a:rPr>
                <a:t>(virtual)</a:t>
              </a:r>
            </a:p>
            <a:p>
              <a:pPr algn="ctr"/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79B106AB-866E-084B-961D-DD2E536F8F55}"/>
                </a:ext>
              </a:extLst>
            </p:cNvPr>
            <p:cNvSpPr/>
            <p:nvPr/>
          </p:nvSpPr>
          <p:spPr>
            <a:xfrm>
              <a:off x="5911326" y="1962371"/>
              <a:ext cx="3049793" cy="69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IterationOptimizer</a:t>
              </a:r>
              <a:r>
                <a:rPr lang="en-US" altLang="zh-TW" dirty="0">
                  <a:solidFill>
                    <a:srgbClr val="0432FF"/>
                  </a:solidFill>
                </a:rPr>
                <a:t> </a:t>
              </a:r>
              <a:r>
                <a:rPr kumimoji="1" lang="en-US" altLang="zh-TW" dirty="0">
                  <a:solidFill>
                    <a:srgbClr val="0432FF"/>
                  </a:solidFill>
                </a:rPr>
                <a:t>(virtual)</a:t>
              </a:r>
            </a:p>
            <a:p>
              <a:pPr algn="ctr"/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BF69FE18-FBE4-0641-9A59-1F6A9DB7EDD2}"/>
                </a:ext>
              </a:extLst>
            </p:cNvPr>
            <p:cNvSpPr/>
            <p:nvPr/>
          </p:nvSpPr>
          <p:spPr>
            <a:xfrm>
              <a:off x="973118" y="1962371"/>
              <a:ext cx="2348754" cy="69924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DummyOptimizer</a:t>
              </a:r>
              <a:endParaRPr lang="en-US" altLang="zh-TW" dirty="0">
                <a:solidFill>
                  <a:srgbClr val="0432FF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endPara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A8041129-48F8-E742-AF1A-641CA4A148E8}"/>
                </a:ext>
              </a:extLst>
            </p:cNvPr>
            <p:cNvSpPr/>
            <p:nvPr/>
          </p:nvSpPr>
          <p:spPr>
            <a:xfrm>
              <a:off x="3503408" y="1962371"/>
              <a:ext cx="2006300" cy="69924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MultiOptimizer</a:t>
              </a:r>
              <a:r>
                <a:rPr lang="en-US" altLang="zh-TW" dirty="0">
                  <a:solidFill>
                    <a:srgbClr val="0432FF"/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14959891-DF84-8D45-8096-FC1877113118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506558" y="1247887"/>
              <a:ext cx="0" cy="71448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E497D92B-E060-AC4D-B50F-D7BF91057F12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86" y="1611854"/>
              <a:ext cx="0" cy="3505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CC830A25-4DA6-0E4C-861A-018AE0A1A3A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7436223" y="1611854"/>
              <a:ext cx="0" cy="3505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31BB669-F0C1-5948-ABB7-92854574987C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86" y="1611854"/>
              <a:ext cx="52990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圓角矩形 26">
              <a:extLst>
                <a:ext uri="{FF2B5EF4-FFF2-40B4-BE49-F238E27FC236}">
                  <a16:creationId xmlns:a16="http://schemas.microsoft.com/office/drawing/2014/main" id="{2E29DB44-9D33-6F4C-A503-E8BA6ABDFCBA}"/>
                </a:ext>
              </a:extLst>
            </p:cNvPr>
            <p:cNvSpPr/>
            <p:nvPr/>
          </p:nvSpPr>
          <p:spPr>
            <a:xfrm>
              <a:off x="2137186" y="4618360"/>
              <a:ext cx="2725270" cy="69924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GeneticAlgorithm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(TODO)</a:t>
              </a:r>
            </a:p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GeneticAlgorithm.py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sp>
          <p:nvSpPr>
            <p:cNvPr id="32" name="圓角矩形 31">
              <a:extLst>
                <a:ext uri="{FF2B5EF4-FFF2-40B4-BE49-F238E27FC236}">
                  <a16:creationId xmlns:a16="http://schemas.microsoft.com/office/drawing/2014/main" id="{D29FD9C6-4EF7-6747-9903-B57006EF1231}"/>
                </a:ext>
              </a:extLst>
            </p:cNvPr>
            <p:cNvSpPr/>
            <p:nvPr/>
          </p:nvSpPr>
          <p:spPr>
            <a:xfrm>
              <a:off x="5642610" y="4618359"/>
              <a:ext cx="3587223" cy="69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GradientDescentOptimizer</a:t>
              </a:r>
              <a:r>
                <a:rPr lang="en-US" altLang="zh-TW" dirty="0">
                  <a:solidFill>
                    <a:srgbClr val="0432FF"/>
                  </a:solidFill>
                </a:rPr>
                <a:t> (virtual)</a:t>
              </a:r>
            </a:p>
            <a:p>
              <a:pPr algn="ctr"/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GradientDescentOptimizer.py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3" name="直線箭頭接點 32">
              <a:extLst>
                <a:ext uri="{FF2B5EF4-FFF2-40B4-BE49-F238E27FC236}">
                  <a16:creationId xmlns:a16="http://schemas.microsoft.com/office/drawing/2014/main" id="{BC970CD9-5604-EB4E-B26C-2BD04FCE4E38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7436221" y="2661618"/>
              <a:ext cx="1" cy="195674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8D472E4B-6FCC-4F40-BAF2-A804223B29C7}"/>
                </a:ext>
              </a:extLst>
            </p:cNvPr>
            <p:cNvCxnSpPr>
              <a:cxnSpLocks/>
            </p:cNvCxnSpPr>
            <p:nvPr/>
          </p:nvCxnSpPr>
          <p:spPr>
            <a:xfrm>
              <a:off x="3503408" y="4231083"/>
              <a:ext cx="393281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箭頭接點 36">
              <a:extLst>
                <a:ext uri="{FF2B5EF4-FFF2-40B4-BE49-F238E27FC236}">
                  <a16:creationId xmlns:a16="http://schemas.microsoft.com/office/drawing/2014/main" id="{E3B1BE90-38CA-B042-B0D3-DEF0C20EE6D3}"/>
                </a:ext>
              </a:extLst>
            </p:cNvPr>
            <p:cNvCxnSpPr>
              <a:cxnSpLocks/>
            </p:cNvCxnSpPr>
            <p:nvPr/>
          </p:nvCxnSpPr>
          <p:spPr>
            <a:xfrm>
              <a:off x="3503408" y="4231083"/>
              <a:ext cx="0" cy="3505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圓角矩形 38">
              <a:extLst>
                <a:ext uri="{FF2B5EF4-FFF2-40B4-BE49-F238E27FC236}">
                  <a16:creationId xmlns:a16="http://schemas.microsoft.com/office/drawing/2014/main" id="{5BFA5428-E5AF-E747-ADAC-33F5A140C950}"/>
                </a:ext>
              </a:extLst>
            </p:cNvPr>
            <p:cNvSpPr/>
            <p:nvPr/>
          </p:nvSpPr>
          <p:spPr>
            <a:xfrm>
              <a:off x="755724" y="6466881"/>
              <a:ext cx="1808182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GradientDescent</a:t>
              </a:r>
              <a:endParaRPr lang="en-US" altLang="zh-TW" dirty="0">
                <a:solidFill>
                  <a:srgbClr val="0432FF"/>
                </a:solidFill>
              </a:endParaRPr>
            </a:p>
          </p:txBody>
        </p:sp>
        <p:sp>
          <p:nvSpPr>
            <p:cNvPr id="40" name="圓角矩形 39">
              <a:extLst>
                <a:ext uri="{FF2B5EF4-FFF2-40B4-BE49-F238E27FC236}">
                  <a16:creationId xmlns:a16="http://schemas.microsoft.com/office/drawing/2014/main" id="{B0127CC5-4693-1D4D-84D0-E742F36A9AC0}"/>
                </a:ext>
              </a:extLst>
            </p:cNvPr>
            <p:cNvSpPr/>
            <p:nvPr/>
          </p:nvSpPr>
          <p:spPr>
            <a:xfrm>
              <a:off x="2741519" y="6466881"/>
              <a:ext cx="1357481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Momentum</a:t>
              </a:r>
            </a:p>
          </p:txBody>
        </p:sp>
        <p:sp>
          <p:nvSpPr>
            <p:cNvPr id="41" name="圓角矩形 40">
              <a:extLst>
                <a:ext uri="{FF2B5EF4-FFF2-40B4-BE49-F238E27FC236}">
                  <a16:creationId xmlns:a16="http://schemas.microsoft.com/office/drawing/2014/main" id="{657FCF8B-C9E7-F042-81F8-2365BFD9FD82}"/>
                </a:ext>
              </a:extLst>
            </p:cNvPr>
            <p:cNvSpPr/>
            <p:nvPr/>
          </p:nvSpPr>
          <p:spPr>
            <a:xfrm>
              <a:off x="4276613" y="6466881"/>
              <a:ext cx="1058059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AdaGrad</a:t>
              </a:r>
              <a:endParaRPr lang="en-US" altLang="zh-TW" dirty="0">
                <a:solidFill>
                  <a:srgbClr val="0432FF"/>
                </a:solidFill>
              </a:endParaRPr>
            </a:p>
          </p:txBody>
        </p:sp>
        <p:sp>
          <p:nvSpPr>
            <p:cNvPr id="42" name="圓角矩形 41">
              <a:extLst>
                <a:ext uri="{FF2B5EF4-FFF2-40B4-BE49-F238E27FC236}">
                  <a16:creationId xmlns:a16="http://schemas.microsoft.com/office/drawing/2014/main" id="{6823FA7F-14E7-334C-B827-A2BC76EC9832}"/>
                </a:ext>
              </a:extLst>
            </p:cNvPr>
            <p:cNvSpPr/>
            <p:nvPr/>
          </p:nvSpPr>
          <p:spPr>
            <a:xfrm>
              <a:off x="5512285" y="6466881"/>
              <a:ext cx="1169896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AdaDelta</a:t>
              </a:r>
              <a:endParaRPr lang="en-US" altLang="zh-TW" dirty="0">
                <a:solidFill>
                  <a:srgbClr val="0432FF"/>
                </a:solidFill>
              </a:endParaRPr>
            </a:p>
          </p:txBody>
        </p:sp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7177089A-6A4C-B543-8B2B-5EED03323261}"/>
                </a:ext>
              </a:extLst>
            </p:cNvPr>
            <p:cNvSpPr/>
            <p:nvPr/>
          </p:nvSpPr>
          <p:spPr>
            <a:xfrm>
              <a:off x="6859794" y="6466881"/>
              <a:ext cx="1169896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RMSprop</a:t>
              </a:r>
            </a:p>
          </p:txBody>
        </p:sp>
        <p:sp>
          <p:nvSpPr>
            <p:cNvPr id="44" name="圓角矩形 43">
              <a:extLst>
                <a:ext uri="{FF2B5EF4-FFF2-40B4-BE49-F238E27FC236}">
                  <a16:creationId xmlns:a16="http://schemas.microsoft.com/office/drawing/2014/main" id="{0DCD5817-DEF7-CA4E-8C9C-C0FF5D3A8A79}"/>
                </a:ext>
              </a:extLst>
            </p:cNvPr>
            <p:cNvSpPr/>
            <p:nvPr/>
          </p:nvSpPr>
          <p:spPr>
            <a:xfrm>
              <a:off x="8207303" y="6466881"/>
              <a:ext cx="856018" cy="5369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432FF"/>
                  </a:solidFill>
                </a:rPr>
                <a:t>Adam</a:t>
              </a:r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9A222704-BE04-8847-9872-5ABAC0729914}"/>
                </a:ext>
              </a:extLst>
            </p:cNvPr>
            <p:cNvSpPr/>
            <p:nvPr/>
          </p:nvSpPr>
          <p:spPr>
            <a:xfrm>
              <a:off x="9240931" y="6385754"/>
              <a:ext cx="2138193" cy="69924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Scipy_LBFGS_B</a:t>
              </a:r>
              <a:endParaRPr lang="en-US" altLang="zh-TW" dirty="0">
                <a:solidFill>
                  <a:srgbClr val="0432FF"/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ScipyOptimizer.py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  <p:cxnSp>
          <p:nvCxnSpPr>
            <p:cNvPr id="46" name="直線箭頭接點 45">
              <a:extLst>
                <a:ext uri="{FF2B5EF4-FFF2-40B4-BE49-F238E27FC236}">
                  <a16:creationId xmlns:a16="http://schemas.microsoft.com/office/drawing/2014/main" id="{7CD460A9-CED7-9447-A6FA-87FFAD3E8CE3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7436221" y="5317603"/>
              <a:ext cx="8521" cy="114927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694E183A-0BE5-7343-85C7-09E6A0E6D29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555" y="5880589"/>
              <a:ext cx="8598130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箭頭接點 50">
              <a:extLst>
                <a:ext uri="{FF2B5EF4-FFF2-40B4-BE49-F238E27FC236}">
                  <a16:creationId xmlns:a16="http://schemas.microsoft.com/office/drawing/2014/main" id="{4F071E27-BB9E-CB41-AA90-CD95850D9818}"/>
                </a:ext>
              </a:extLst>
            </p:cNvPr>
            <p:cNvCxnSpPr>
              <a:cxnSpLocks/>
            </p:cNvCxnSpPr>
            <p:nvPr/>
          </p:nvCxnSpPr>
          <p:spPr>
            <a:xfrm>
              <a:off x="10310027" y="5880589"/>
              <a:ext cx="0" cy="49710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箭頭接點 52">
              <a:extLst>
                <a:ext uri="{FF2B5EF4-FFF2-40B4-BE49-F238E27FC236}">
                  <a16:creationId xmlns:a16="http://schemas.microsoft.com/office/drawing/2014/main" id="{19B56238-ED0A-764B-BE15-47DE3E8758AB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8626963" y="5880589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箭頭接點 54">
              <a:extLst>
                <a:ext uri="{FF2B5EF4-FFF2-40B4-BE49-F238E27FC236}">
                  <a16:creationId xmlns:a16="http://schemas.microsoft.com/office/drawing/2014/main" id="{6631D26A-DF0D-414C-BA77-174E8394152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880589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箭頭接點 55">
              <a:extLst>
                <a:ext uri="{FF2B5EF4-FFF2-40B4-BE49-F238E27FC236}">
                  <a16:creationId xmlns:a16="http://schemas.microsoft.com/office/drawing/2014/main" id="{AE938503-E989-864B-89ED-9B7D96EE6B0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642" y="5880589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箭頭接點 56">
              <a:extLst>
                <a:ext uri="{FF2B5EF4-FFF2-40B4-BE49-F238E27FC236}">
                  <a16:creationId xmlns:a16="http://schemas.microsoft.com/office/drawing/2014/main" id="{A51F045A-07CF-1646-9EC0-28B173672556}"/>
                </a:ext>
              </a:extLst>
            </p:cNvPr>
            <p:cNvCxnSpPr>
              <a:cxnSpLocks/>
            </p:cNvCxnSpPr>
            <p:nvPr/>
          </p:nvCxnSpPr>
          <p:spPr>
            <a:xfrm>
              <a:off x="3491333" y="5880589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箭頭接點 57">
              <a:extLst>
                <a:ext uri="{FF2B5EF4-FFF2-40B4-BE49-F238E27FC236}">
                  <a16:creationId xmlns:a16="http://schemas.microsoft.com/office/drawing/2014/main" id="{35DE82BA-4697-264D-870C-9DC545A9CA81}"/>
                </a:ext>
              </a:extLst>
            </p:cNvPr>
            <p:cNvCxnSpPr>
              <a:cxnSpLocks/>
            </p:cNvCxnSpPr>
            <p:nvPr/>
          </p:nvCxnSpPr>
          <p:spPr>
            <a:xfrm>
              <a:off x="1704555" y="5880589"/>
              <a:ext cx="8349" cy="58629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8A3E942-AA93-0A4A-BF4E-C257FB712844}"/>
                </a:ext>
              </a:extLst>
            </p:cNvPr>
            <p:cNvSpPr/>
            <p:nvPr/>
          </p:nvSpPr>
          <p:spPr>
            <a:xfrm>
              <a:off x="642257" y="6173735"/>
              <a:ext cx="8501743" cy="1356359"/>
            </a:xfrm>
            <a:prstGeom prst="rect">
              <a:avLst/>
            </a:prstGeom>
            <a:noFill/>
            <a:ln w="19050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BCB26E6-73A6-944B-880C-36E04AC8D1BE}"/>
                </a:ext>
              </a:extLst>
            </p:cNvPr>
            <p:cNvSpPr txBox="1"/>
            <p:nvPr/>
          </p:nvSpPr>
          <p:spPr>
            <a:xfrm>
              <a:off x="755724" y="7147308"/>
              <a:ext cx="39238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kumimoji="1"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GradientDescentOptimizer.py</a:t>
              </a:r>
              <a:r>
                <a:rPr kumimoji="1"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kumimoji="1"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直線箭頭接點 35">
              <a:extLst>
                <a:ext uri="{FF2B5EF4-FFF2-40B4-BE49-F238E27FC236}">
                  <a16:creationId xmlns:a16="http://schemas.microsoft.com/office/drawing/2014/main" id="{EF9E0CF7-5978-CC40-9856-CF024D25857C}"/>
                </a:ext>
              </a:extLst>
            </p:cNvPr>
            <p:cNvCxnSpPr>
              <a:cxnSpLocks/>
            </p:cNvCxnSpPr>
            <p:nvPr/>
          </p:nvCxnSpPr>
          <p:spPr>
            <a:xfrm>
              <a:off x="4506558" y="2661618"/>
              <a:ext cx="0" cy="43591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A847A2A2-D65E-6047-915D-D28D1AE35105}"/>
                </a:ext>
              </a:extLst>
            </p:cNvPr>
            <p:cNvSpPr/>
            <p:nvPr/>
          </p:nvSpPr>
          <p:spPr>
            <a:xfrm>
              <a:off x="3207797" y="3135182"/>
              <a:ext cx="2606486" cy="69924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rgbClr val="0432FF"/>
                  </a:solidFill>
                </a:rPr>
                <a:t>MultiIterationOptimizer</a:t>
              </a:r>
              <a:r>
                <a:rPr lang="en-US" altLang="zh-TW" dirty="0">
                  <a:solidFill>
                    <a:srgbClr val="0432FF"/>
                  </a:solidFill>
                </a:rPr>
                <a:t> 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en-US" altLang="zh-TW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OptimizerClass.py</a:t>
              </a:r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82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75</Words>
  <Application>Microsoft Macintosh PowerPoint</Application>
  <PresentationFormat>寬螢幕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Kai's Mac</dc:creator>
  <cp:lastModifiedBy>Kai's Mac</cp:lastModifiedBy>
  <cp:revision>12</cp:revision>
  <dcterms:created xsi:type="dcterms:W3CDTF">2022-01-18T06:24:44Z</dcterms:created>
  <dcterms:modified xsi:type="dcterms:W3CDTF">2022-01-20T01:25:03Z</dcterms:modified>
</cp:coreProperties>
</file>