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CF8"/>
    <a:srgbClr val="DEEBF7"/>
    <a:srgbClr val="D0CECE"/>
    <a:srgbClr val="AFABAB"/>
    <a:srgbClr val="00448B"/>
    <a:srgbClr val="FBE6D6"/>
    <a:srgbClr val="FFF2CC"/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FFEE6-0FC5-9344-8792-0C3C6C3D1220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DA4C6-DC5A-A441-B1C2-5A332CE9E9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0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A4C6-DC5A-A441-B1C2-5A332CE9E9A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0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A94E-8482-B441-8444-A9D45575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307D75-7EF7-D74C-8CB5-330B4906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9E2D1-49B7-6147-B4A3-12B0337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3CE-E27C-F849-9C32-6C1D95E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11951-FDD0-CA45-8009-48849FB5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7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ED04-6893-8443-81F3-072BFE0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3209E-EF36-8A49-811F-3B7D3159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9B79-ABCB-A146-AE5B-BE5DAFD8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8B122-DFA5-3C4A-82DA-C3F7470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E6488-4AFB-F348-A1AB-844CFE31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1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352DF-82D2-7849-9062-D701A7E30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BB4B87-2EEA-854B-AF95-8106ACC8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51214-E676-E349-A2A4-FE88062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164C3-7492-EF4D-AA1B-6170D94B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A8D44-4C00-524A-9A4F-C8429F75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9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9A9E5-3016-0045-A4B0-8B05E7A7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AC99E-BEAC-DA40-A267-48277A4D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B92C-5A29-6848-A34F-8D22A4B0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83AB0-CA15-C74A-B450-74D1195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BE188-5285-F44F-BDD9-1388D7D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16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1C889-DF00-A740-8DB0-0B273C0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94CF5-3226-D54C-B6D6-995E9C4A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345717-29AB-0242-8673-3B203A57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E6B7B-942A-AB45-A616-992EC854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A046B-99E5-814B-B22D-2AF5A9A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3D444-A09D-084E-A43A-FC14888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60F35-35D0-FC44-87EC-E41807DAE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1654ED-5B0E-0D47-8094-F4DECA1A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C6505-6F9B-3F4B-8283-EEEE0E38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FE551-8CE2-D24C-A141-365F85C2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54E8D-8ACB-7843-92BD-8C77BE7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8E8E4-5F03-444E-A83D-8E8EBE7F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63167-43E9-F245-BD47-9E37B337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F63AE9-FF42-FF43-9257-A94A567A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9AF182-B708-9842-A50C-F4858102D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3C7B9-49E9-2046-9023-F3E6F1BA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A09F9-670D-134F-86BF-0D5253E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A13D9B-30E6-7946-A7BA-B9E39BE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C8D90-9A41-E241-BD4B-947C4C6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43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4267-A082-B44F-8B2F-5B1B556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E563D5-CF0D-AC4F-975A-A33D7C0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2B44A2-605A-9C45-A9EA-9334336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E57CC-A481-5D4E-A5EE-AAF7B67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85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2153E-F952-1644-B767-F97BB599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3FB896-21AC-5F4E-BB9B-8958E8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D95A47-34E4-7040-B540-3E4E612E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8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A001-6847-1744-8B74-4F80C374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9FE45-2C72-E34A-B431-D4D6484C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5E9FC-AED9-5140-968C-1517099F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9A65E-7C51-F347-AE2F-FA6693A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FF712-66BC-D744-9CDD-9CBA94C9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0CB208-B7F9-3B4D-860C-45E10D1C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09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F2836-F275-F947-8E23-2818C70B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9107A9-5F86-4F4D-9014-C3BF34667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FEF6B-64CE-1E41-99C0-3CD96E48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179F1-39D6-564E-A8AF-657C6C05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6D2E5-85C9-5040-B1C3-0B5246E8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FF35E4-E807-CE4F-8E0D-D920EAF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8754D2-7530-1640-B6E3-B603EDAC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AE3198-25F5-514B-9763-289ABAAF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6F395-92BD-6C4D-A8E6-C85C3FF0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C56B3-BEEA-A64E-8B0C-48B2C10E4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F925B-B602-694E-8F6C-7398959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4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6" Type="http://schemas.openxmlformats.org/officeDocument/2006/relationships/image" Target="../media/image7.png"/><Relationship Id="rId21" Type="http://schemas.openxmlformats.org/officeDocument/2006/relationships/image" Target="../media/image2.png"/><Relationship Id="rId25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.png"/><Relationship Id="rId23" Type="http://schemas.openxmlformats.org/officeDocument/2006/relationships/image" Target="../media/image4.png"/><Relationship Id="rId19" Type="http://schemas.openxmlformats.org/officeDocument/2006/relationships/image" Target="NULL"/><Relationship Id="rId2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群組 62">
            <a:extLst>
              <a:ext uri="{FF2B5EF4-FFF2-40B4-BE49-F238E27FC236}">
                <a16:creationId xmlns:a16="http://schemas.microsoft.com/office/drawing/2014/main" id="{C903DE47-D282-1942-B1BA-FF0553C5134A}"/>
              </a:ext>
            </a:extLst>
          </p:cNvPr>
          <p:cNvGrpSpPr/>
          <p:nvPr/>
        </p:nvGrpSpPr>
        <p:grpSpPr>
          <a:xfrm>
            <a:off x="-914400" y="611255"/>
            <a:ext cx="14630400" cy="5635490"/>
            <a:chOff x="-914400" y="611255"/>
            <a:chExt cx="14630400" cy="5635490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DAE4793-CAFA-4A43-831A-B41CFAA69270}"/>
                </a:ext>
              </a:extLst>
            </p:cNvPr>
            <p:cNvSpPr/>
            <p:nvPr/>
          </p:nvSpPr>
          <p:spPr>
            <a:xfrm>
              <a:off x="-914400" y="611255"/>
              <a:ext cx="14630400" cy="5635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4D4D5755-6D6C-B14C-8231-C0338E032F82}"/>
                </a:ext>
              </a:extLst>
            </p:cNvPr>
            <p:cNvGrpSpPr/>
            <p:nvPr/>
          </p:nvGrpSpPr>
          <p:grpSpPr>
            <a:xfrm>
              <a:off x="-768638" y="917704"/>
              <a:ext cx="6860342" cy="4895941"/>
              <a:chOff x="-768638" y="917704"/>
              <a:chExt cx="6860342" cy="4895941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2D86643F-6A88-3A48-82C5-81D0AFBF9574}"/>
                  </a:ext>
                </a:extLst>
              </p:cNvPr>
              <p:cNvSpPr/>
              <p:nvPr/>
            </p:nvSpPr>
            <p:spPr>
              <a:xfrm>
                <a:off x="-518632" y="3119920"/>
                <a:ext cx="6248881" cy="768778"/>
              </a:xfrm>
              <a:prstGeom prst="rect">
                <a:avLst/>
              </a:prstGeom>
              <a:solidFill>
                <a:srgbClr val="FFFF00">
                  <a:alpha val="28627"/>
                </a:srgb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50B84284-454C-DB4F-9693-B3ECE10269AB}"/>
                  </a:ext>
                </a:extLst>
              </p:cNvPr>
              <p:cNvGrpSpPr/>
              <p:nvPr/>
            </p:nvGrpSpPr>
            <p:grpSpPr>
              <a:xfrm>
                <a:off x="-768638" y="917704"/>
                <a:ext cx="6860342" cy="4895941"/>
                <a:chOff x="-305507" y="1324397"/>
                <a:chExt cx="6860342" cy="4895941"/>
              </a:xfrm>
            </p:grpSpPr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C4E297E8-7971-A648-B992-A5B7C6DCF49B}"/>
                    </a:ext>
                  </a:extLst>
                </p:cNvPr>
                <p:cNvGrpSpPr/>
                <p:nvPr/>
              </p:nvGrpSpPr>
              <p:grpSpPr>
                <a:xfrm>
                  <a:off x="-40170" y="1869494"/>
                  <a:ext cx="4239011" cy="4285573"/>
                  <a:chOff x="698922" y="972836"/>
                  <a:chExt cx="4239011" cy="4285573"/>
                </a:xfrm>
              </p:grpSpPr>
              <p:grpSp>
                <p:nvGrpSpPr>
                  <p:cNvPr id="68" name="群組 67">
                    <a:extLst>
                      <a:ext uri="{FF2B5EF4-FFF2-40B4-BE49-F238E27FC236}">
                        <a16:creationId xmlns:a16="http://schemas.microsoft.com/office/drawing/2014/main" id="{54C572CE-D837-FD43-A2B4-FEC90DC9D6FC}"/>
                      </a:ext>
                    </a:extLst>
                  </p:cNvPr>
                  <p:cNvGrpSpPr/>
                  <p:nvPr/>
                </p:nvGrpSpPr>
                <p:grpSpPr>
                  <a:xfrm>
                    <a:off x="698922" y="972836"/>
                    <a:ext cx="4239011" cy="4027827"/>
                    <a:chOff x="3200252" y="1264437"/>
                    <a:chExt cx="3535901" cy="4027827"/>
                  </a:xfrm>
                </p:grpSpPr>
                <p:grpSp>
                  <p:nvGrpSpPr>
                    <p:cNvPr id="70" name="群組 69">
                      <a:extLst>
                        <a:ext uri="{FF2B5EF4-FFF2-40B4-BE49-F238E27FC236}">
                          <a16:creationId xmlns:a16="http://schemas.microsoft.com/office/drawing/2014/main" id="{9F0EB3F7-7EDF-7544-BC00-2E83118C44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1682461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115" name="矩形 114">
                        <a:extLst>
                          <a:ext uri="{FF2B5EF4-FFF2-40B4-BE49-F238E27FC236}">
                            <a16:creationId xmlns:a16="http://schemas.microsoft.com/office/drawing/2014/main" id="{3023BB6F-4A05-114B-8371-D84B5F00E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rgbClr val="F4F7BE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116" name="群組 115">
                        <a:extLst>
                          <a:ext uri="{FF2B5EF4-FFF2-40B4-BE49-F238E27FC236}">
                            <a16:creationId xmlns:a16="http://schemas.microsoft.com/office/drawing/2014/main" id="{81B16DFB-321A-9C47-BF28-9AC344A765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117" name="直線接點 116">
                          <a:extLst>
                            <a:ext uri="{FF2B5EF4-FFF2-40B4-BE49-F238E27FC236}">
                              <a16:creationId xmlns:a16="http://schemas.microsoft.com/office/drawing/2014/main" id="{D7BE6641-2FC6-354B-A08B-4138E4C48BB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8" name="直線接點 117">
                          <a:extLst>
                            <a:ext uri="{FF2B5EF4-FFF2-40B4-BE49-F238E27FC236}">
                              <a16:creationId xmlns:a16="http://schemas.microsoft.com/office/drawing/2014/main" id="{A04A37F8-BFF1-BA4C-844B-34E733E56BE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9" name="直線接點 118">
                          <a:extLst>
                            <a:ext uri="{FF2B5EF4-FFF2-40B4-BE49-F238E27FC236}">
                              <a16:creationId xmlns:a16="http://schemas.microsoft.com/office/drawing/2014/main" id="{ED380ECA-E71B-CE4E-A34D-23FBB5C4A0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0" name="直線接點 119">
                          <a:extLst>
                            <a:ext uri="{FF2B5EF4-FFF2-40B4-BE49-F238E27FC236}">
                              <a16:creationId xmlns:a16="http://schemas.microsoft.com/office/drawing/2014/main" id="{12F15996-854F-E647-9647-C34713CD29D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1" name="直線接點 120">
                          <a:extLst>
                            <a:ext uri="{FF2B5EF4-FFF2-40B4-BE49-F238E27FC236}">
                              <a16:creationId xmlns:a16="http://schemas.microsoft.com/office/drawing/2014/main" id="{A21F65BA-DED8-4144-B114-C42435D7BDF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1" name="群組 70">
                      <a:extLst>
                        <a:ext uri="{FF2B5EF4-FFF2-40B4-BE49-F238E27FC236}">
                          <a16:creationId xmlns:a16="http://schemas.microsoft.com/office/drawing/2014/main" id="{BE02ED39-6BE3-3747-BC39-B8E038DDE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2371811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108" name="矩形 107">
                        <a:extLst>
                          <a:ext uri="{FF2B5EF4-FFF2-40B4-BE49-F238E27FC236}">
                            <a16:creationId xmlns:a16="http://schemas.microsoft.com/office/drawing/2014/main" id="{5C24B17F-20A7-D048-A86B-F185C8B40F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rgbClr val="E5F77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109" name="群組 108">
                        <a:extLst>
                          <a:ext uri="{FF2B5EF4-FFF2-40B4-BE49-F238E27FC236}">
                            <a16:creationId xmlns:a16="http://schemas.microsoft.com/office/drawing/2014/main" id="{9B4B83CA-6868-FF4E-BDA5-A94F3F551C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110" name="直線接點 109">
                          <a:extLst>
                            <a:ext uri="{FF2B5EF4-FFF2-40B4-BE49-F238E27FC236}">
                              <a16:creationId xmlns:a16="http://schemas.microsoft.com/office/drawing/2014/main" id="{19B3A8AA-4626-804E-9B81-431F8BEC4B4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1" name="直線接點 110">
                          <a:extLst>
                            <a:ext uri="{FF2B5EF4-FFF2-40B4-BE49-F238E27FC236}">
                              <a16:creationId xmlns:a16="http://schemas.microsoft.com/office/drawing/2014/main" id="{75535EA5-B13A-0A4D-B9DB-04C476E61C3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直線接點 111">
                          <a:extLst>
                            <a:ext uri="{FF2B5EF4-FFF2-40B4-BE49-F238E27FC236}">
                              <a16:creationId xmlns:a16="http://schemas.microsoft.com/office/drawing/2014/main" id="{A7C8CDF7-84E5-0B40-AB6A-D7A46D6F987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直線接點 112">
                          <a:extLst>
                            <a:ext uri="{FF2B5EF4-FFF2-40B4-BE49-F238E27FC236}">
                              <a16:creationId xmlns:a16="http://schemas.microsoft.com/office/drawing/2014/main" id="{DE951325-CD29-0641-ACDD-C816070CD23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4" name="直線接點 113">
                          <a:extLst>
                            <a:ext uri="{FF2B5EF4-FFF2-40B4-BE49-F238E27FC236}">
                              <a16:creationId xmlns:a16="http://schemas.microsoft.com/office/drawing/2014/main" id="{1E37C17A-7985-4249-87CD-08F47CFFF2D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2" name="群組 71">
                      <a:extLst>
                        <a:ext uri="{FF2B5EF4-FFF2-40B4-BE49-F238E27FC236}">
                          <a16:creationId xmlns:a16="http://schemas.microsoft.com/office/drawing/2014/main" id="{A9F20AC5-C342-3146-84EE-8AC7F57CDC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3243997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101" name="矩形 100">
                        <a:extLst>
                          <a:ext uri="{FF2B5EF4-FFF2-40B4-BE49-F238E27FC236}">
                            <a16:creationId xmlns:a16="http://schemas.microsoft.com/office/drawing/2014/main" id="{80FB4E89-C809-C24C-AC1F-5DC6910044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rgbClr val="DEBA6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102" name="群組 101">
                        <a:extLst>
                          <a:ext uri="{FF2B5EF4-FFF2-40B4-BE49-F238E27FC236}">
                            <a16:creationId xmlns:a16="http://schemas.microsoft.com/office/drawing/2014/main" id="{FE548292-C352-B549-9289-7A96C42AEE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103" name="直線接點 102">
                          <a:extLst>
                            <a:ext uri="{FF2B5EF4-FFF2-40B4-BE49-F238E27FC236}">
                              <a16:creationId xmlns:a16="http://schemas.microsoft.com/office/drawing/2014/main" id="{5BCA637B-97BA-EB40-9A0D-3E78891AC55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4" name="直線接點 103">
                          <a:extLst>
                            <a:ext uri="{FF2B5EF4-FFF2-40B4-BE49-F238E27FC236}">
                              <a16:creationId xmlns:a16="http://schemas.microsoft.com/office/drawing/2014/main" id="{AD7E650F-78C4-924F-9198-EB1E81040F5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直線接點 104">
                          <a:extLst>
                            <a:ext uri="{FF2B5EF4-FFF2-40B4-BE49-F238E27FC236}">
                              <a16:creationId xmlns:a16="http://schemas.microsoft.com/office/drawing/2014/main" id="{F62177E8-2480-4041-B296-8953A5549E6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直線接點 105">
                          <a:extLst>
                            <a:ext uri="{FF2B5EF4-FFF2-40B4-BE49-F238E27FC236}">
                              <a16:creationId xmlns:a16="http://schemas.microsoft.com/office/drawing/2014/main" id="{C841B821-41D3-434F-8DC3-56866591D5A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" name="直線接點 106">
                          <a:extLst>
                            <a:ext uri="{FF2B5EF4-FFF2-40B4-BE49-F238E27FC236}">
                              <a16:creationId xmlns:a16="http://schemas.microsoft.com/office/drawing/2014/main" id="{F3F85A7F-FCE0-4445-A6CE-A1956C90B11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73" name="文字方塊 72">
                      <a:extLst>
                        <a:ext uri="{FF2B5EF4-FFF2-40B4-BE49-F238E27FC236}">
                          <a16:creationId xmlns:a16="http://schemas.microsoft.com/office/drawing/2014/main" id="{72C1FD38-AD36-E543-8943-5C44D2BC3C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0043" y="1631380"/>
                      <a:ext cx="4950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CS:1</a:t>
                      </a:r>
                      <a:endParaRPr lang="zh-TW" alt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4" name="文字方塊 73">
                          <a:extLst>
                            <a:ext uri="{FF2B5EF4-FFF2-40B4-BE49-F238E27FC236}">
                              <a16:creationId xmlns:a16="http://schemas.microsoft.com/office/drawing/2014/main" id="{2CBCF84A-90E7-4243-A6DA-50E6CCE370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5081082" y="2755892"/>
                          <a:ext cx="6222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文字方塊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5081082" y="2755892"/>
                          <a:ext cx="622286" cy="369332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5" name="文字方塊 74">
                      <a:extLst>
                        <a:ext uri="{FF2B5EF4-FFF2-40B4-BE49-F238E27FC236}">
                          <a16:creationId xmlns:a16="http://schemas.microsoft.com/office/drawing/2014/main" id="{9185F492-D659-8642-84E3-4A1F4F6A6C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0043" y="2323670"/>
                      <a:ext cx="4950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CS:2</a:t>
                      </a:r>
                      <a:endParaRPr lang="zh-TW" alt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6" name="文字方塊 75">
                          <a:extLst>
                            <a:ext uri="{FF2B5EF4-FFF2-40B4-BE49-F238E27FC236}">
                              <a16:creationId xmlns:a16="http://schemas.microsoft.com/office/drawing/2014/main" id="{39DB9655-35B2-8A40-8DD7-D15BE68041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5081082" y="3678211"/>
                          <a:ext cx="6222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……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文字方塊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5081082" y="3678211"/>
                          <a:ext cx="622286" cy="369332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77" name="群組 76">
                      <a:extLst>
                        <a:ext uri="{FF2B5EF4-FFF2-40B4-BE49-F238E27FC236}">
                          <a16:creationId xmlns:a16="http://schemas.microsoft.com/office/drawing/2014/main" id="{55EA927E-66DA-E54F-99ED-D2443120A8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4208706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94" name="矩形 93">
                        <a:extLst>
                          <a:ext uri="{FF2B5EF4-FFF2-40B4-BE49-F238E27FC236}">
                            <a16:creationId xmlns:a16="http://schemas.microsoft.com/office/drawing/2014/main" id="{5A19EB22-C23F-BF41-AA36-B820BCF29A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rgbClr val="D58F9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95" name="群組 94">
                        <a:extLst>
                          <a:ext uri="{FF2B5EF4-FFF2-40B4-BE49-F238E27FC236}">
                            <a16:creationId xmlns:a16="http://schemas.microsoft.com/office/drawing/2014/main" id="{EDA00213-F395-3F4B-B64F-9A0FE6CD4D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96" name="直線接點 95">
                          <a:extLst>
                            <a:ext uri="{FF2B5EF4-FFF2-40B4-BE49-F238E27FC236}">
                              <a16:creationId xmlns:a16="http://schemas.microsoft.com/office/drawing/2014/main" id="{3706BF8D-DD1B-0047-8A9A-5C11A06E90C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直線接點 96">
                          <a:extLst>
                            <a:ext uri="{FF2B5EF4-FFF2-40B4-BE49-F238E27FC236}">
                              <a16:creationId xmlns:a16="http://schemas.microsoft.com/office/drawing/2014/main" id="{239B9EE1-D811-B540-B67E-23A3854066B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8" name="直線接點 97">
                          <a:extLst>
                            <a:ext uri="{FF2B5EF4-FFF2-40B4-BE49-F238E27FC236}">
                              <a16:creationId xmlns:a16="http://schemas.microsoft.com/office/drawing/2014/main" id="{D40C5CEA-C970-5247-9C30-DA784FDED0F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9" name="直線接點 98">
                          <a:extLst>
                            <a:ext uri="{FF2B5EF4-FFF2-40B4-BE49-F238E27FC236}">
                              <a16:creationId xmlns:a16="http://schemas.microsoft.com/office/drawing/2014/main" id="{D90D5F93-EDC4-734B-89DA-D44BF87D956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0" name="直線接點 99">
                          <a:extLst>
                            <a:ext uri="{FF2B5EF4-FFF2-40B4-BE49-F238E27FC236}">
                              <a16:creationId xmlns:a16="http://schemas.microsoft.com/office/drawing/2014/main" id="{E4DCB115-9320-474A-9E03-E80CD82F020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8" name="群組 77">
                      <a:extLst>
                        <a:ext uri="{FF2B5EF4-FFF2-40B4-BE49-F238E27FC236}">
                          <a16:creationId xmlns:a16="http://schemas.microsoft.com/office/drawing/2014/main" id="{74A7062B-FE2B-B34C-A653-084C3EAC8E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8298" y="4898056"/>
                      <a:ext cx="2687855" cy="273050"/>
                      <a:chOff x="3979791" y="1905173"/>
                      <a:chExt cx="3250277" cy="273050"/>
                    </a:xfrm>
                  </p:grpSpPr>
                  <p:sp>
                    <p:nvSpPr>
                      <p:cNvPr id="87" name="矩形 86">
                        <a:extLst>
                          <a:ext uri="{FF2B5EF4-FFF2-40B4-BE49-F238E27FC236}">
                            <a16:creationId xmlns:a16="http://schemas.microsoft.com/office/drawing/2014/main" id="{542F56B9-5153-244E-9234-E3144872FB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79791" y="1905173"/>
                        <a:ext cx="3250277" cy="2730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grpSp>
                    <p:nvGrpSpPr>
                      <p:cNvPr id="88" name="群組 87">
                        <a:extLst>
                          <a:ext uri="{FF2B5EF4-FFF2-40B4-BE49-F238E27FC236}">
                            <a16:creationId xmlns:a16="http://schemas.microsoft.com/office/drawing/2014/main" id="{CDCA67EE-6DF0-3549-9888-385C3CDAB3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79791" y="1905173"/>
                        <a:ext cx="3250277" cy="273050"/>
                        <a:chOff x="3979791" y="1905173"/>
                        <a:chExt cx="3250277" cy="273050"/>
                      </a:xfrm>
                    </p:grpSpPr>
                    <p:cxnSp>
                      <p:nvCxnSpPr>
                        <p:cNvPr id="89" name="直線接點 88">
                          <a:extLst>
                            <a:ext uri="{FF2B5EF4-FFF2-40B4-BE49-F238E27FC236}">
                              <a16:creationId xmlns:a16="http://schemas.microsoft.com/office/drawing/2014/main" id="{F326DC65-0FC7-2A49-9BD8-4180F4E1244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0517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0" name="直線接點 89">
                          <a:extLst>
                            <a:ext uri="{FF2B5EF4-FFF2-40B4-BE49-F238E27FC236}">
                              <a16:creationId xmlns:a16="http://schemas.microsoft.com/office/drawing/2014/main" id="{1CBBCF56-6DD5-EF40-AAA7-3B06B3B24B7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1973436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1" name="直線接點 90">
                          <a:extLst>
                            <a:ext uri="{FF2B5EF4-FFF2-40B4-BE49-F238E27FC236}">
                              <a16:creationId xmlns:a16="http://schemas.microsoft.com/office/drawing/2014/main" id="{C36FF1D3-DEDE-C141-8A6D-F56D996221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041699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2" name="直線接點 91">
                          <a:extLst>
                            <a:ext uri="{FF2B5EF4-FFF2-40B4-BE49-F238E27FC236}">
                              <a16:creationId xmlns:a16="http://schemas.microsoft.com/office/drawing/2014/main" id="{8E1EB14A-25E7-B347-8A23-9FA2A9CB04F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09962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" name="直線接點 92">
                          <a:extLst>
                            <a:ext uri="{FF2B5EF4-FFF2-40B4-BE49-F238E27FC236}">
                              <a16:creationId xmlns:a16="http://schemas.microsoft.com/office/drawing/2014/main" id="{1897BAB7-2AA8-F240-A7A6-82456C4CDC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979791" y="2178223"/>
                          <a:ext cx="3250277" cy="0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79" name="文字方塊 78">
                      <a:extLst>
                        <a:ext uri="{FF2B5EF4-FFF2-40B4-BE49-F238E27FC236}">
                          <a16:creationId xmlns:a16="http://schemas.microsoft.com/office/drawing/2014/main" id="{79492003-D0D1-5746-A9EA-490F044417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4055" y="4922932"/>
                      <a:ext cx="4990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 err="1"/>
                        <a:t>CS:n</a:t>
                      </a:r>
                      <a:endParaRPr lang="zh-TW" altLang="en-US" dirty="0"/>
                    </a:p>
                  </p:txBody>
                </p:sp>
                <p:sp>
                  <p:nvSpPr>
                    <p:cNvPr id="80" name="文字方塊 79">
                      <a:extLst>
                        <a:ext uri="{FF2B5EF4-FFF2-40B4-BE49-F238E27FC236}">
                          <a16:creationId xmlns:a16="http://schemas.microsoft.com/office/drawing/2014/main" id="{BDD3D753-8442-E44D-9614-6B1B9F283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0252" y="4150941"/>
                      <a:ext cx="6554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dirty="0"/>
                        <a:t>CS:n-1</a:t>
                      </a:r>
                      <a:endParaRPr lang="zh-TW" altLang="en-US" dirty="0"/>
                    </a:p>
                  </p:txBody>
                </p:sp>
                <p:sp>
                  <p:nvSpPr>
                    <p:cNvPr id="81" name="左大括弧 80">
                      <a:extLst>
                        <a:ext uri="{FF2B5EF4-FFF2-40B4-BE49-F238E27FC236}">
                          <a16:creationId xmlns:a16="http://schemas.microsoft.com/office/drawing/2014/main" id="{1C9540BB-AB13-B947-B835-804BBD9F9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1690417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2" name="左大括弧 81">
                      <a:extLst>
                        <a:ext uri="{FF2B5EF4-FFF2-40B4-BE49-F238E27FC236}">
                          <a16:creationId xmlns:a16="http://schemas.microsoft.com/office/drawing/2014/main" id="{47AD15A0-7497-1445-824F-0F51EE100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2379767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3" name="左大括弧 82">
                      <a:extLst>
                        <a:ext uri="{FF2B5EF4-FFF2-40B4-BE49-F238E27FC236}">
                          <a16:creationId xmlns:a16="http://schemas.microsoft.com/office/drawing/2014/main" id="{52DE0DB0-A126-D343-8747-7EEF8E8C3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3251953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4" name="左大括弧 83">
                      <a:extLst>
                        <a:ext uri="{FF2B5EF4-FFF2-40B4-BE49-F238E27FC236}">
                          <a16:creationId xmlns:a16="http://schemas.microsoft.com/office/drawing/2014/main" id="{54FCCC7B-F9EE-524D-9ECC-3CB256E9F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4220028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5" name="左大括弧 84">
                      <a:extLst>
                        <a:ext uri="{FF2B5EF4-FFF2-40B4-BE49-F238E27FC236}">
                          <a16:creationId xmlns:a16="http://schemas.microsoft.com/office/drawing/2014/main" id="{FCC8693D-C052-044F-B7D9-3068FCF57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5256" y="4907825"/>
                      <a:ext cx="46508" cy="265094"/>
                    </a:xfrm>
                    <a:prstGeom prst="leftBrace">
                      <a:avLst>
                        <a:gd name="adj1" fmla="val 28991"/>
                        <a:gd name="adj2" fmla="val 50000"/>
                      </a:avLst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6" name="文字方塊 85">
                      <a:extLst>
                        <a:ext uri="{FF2B5EF4-FFF2-40B4-BE49-F238E27FC236}">
                          <a16:creationId xmlns:a16="http://schemas.microsoft.com/office/drawing/2014/main" id="{669AB5E4-E84C-3549-B3A7-7D9CA2FFAB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52084" y="1264437"/>
                      <a:ext cx="30111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i="1" dirty="0"/>
                        <a:t>L</a:t>
                      </a:r>
                      <a:r>
                        <a:rPr lang="en-US" altLang="zh-TW" i="1" baseline="-25000" dirty="0"/>
                        <a:t>0</a:t>
                      </a:r>
                      <a:endParaRPr lang="zh-TW" altLang="en-US" baseline="-25000" dirty="0"/>
                    </a:p>
                  </p:txBody>
                </p:sp>
              </p:grpSp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65E1E6AD-F386-094E-A8E9-73AA51D801A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320" y="1671677"/>
                    <a:ext cx="360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i="1" baseline="-25000" dirty="0"/>
                      <a:t>1</a:t>
                    </a:r>
                    <a:endParaRPr lang="zh-TW" altLang="en-US" baseline="-25000" dirty="0"/>
                  </a:p>
                </p:txBody>
              </p:sp>
              <p:sp>
                <p:nvSpPr>
                  <p:cNvPr id="66" name="文字方塊 65">
                    <a:extLst>
                      <a:ext uri="{FF2B5EF4-FFF2-40B4-BE49-F238E27FC236}">
                        <a16:creationId xmlns:a16="http://schemas.microsoft.com/office/drawing/2014/main" id="{5453177F-986F-DC48-AA82-508894981B9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320" y="4232189"/>
                    <a:ext cx="4876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baseline="-25000" dirty="0"/>
                      <a:t>n-1</a:t>
                    </a:r>
                    <a:endParaRPr lang="zh-TW" altLang="en-US" baseline="-25000" dirty="0"/>
                  </a:p>
                </p:txBody>
              </p:sp>
              <p:sp>
                <p:nvSpPr>
                  <p:cNvPr id="67" name="文字方塊 66">
                    <a:extLst>
                      <a:ext uri="{FF2B5EF4-FFF2-40B4-BE49-F238E27FC236}">
                        <a16:creationId xmlns:a16="http://schemas.microsoft.com/office/drawing/2014/main" id="{21E022B9-1FA0-4349-9474-83F44A10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320" y="4889077"/>
                    <a:ext cx="362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i="1" dirty="0"/>
                      <a:t>L</a:t>
                    </a:r>
                    <a:r>
                      <a:rPr lang="en-US" altLang="zh-TW" baseline="-25000" dirty="0"/>
                      <a:t>n</a:t>
                    </a:r>
                    <a:endParaRPr lang="zh-TW" altLang="en-US" baseline="-25000" dirty="0"/>
                  </a:p>
                </p:txBody>
              </p:sp>
            </p:grp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29DF5A01-6724-C840-9D04-11426D6368CD}"/>
                    </a:ext>
                  </a:extLst>
                </p:cNvPr>
                <p:cNvSpPr txBox="1"/>
                <p:nvPr/>
              </p:nvSpPr>
              <p:spPr>
                <a:xfrm>
                  <a:off x="-305507" y="1324397"/>
                  <a:ext cx="53914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/>
                    <a:t>(a) Coherent and Incoherent Alternating Structure</a:t>
                  </a:r>
                  <a:endParaRPr lang="zh-TW" altLang="en-US" sz="2000" dirty="0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10B69E9E-91A2-5345-8E1D-A01625BB187C}"/>
                    </a:ext>
                  </a:extLst>
                </p:cNvPr>
                <p:cNvSpPr txBox="1"/>
                <p:nvPr/>
              </p:nvSpPr>
              <p:spPr>
                <a:xfrm>
                  <a:off x="4254626" y="2212047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7EAA6F8E-9FA7-F84F-89AF-662386324321}"/>
                    </a:ext>
                  </a:extLst>
                </p:cNvPr>
                <p:cNvSpPr txBox="1"/>
                <p:nvPr/>
              </p:nvSpPr>
              <p:spPr>
                <a:xfrm>
                  <a:off x="4254626" y="2933934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789EEC67-D880-684D-966F-0568CFA1810F}"/>
                    </a:ext>
                  </a:extLst>
                </p:cNvPr>
                <p:cNvSpPr txBox="1"/>
                <p:nvPr/>
              </p:nvSpPr>
              <p:spPr>
                <a:xfrm>
                  <a:off x="4254626" y="3761148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A1C03D77-F28A-6445-A121-9069BA7F30CC}"/>
                    </a:ext>
                  </a:extLst>
                </p:cNvPr>
                <p:cNvSpPr txBox="1"/>
                <p:nvPr/>
              </p:nvSpPr>
              <p:spPr>
                <a:xfrm>
                  <a:off x="4254626" y="4751239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D382490F-4FC1-1D49-BC6F-CE575732C84C}"/>
                    </a:ext>
                  </a:extLst>
                </p:cNvPr>
                <p:cNvSpPr txBox="1"/>
                <p:nvPr/>
              </p:nvSpPr>
              <p:spPr>
                <a:xfrm>
                  <a:off x="4254626" y="5420118"/>
                  <a:ext cx="230020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0432FF"/>
                      </a:solidFill>
                    </a:rPr>
                    <a:t>EM wave optics</a:t>
                  </a:r>
                  <a:endParaRPr kumimoji="1" lang="zh-TW" altLang="en-US" sz="2000" dirty="0">
                    <a:solidFill>
                      <a:srgbClr val="0432FF"/>
                    </a:solidFill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BDBD417A-B3FD-F549-ABE5-80E4B532A261}"/>
                    </a:ext>
                  </a:extLst>
                </p:cNvPr>
                <p:cNvSpPr txBox="1"/>
                <p:nvPr/>
              </p:nvSpPr>
              <p:spPr>
                <a:xfrm>
                  <a:off x="4262920" y="2536312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0796E5E6-0A7B-D64A-9CA3-5BF46E0461D4}"/>
                    </a:ext>
                  </a:extLst>
                </p:cNvPr>
                <p:cNvSpPr txBox="1"/>
                <p:nvPr/>
              </p:nvSpPr>
              <p:spPr>
                <a:xfrm>
                  <a:off x="4262920" y="3324843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259BDF4-26C4-B942-A08C-2E1A0446C3C3}"/>
                    </a:ext>
                  </a:extLst>
                </p:cNvPr>
                <p:cNvSpPr txBox="1"/>
                <p:nvPr/>
              </p:nvSpPr>
              <p:spPr>
                <a:xfrm>
                  <a:off x="4262920" y="4332109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94417047-142A-724C-9592-88C1A610AA5B}"/>
                    </a:ext>
                  </a:extLst>
                </p:cNvPr>
                <p:cNvSpPr txBox="1"/>
                <p:nvPr/>
              </p:nvSpPr>
              <p:spPr>
                <a:xfrm>
                  <a:off x="4262920" y="5113458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9A5C4B2A-E9F5-9549-A13B-6AAF481318E5}"/>
                    </a:ext>
                  </a:extLst>
                </p:cNvPr>
                <p:cNvSpPr txBox="1"/>
                <p:nvPr/>
              </p:nvSpPr>
              <p:spPr>
                <a:xfrm>
                  <a:off x="4262920" y="5820228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D2652887-535A-2D4D-8F73-A1BF3FADEB4F}"/>
                    </a:ext>
                  </a:extLst>
                </p:cNvPr>
                <p:cNvSpPr txBox="1"/>
                <p:nvPr/>
              </p:nvSpPr>
              <p:spPr>
                <a:xfrm>
                  <a:off x="4262920" y="1830883"/>
                  <a:ext cx="15068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dirty="0">
                      <a:solidFill>
                        <a:srgbClr val="FF0000"/>
                      </a:solidFill>
                    </a:rPr>
                    <a:t>ray optics</a:t>
                  </a:r>
                  <a:endParaRPr kumimoji="1"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" name="5 角星形 4">
                <a:extLst>
                  <a:ext uri="{FF2B5EF4-FFF2-40B4-BE49-F238E27FC236}">
                    <a16:creationId xmlns:a16="http://schemas.microsoft.com/office/drawing/2014/main" id="{C424DD6F-6E08-F749-AA18-E29382516C4E}"/>
                  </a:ext>
                </a:extLst>
              </p:cNvPr>
              <p:cNvSpPr/>
              <p:nvPr/>
            </p:nvSpPr>
            <p:spPr>
              <a:xfrm>
                <a:off x="1999661" y="3443662"/>
                <a:ext cx="249765" cy="249765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B2600B4-9B51-5440-A305-366B30816186}"/>
                  </a:ext>
                </a:extLst>
              </p:cNvPr>
              <p:cNvSpPr txBox="1"/>
              <p:nvPr/>
            </p:nvSpPr>
            <p:spPr>
              <a:xfrm>
                <a:off x="1184604" y="3097196"/>
                <a:ext cx="881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emitter</a:t>
                </a:r>
                <a:endParaRPr kumimoji="1" lang="zh-TW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A75AB8-27CD-9740-BD33-C191904962F4}"/>
                  </a:ext>
                </a:extLst>
              </p:cNvPr>
              <p:cNvSpPr/>
              <p:nvPr/>
            </p:nvSpPr>
            <p:spPr>
              <a:xfrm>
                <a:off x="-503301" y="1425534"/>
                <a:ext cx="6248881" cy="170200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5098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0B81024B-20D0-884E-8028-47F86A91CE20}"/>
                  </a:ext>
                </a:extLst>
              </p:cNvPr>
              <p:cNvSpPr/>
              <p:nvPr/>
            </p:nvSpPr>
            <p:spPr>
              <a:xfrm>
                <a:off x="-503301" y="3893632"/>
                <a:ext cx="6248881" cy="18479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50980"/>
                </a:schemeClr>
              </a:solidFill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C7B50840-874C-C946-85FA-953383ACE810}"/>
                  </a:ext>
                </a:extLst>
              </p:cNvPr>
              <p:cNvSpPr txBox="1"/>
              <p:nvPr/>
            </p:nvSpPr>
            <p:spPr>
              <a:xfrm>
                <a:off x="1570234" y="2088097"/>
                <a:ext cx="1131431" cy="40011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b="1" dirty="0">
                    <a:solidFill>
                      <a:srgbClr val="FF0000"/>
                    </a:solidFill>
                  </a:rPr>
                  <a:t>useless</a:t>
                </a:r>
                <a:endParaRPr kumimoji="1" lang="zh-TW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438E48A8-055C-DE45-8B18-3C3EE2646FDF}"/>
                  </a:ext>
                </a:extLst>
              </p:cNvPr>
              <p:cNvSpPr txBox="1"/>
              <p:nvPr/>
            </p:nvSpPr>
            <p:spPr>
              <a:xfrm>
                <a:off x="1570234" y="4543594"/>
                <a:ext cx="1131431" cy="40011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b="1" dirty="0">
                    <a:solidFill>
                      <a:srgbClr val="FF0000"/>
                    </a:solidFill>
                  </a:rPr>
                  <a:t>useless</a:t>
                </a:r>
                <a:endParaRPr kumimoji="1" lang="zh-TW" alt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向右箭號 8">
              <a:extLst>
                <a:ext uri="{FF2B5EF4-FFF2-40B4-BE49-F238E27FC236}">
                  <a16:creationId xmlns:a16="http://schemas.microsoft.com/office/drawing/2014/main" id="{B3E0B114-AD2B-544C-9937-EFC917DCF7E5}"/>
                </a:ext>
              </a:extLst>
            </p:cNvPr>
            <p:cNvSpPr/>
            <p:nvPr/>
          </p:nvSpPr>
          <p:spPr>
            <a:xfrm>
              <a:off x="5816561" y="3249128"/>
              <a:ext cx="744994" cy="624229"/>
            </a:xfrm>
            <a:prstGeom prst="right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5959AAF2-2243-EA4E-8B14-E068BCD95F4B}"/>
                </a:ext>
              </a:extLst>
            </p:cNvPr>
            <p:cNvGrpSpPr/>
            <p:nvPr/>
          </p:nvGrpSpPr>
          <p:grpSpPr>
            <a:xfrm>
              <a:off x="5910662" y="919288"/>
              <a:ext cx="7512251" cy="5033005"/>
              <a:chOff x="5910662" y="919288"/>
              <a:chExt cx="7512251" cy="5033005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98B208C-C226-6048-A569-71ECD5E6866C}"/>
                  </a:ext>
                </a:extLst>
              </p:cNvPr>
              <p:cNvSpPr/>
              <p:nvPr/>
            </p:nvSpPr>
            <p:spPr>
              <a:xfrm>
                <a:off x="6627177" y="4780961"/>
                <a:ext cx="6795734" cy="5397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F522AA7-DDC7-B840-8A5F-5A32177F777C}"/>
                  </a:ext>
                </a:extLst>
              </p:cNvPr>
              <p:cNvSpPr/>
              <p:nvPr/>
            </p:nvSpPr>
            <p:spPr>
              <a:xfrm>
                <a:off x="6627177" y="1855760"/>
                <a:ext cx="6795736" cy="5200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8CA6701-77AB-DF4A-AF7B-CCFAFB48860E}"/>
                  </a:ext>
                </a:extLst>
              </p:cNvPr>
              <p:cNvSpPr/>
              <p:nvPr/>
            </p:nvSpPr>
            <p:spPr>
              <a:xfrm>
                <a:off x="6627177" y="2382533"/>
                <a:ext cx="6795736" cy="24055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CFBCFB0A-BA0E-A34B-B465-8E5546C4A989}"/>
                  </a:ext>
                </a:extLst>
              </p:cNvPr>
              <p:cNvSpPr txBox="1"/>
              <p:nvPr/>
            </p:nvSpPr>
            <p:spPr>
              <a:xfrm>
                <a:off x="5975020" y="919288"/>
                <a:ext cx="25382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/>
                  <a:t>(b) A coherent Set (CS)</a:t>
                </a:r>
                <a:endParaRPr lang="zh-TW" altLang="en-US" sz="2000" dirty="0"/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F3D8519-F5EA-3D48-819B-4C42F27D4C85}"/>
                  </a:ext>
                </a:extLst>
              </p:cNvPr>
              <p:cNvSpPr txBox="1"/>
              <p:nvPr/>
            </p:nvSpPr>
            <p:spPr>
              <a:xfrm>
                <a:off x="7035921" y="2013947"/>
                <a:ext cx="855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Layer 1</a:t>
                </a:r>
                <a:endParaRPr lang="zh-TW" altLang="en-US" dirty="0"/>
              </a:p>
            </p:txBody>
          </p: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33186F2A-C1FD-8E45-BD17-47B6663C1443}"/>
                  </a:ext>
                </a:extLst>
              </p:cNvPr>
              <p:cNvSpPr txBox="1"/>
              <p:nvPr/>
            </p:nvSpPr>
            <p:spPr>
              <a:xfrm>
                <a:off x="7035921" y="2429583"/>
                <a:ext cx="855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Layer 2</a:t>
                </a:r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1FBF0D1B-7EF8-014C-8E7E-7506F7F68A2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599164" y="2847346"/>
                    <a:ext cx="6222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1FBF0D1B-7EF8-014C-8E7E-7506F7F68A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599164" y="2847346"/>
                    <a:ext cx="62228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BD40F9D9-85A9-CC49-936F-4161DACD378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7599164" y="3893461"/>
                    <a:ext cx="6222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44" name="文字方塊 43">
                    <a:extLst>
                      <a:ext uri="{FF2B5EF4-FFF2-40B4-BE49-F238E27FC236}">
                        <a16:creationId xmlns:a16="http://schemas.microsoft.com/office/drawing/2014/main" id="{BD40F9D9-85A9-CC49-936F-4161DACD37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599164" y="3893461"/>
                    <a:ext cx="622286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469D8DCE-2BC2-E840-8993-3A16B95ED688}"/>
                  </a:ext>
                </a:extLst>
              </p:cNvPr>
              <p:cNvGrpSpPr/>
              <p:nvPr/>
            </p:nvGrpSpPr>
            <p:grpSpPr>
              <a:xfrm>
                <a:off x="7035921" y="2368438"/>
                <a:ext cx="5595883" cy="2403899"/>
                <a:chOff x="6843767" y="2659700"/>
                <a:chExt cx="3250277" cy="2403899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F8B14226-BA50-FE47-99F5-47B7D238C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2659700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9F15EF1D-9EB4-BA4D-9EB3-68169AFB7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3075337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BDD538E2-9324-AB45-B076-F3AEFFA14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3574100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DFF7FA47-62AD-BA44-9700-C83FCA43C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4035093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接點 44">
                  <a:extLst>
                    <a:ext uri="{FF2B5EF4-FFF2-40B4-BE49-F238E27FC236}">
                      <a16:creationId xmlns:a16="http://schemas.microsoft.com/office/drawing/2014/main" id="{46A3287F-65AB-264B-B23B-9B3EF61CF7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5063599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61E1B45A-8B21-6440-B755-1F8048E41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43767" y="4680532"/>
                  <a:ext cx="325027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777A97D-DF64-DD4E-8501-DBD6611B8A13}"/>
                  </a:ext>
                </a:extLst>
              </p:cNvPr>
              <p:cNvSpPr txBox="1"/>
              <p:nvPr/>
            </p:nvSpPr>
            <p:spPr>
              <a:xfrm>
                <a:off x="7035921" y="4417846"/>
                <a:ext cx="1110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Layer m-1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9C11A82-1DF4-3449-9D29-D2BDE8CD356B}"/>
                  </a:ext>
                </a:extLst>
              </p:cNvPr>
              <p:cNvSpPr txBox="1"/>
              <p:nvPr/>
            </p:nvSpPr>
            <p:spPr>
              <a:xfrm>
                <a:off x="7035921" y="4833482"/>
                <a:ext cx="922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Layer m</a:t>
                </a:r>
                <a:endParaRPr lang="zh-TW" altLang="en-US" dirty="0"/>
              </a:p>
            </p:txBody>
          </p:sp>
          <p:cxnSp>
            <p:nvCxnSpPr>
              <p:cNvPr id="51" name="直線單箭頭接點 97">
                <a:extLst>
                  <a:ext uri="{FF2B5EF4-FFF2-40B4-BE49-F238E27FC236}">
                    <a16:creationId xmlns:a16="http://schemas.microsoft.com/office/drawing/2014/main" id="{B0F5803F-18C9-084E-8821-A22B75A4FB84}"/>
                  </a:ext>
                </a:extLst>
              </p:cNvPr>
              <p:cNvCxnSpPr/>
              <p:nvPr/>
            </p:nvCxnSpPr>
            <p:spPr>
              <a:xfrm>
                <a:off x="8195111" y="2399011"/>
                <a:ext cx="0" cy="36933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字方塊 51">
                    <a:extLst>
                      <a:ext uri="{FF2B5EF4-FFF2-40B4-BE49-F238E27FC236}">
                        <a16:creationId xmlns:a16="http://schemas.microsoft.com/office/drawing/2014/main" id="{446C73B0-DD15-5149-B746-64A2F94AF10B}"/>
                      </a:ext>
                    </a:extLst>
                  </p:cNvPr>
                  <p:cNvSpPr txBox="1"/>
                  <p:nvPr/>
                </p:nvSpPr>
                <p:spPr>
                  <a:xfrm>
                    <a:off x="8225909" y="2399011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2" name="文字方塊 51">
                    <a:extLst>
                      <a:ext uri="{FF2B5EF4-FFF2-40B4-BE49-F238E27FC236}">
                        <a16:creationId xmlns:a16="http://schemas.microsoft.com/office/drawing/2014/main" id="{446C73B0-DD15-5149-B746-64A2F94AF1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909" y="2399011"/>
                    <a:ext cx="47795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單箭頭接點 99">
                <a:extLst>
                  <a:ext uri="{FF2B5EF4-FFF2-40B4-BE49-F238E27FC236}">
                    <a16:creationId xmlns:a16="http://schemas.microsoft.com/office/drawing/2014/main" id="{A5452804-7851-814D-AE1A-B7CC1B609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5111" y="3298350"/>
                <a:ext cx="0" cy="390028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47BF569-4E4D-894E-A462-192D90238DF2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865" y="3308698"/>
                    <a:ext cx="4452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747BF569-4E4D-894E-A462-192D90238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8865" y="3308698"/>
                    <a:ext cx="44525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線單箭頭接點 101">
                <a:extLst>
                  <a:ext uri="{FF2B5EF4-FFF2-40B4-BE49-F238E27FC236}">
                    <a16:creationId xmlns:a16="http://schemas.microsoft.com/office/drawing/2014/main" id="{D0DD4540-A311-C049-BB7C-45A7A0DDD51C}"/>
                  </a:ext>
                </a:extLst>
              </p:cNvPr>
              <p:cNvCxnSpPr/>
              <p:nvPr/>
            </p:nvCxnSpPr>
            <p:spPr>
              <a:xfrm>
                <a:off x="8195111" y="4388165"/>
                <a:ext cx="0" cy="369332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C1FB7BFF-F956-B949-A008-9364A13FE5E0}"/>
                      </a:ext>
                    </a:extLst>
                  </p:cNvPr>
                  <p:cNvSpPr txBox="1"/>
                  <p:nvPr/>
                </p:nvSpPr>
                <p:spPr>
                  <a:xfrm>
                    <a:off x="8225909" y="4388165"/>
                    <a:ext cx="759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C1FB7BFF-F956-B949-A008-9364A13FE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909" y="4388165"/>
                    <a:ext cx="759760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直線單箭頭接點 103">
                <a:extLst>
                  <a:ext uri="{FF2B5EF4-FFF2-40B4-BE49-F238E27FC236}">
                    <a16:creationId xmlns:a16="http://schemas.microsoft.com/office/drawing/2014/main" id="{1B58E90C-CF39-844C-98BB-44191CBB0AC2}"/>
                  </a:ext>
                </a:extLst>
              </p:cNvPr>
              <p:cNvCxnSpPr/>
              <p:nvPr/>
            </p:nvCxnSpPr>
            <p:spPr>
              <a:xfrm>
                <a:off x="8195111" y="1939731"/>
                <a:ext cx="0" cy="38107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104">
                <a:extLst>
                  <a:ext uri="{FF2B5EF4-FFF2-40B4-BE49-F238E27FC236}">
                    <a16:creationId xmlns:a16="http://schemas.microsoft.com/office/drawing/2014/main" id="{4BDD6690-E88C-C848-ABD1-08EB7C87CAF7}"/>
                  </a:ext>
                </a:extLst>
              </p:cNvPr>
              <p:cNvCxnSpPr/>
              <p:nvPr/>
            </p:nvCxnSpPr>
            <p:spPr>
              <a:xfrm>
                <a:off x="8195111" y="4894268"/>
                <a:ext cx="0" cy="381074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2A682724-E1AE-B147-B994-2EB79E2278E7}"/>
                      </a:ext>
                    </a:extLst>
                  </p:cNvPr>
                  <p:cNvSpPr txBox="1"/>
                  <p:nvPr/>
                </p:nvSpPr>
                <p:spPr>
                  <a:xfrm>
                    <a:off x="8225909" y="1959638"/>
                    <a:ext cx="47263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2A682724-E1AE-B147-B994-2EB79E227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909" y="1959638"/>
                    <a:ext cx="47263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2EB07D6F-F3F1-4346-A230-96CBF02C12B1}"/>
                      </a:ext>
                    </a:extLst>
                  </p:cNvPr>
                  <p:cNvSpPr txBox="1"/>
                  <p:nvPr/>
                </p:nvSpPr>
                <p:spPr>
                  <a:xfrm>
                    <a:off x="8225909" y="4850043"/>
                    <a:ext cx="5401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2EB07D6F-F3F1-4346-A230-96CBF02C12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5909" y="4850043"/>
                    <a:ext cx="54014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6" name="直線接點 135">
                <a:extLst>
                  <a:ext uri="{FF2B5EF4-FFF2-40B4-BE49-F238E27FC236}">
                    <a16:creationId xmlns:a16="http://schemas.microsoft.com/office/drawing/2014/main" id="{CB762468-CE75-DC4E-B10D-1229C863498C}"/>
                  </a:ext>
                </a:extLst>
              </p:cNvPr>
              <p:cNvCxnSpPr/>
              <p:nvPr/>
            </p:nvCxnSpPr>
            <p:spPr>
              <a:xfrm>
                <a:off x="8913375" y="1633251"/>
                <a:ext cx="0" cy="396683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5 角星形 166">
                <a:extLst>
                  <a:ext uri="{FF2B5EF4-FFF2-40B4-BE49-F238E27FC236}">
                    <a16:creationId xmlns:a16="http://schemas.microsoft.com/office/drawing/2014/main" id="{82264A11-3D9F-FF48-B90A-169A1214DFE7}"/>
                  </a:ext>
                </a:extLst>
              </p:cNvPr>
              <p:cNvSpPr/>
              <p:nvPr/>
            </p:nvSpPr>
            <p:spPr>
              <a:xfrm>
                <a:off x="11179394" y="3243427"/>
                <a:ext cx="492984" cy="492984"/>
              </a:xfrm>
              <a:prstGeom prst="star5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825720EB-1EFE-3F42-A835-90BB262E459C}"/>
                  </a:ext>
                </a:extLst>
              </p:cNvPr>
              <p:cNvSpPr txBox="1"/>
              <p:nvPr/>
            </p:nvSpPr>
            <p:spPr>
              <a:xfrm>
                <a:off x="10136736" y="3846297"/>
                <a:ext cx="3009953" cy="70788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000" b="1" dirty="0">
                    <a:solidFill>
                      <a:srgbClr val="FF0000"/>
                    </a:solidFill>
                  </a:rPr>
                  <a:t>Only an ensemble of emitter is supported.</a:t>
                </a:r>
                <a:endParaRPr kumimoji="1" lang="zh-TW" altLang="en-US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手繪多邊形 29">
                <a:extLst>
                  <a:ext uri="{FF2B5EF4-FFF2-40B4-BE49-F238E27FC236}">
                    <a16:creationId xmlns:a16="http://schemas.microsoft.com/office/drawing/2014/main" id="{60CA7EB1-6973-7B47-8FBA-D00F082B4FFC}"/>
                  </a:ext>
                </a:extLst>
              </p:cNvPr>
              <p:cNvSpPr/>
              <p:nvPr/>
            </p:nvSpPr>
            <p:spPr>
              <a:xfrm>
                <a:off x="9035492" y="1893346"/>
                <a:ext cx="1551221" cy="3474720"/>
              </a:xfrm>
              <a:custGeom>
                <a:avLst/>
                <a:gdLst>
                  <a:gd name="connsiteX0" fmla="*/ 0 w 1551221"/>
                  <a:gd name="connsiteY0" fmla="*/ 0 h 3474720"/>
                  <a:gd name="connsiteX1" fmla="*/ 580913 w 1551221"/>
                  <a:gd name="connsiteY1" fmla="*/ 398033 h 3474720"/>
                  <a:gd name="connsiteX2" fmla="*/ 1344706 w 1551221"/>
                  <a:gd name="connsiteY2" fmla="*/ 699247 h 3474720"/>
                  <a:gd name="connsiteX3" fmla="*/ 1549101 w 1551221"/>
                  <a:gd name="connsiteY3" fmla="*/ 1011219 h 3474720"/>
                  <a:gd name="connsiteX4" fmla="*/ 1258645 w 1551221"/>
                  <a:gd name="connsiteY4" fmla="*/ 1204856 h 3474720"/>
                  <a:gd name="connsiteX5" fmla="*/ 839097 w 1551221"/>
                  <a:gd name="connsiteY5" fmla="*/ 1420009 h 3474720"/>
                  <a:gd name="connsiteX6" fmla="*/ 322729 w 1551221"/>
                  <a:gd name="connsiteY6" fmla="*/ 1656678 h 3474720"/>
                  <a:gd name="connsiteX7" fmla="*/ 258184 w 1551221"/>
                  <a:gd name="connsiteY7" fmla="*/ 1807285 h 3474720"/>
                  <a:gd name="connsiteX8" fmla="*/ 172122 w 1551221"/>
                  <a:gd name="connsiteY8" fmla="*/ 2194560 h 3474720"/>
                  <a:gd name="connsiteX9" fmla="*/ 290457 w 1551221"/>
                  <a:gd name="connsiteY9" fmla="*/ 2517289 h 3474720"/>
                  <a:gd name="connsiteX10" fmla="*/ 688489 w 1551221"/>
                  <a:gd name="connsiteY10" fmla="*/ 2840019 h 3474720"/>
                  <a:gd name="connsiteX11" fmla="*/ 774551 w 1551221"/>
                  <a:gd name="connsiteY11" fmla="*/ 2904565 h 3474720"/>
                  <a:gd name="connsiteX12" fmla="*/ 796066 w 1551221"/>
                  <a:gd name="connsiteY12" fmla="*/ 3141233 h 3474720"/>
                  <a:gd name="connsiteX13" fmla="*/ 796066 w 1551221"/>
                  <a:gd name="connsiteY13" fmla="*/ 3474720 h 3474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221" h="3474720">
                    <a:moveTo>
                      <a:pt x="0" y="0"/>
                    </a:moveTo>
                    <a:cubicBezTo>
                      <a:pt x="178397" y="140746"/>
                      <a:pt x="356795" y="281492"/>
                      <a:pt x="580913" y="398033"/>
                    </a:cubicBezTo>
                    <a:cubicBezTo>
                      <a:pt x="805031" y="514574"/>
                      <a:pt x="1183341" y="597049"/>
                      <a:pt x="1344706" y="699247"/>
                    </a:cubicBezTo>
                    <a:cubicBezTo>
                      <a:pt x="1506071" y="801445"/>
                      <a:pt x="1563445" y="926951"/>
                      <a:pt x="1549101" y="1011219"/>
                    </a:cubicBezTo>
                    <a:cubicBezTo>
                      <a:pt x="1534757" y="1095487"/>
                      <a:pt x="1376979" y="1136724"/>
                      <a:pt x="1258645" y="1204856"/>
                    </a:cubicBezTo>
                    <a:cubicBezTo>
                      <a:pt x="1140311" y="1272988"/>
                      <a:pt x="995083" y="1344705"/>
                      <a:pt x="839097" y="1420009"/>
                    </a:cubicBezTo>
                    <a:cubicBezTo>
                      <a:pt x="683111" y="1495313"/>
                      <a:pt x="419548" y="1592132"/>
                      <a:pt x="322729" y="1656678"/>
                    </a:cubicBezTo>
                    <a:cubicBezTo>
                      <a:pt x="225910" y="1721224"/>
                      <a:pt x="283285" y="1717638"/>
                      <a:pt x="258184" y="1807285"/>
                    </a:cubicBezTo>
                    <a:cubicBezTo>
                      <a:pt x="233083" y="1896932"/>
                      <a:pt x="166743" y="2076226"/>
                      <a:pt x="172122" y="2194560"/>
                    </a:cubicBezTo>
                    <a:cubicBezTo>
                      <a:pt x="177501" y="2312894"/>
                      <a:pt x="204396" y="2409713"/>
                      <a:pt x="290457" y="2517289"/>
                    </a:cubicBezTo>
                    <a:cubicBezTo>
                      <a:pt x="376518" y="2624866"/>
                      <a:pt x="607807" y="2775473"/>
                      <a:pt x="688489" y="2840019"/>
                    </a:cubicBezTo>
                    <a:cubicBezTo>
                      <a:pt x="769171" y="2904565"/>
                      <a:pt x="756622" y="2854363"/>
                      <a:pt x="774551" y="2904565"/>
                    </a:cubicBezTo>
                    <a:cubicBezTo>
                      <a:pt x="792481" y="2954767"/>
                      <a:pt x="792480" y="3046207"/>
                      <a:pt x="796066" y="3141233"/>
                    </a:cubicBezTo>
                    <a:cubicBezTo>
                      <a:pt x="799652" y="3236259"/>
                      <a:pt x="797859" y="3355489"/>
                      <a:pt x="796066" y="34747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33" name="直線箭頭接點 32">
                <a:extLst>
                  <a:ext uri="{FF2B5EF4-FFF2-40B4-BE49-F238E27FC236}">
                    <a16:creationId xmlns:a16="http://schemas.microsoft.com/office/drawing/2014/main" id="{35A41D79-4097-ED49-B63C-66667FD7E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7162" y="4788120"/>
                <a:ext cx="3543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8B58B28E-65C4-3148-AEAA-7DF5189BAC2F}"/>
                  </a:ext>
                </a:extLst>
              </p:cNvPr>
              <p:cNvCxnSpPr/>
              <p:nvPr/>
            </p:nvCxnSpPr>
            <p:spPr>
              <a:xfrm>
                <a:off x="6207162" y="4778433"/>
                <a:ext cx="0" cy="7182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E6CE190-D346-A341-9E7E-F8B9B2FCFB9B}"/>
                  </a:ext>
                </a:extLst>
              </p:cNvPr>
              <p:cNvSpPr txBox="1"/>
              <p:nvPr/>
            </p:nvSpPr>
            <p:spPr>
              <a:xfrm>
                <a:off x="5910662" y="5490628"/>
                <a:ext cx="615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400" dirty="0"/>
                  <a:t>z=0</a:t>
                </a:r>
                <a:endParaRPr kumimoji="1" lang="zh-TW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2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C36FFA30-F27A-B348-8D5B-32D637B910A7}"/>
              </a:ext>
            </a:extLst>
          </p:cNvPr>
          <p:cNvGrpSpPr/>
          <p:nvPr/>
        </p:nvGrpSpPr>
        <p:grpSpPr>
          <a:xfrm>
            <a:off x="-101063" y="591796"/>
            <a:ext cx="12394126" cy="5674407"/>
            <a:chOff x="-634701" y="813672"/>
            <a:chExt cx="12394126" cy="56744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DF7CD91-F1BA-AF4F-9140-CBCFB5515D3B}"/>
                </a:ext>
              </a:extLst>
            </p:cNvPr>
            <p:cNvGrpSpPr/>
            <p:nvPr/>
          </p:nvGrpSpPr>
          <p:grpSpPr>
            <a:xfrm>
              <a:off x="-634701" y="813672"/>
              <a:ext cx="12394126" cy="5674407"/>
              <a:chOff x="0" y="392905"/>
              <a:chExt cx="12394126" cy="567440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1AB0B3-0321-814B-9C17-FFEF0335161C}"/>
                  </a:ext>
                </a:extLst>
              </p:cNvPr>
              <p:cNvSpPr/>
              <p:nvPr/>
            </p:nvSpPr>
            <p:spPr>
              <a:xfrm>
                <a:off x="0" y="392905"/>
                <a:ext cx="12394126" cy="56744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E4B0EA81-D9CD-644F-9AE1-F841804DD0CE}"/>
                  </a:ext>
                </a:extLst>
              </p:cNvPr>
              <p:cNvGrpSpPr/>
              <p:nvPr/>
            </p:nvGrpSpPr>
            <p:grpSpPr>
              <a:xfrm>
                <a:off x="192327" y="877421"/>
                <a:ext cx="11949993" cy="4979832"/>
                <a:chOff x="192327" y="877421"/>
                <a:chExt cx="11949993" cy="4979832"/>
              </a:xfrm>
            </p:grpSpPr>
            <p:sp>
              <p:nvSpPr>
                <p:cNvPr id="7" name="圓角矩形 6">
                  <a:extLst>
                    <a:ext uri="{FF2B5EF4-FFF2-40B4-BE49-F238E27FC236}">
                      <a16:creationId xmlns:a16="http://schemas.microsoft.com/office/drawing/2014/main" id="{504843BA-D851-244E-8AC2-CA3FF47BF932}"/>
                    </a:ext>
                  </a:extLst>
                </p:cNvPr>
                <p:cNvSpPr/>
                <p:nvPr/>
              </p:nvSpPr>
              <p:spPr>
                <a:xfrm>
                  <a:off x="1670795" y="888178"/>
                  <a:ext cx="2334410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Load Material/User</a:t>
                  </a:r>
                  <a:endParaRPr kumimoji="1" lang="zh-TW" altLang="en-US" sz="2000" dirty="0"/>
                </a:p>
              </p:txBody>
            </p:sp>
            <p:sp>
              <p:nvSpPr>
                <p:cNvPr id="8" name="圓角矩形 7">
                  <a:extLst>
                    <a:ext uri="{FF2B5EF4-FFF2-40B4-BE49-F238E27FC236}">
                      <a16:creationId xmlns:a16="http://schemas.microsoft.com/office/drawing/2014/main" id="{4DA8E16A-32AE-5643-AFDE-B5471199627B}"/>
                    </a:ext>
                  </a:extLst>
                </p:cNvPr>
                <p:cNvSpPr/>
                <p:nvPr/>
              </p:nvSpPr>
              <p:spPr>
                <a:xfrm>
                  <a:off x="1670795" y="1973349"/>
                  <a:ext cx="3410175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Load Structure/Structure List</a:t>
                  </a:r>
                  <a:endParaRPr kumimoji="1" lang="zh-TW" altLang="en-US" sz="2000" dirty="0"/>
                </a:p>
              </p:txBody>
            </p:sp>
            <p:sp>
              <p:nvSpPr>
                <p:cNvPr id="9" name="向右箭號 8">
                  <a:extLst>
                    <a:ext uri="{FF2B5EF4-FFF2-40B4-BE49-F238E27FC236}">
                      <a16:creationId xmlns:a16="http://schemas.microsoft.com/office/drawing/2014/main" id="{2B508851-63D3-2B42-AD45-8E567F31FC4D}"/>
                    </a:ext>
                  </a:extLst>
                </p:cNvPr>
                <p:cNvSpPr/>
                <p:nvPr/>
              </p:nvSpPr>
              <p:spPr>
                <a:xfrm>
                  <a:off x="950035" y="877421"/>
                  <a:ext cx="613186" cy="548639"/>
                </a:xfrm>
                <a:prstGeom prst="rightArrow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0" name="向右箭號 9">
                  <a:extLst>
                    <a:ext uri="{FF2B5EF4-FFF2-40B4-BE49-F238E27FC236}">
                      <a16:creationId xmlns:a16="http://schemas.microsoft.com/office/drawing/2014/main" id="{6D716B57-BA7C-3944-8275-4F9BA83E5769}"/>
                    </a:ext>
                  </a:extLst>
                </p:cNvPr>
                <p:cNvSpPr/>
                <p:nvPr/>
              </p:nvSpPr>
              <p:spPr>
                <a:xfrm>
                  <a:off x="950035" y="1962592"/>
                  <a:ext cx="613186" cy="548639"/>
                </a:xfrm>
                <a:prstGeom prst="rightArrow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9AD657C2-4D4A-0E48-9090-E3A2C0F07A37}"/>
                    </a:ext>
                  </a:extLst>
                </p:cNvPr>
                <p:cNvSpPr txBox="1"/>
                <p:nvPr/>
              </p:nvSpPr>
              <p:spPr>
                <a:xfrm>
                  <a:off x="192327" y="920908"/>
                  <a:ext cx="7577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start</a:t>
                  </a:r>
                  <a:endParaRPr kumimoji="1" lang="zh-TW" altLang="en-US" sz="2400" dirty="0"/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72A39D7-9E7E-E344-8610-8ACD649F61D0}"/>
                    </a:ext>
                  </a:extLst>
                </p:cNvPr>
                <p:cNvSpPr txBox="1"/>
                <p:nvPr/>
              </p:nvSpPr>
              <p:spPr>
                <a:xfrm>
                  <a:off x="192327" y="2006079"/>
                  <a:ext cx="7577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start</a:t>
                  </a:r>
                  <a:endParaRPr kumimoji="1" lang="zh-TW" altLang="en-US" sz="2400" dirty="0"/>
                </a:p>
              </p:txBody>
            </p:sp>
            <p:cxnSp>
              <p:nvCxnSpPr>
                <p:cNvPr id="13" name="直線箭頭接點 12">
                  <a:extLst>
                    <a:ext uri="{FF2B5EF4-FFF2-40B4-BE49-F238E27FC236}">
                      <a16:creationId xmlns:a16="http://schemas.microsoft.com/office/drawing/2014/main" id="{AF8ED452-291E-E24B-846A-7ACC89BD8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5654" y="1435921"/>
                  <a:ext cx="0" cy="5266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083FF33F-A8E8-E143-8536-21F3FB7B4B17}"/>
                    </a:ext>
                  </a:extLst>
                </p:cNvPr>
                <p:cNvGrpSpPr/>
                <p:nvPr/>
              </p:nvGrpSpPr>
              <p:grpSpPr>
                <a:xfrm>
                  <a:off x="2025353" y="2511230"/>
                  <a:ext cx="850301" cy="1569279"/>
                  <a:chOff x="2699723" y="2225481"/>
                  <a:chExt cx="850301" cy="1208632"/>
                </a:xfrm>
              </p:grpSpPr>
              <p:cxnSp>
                <p:nvCxnSpPr>
                  <p:cNvPr id="47" name="直線接點 46">
                    <a:extLst>
                      <a:ext uri="{FF2B5EF4-FFF2-40B4-BE49-F238E27FC236}">
                        <a16:creationId xmlns:a16="http://schemas.microsoft.com/office/drawing/2014/main" id="{9815EDB9-C4A6-CF4E-B875-14903BEA89BA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箭頭接點 47">
                    <a:extLst>
                      <a:ext uri="{FF2B5EF4-FFF2-40B4-BE49-F238E27FC236}">
                        <a16:creationId xmlns:a16="http://schemas.microsoft.com/office/drawing/2014/main" id="{AE269C1A-FF40-B64B-A7F4-7F8CB8EF9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3" y="3434113"/>
                    <a:ext cx="85030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8A631B56-DE96-C24F-BF09-05721BF325AA}"/>
                    </a:ext>
                  </a:extLst>
                </p:cNvPr>
                <p:cNvSpPr txBox="1"/>
                <p:nvPr/>
              </p:nvSpPr>
              <p:spPr>
                <a:xfrm>
                  <a:off x="2176603" y="4696097"/>
                  <a:ext cx="13227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Angle/XY</a:t>
                  </a:r>
                  <a:endParaRPr kumimoji="1" lang="zh-TW" altLang="en-US" sz="2400" dirty="0"/>
                </a:p>
              </p:txBody>
            </p:sp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090707E2-AECF-9C44-9FC9-079B9D2F3E9D}"/>
                    </a:ext>
                  </a:extLst>
                </p:cNvPr>
                <p:cNvGrpSpPr/>
                <p:nvPr/>
              </p:nvGrpSpPr>
              <p:grpSpPr>
                <a:xfrm>
                  <a:off x="2839422" y="4568135"/>
                  <a:ext cx="1332528" cy="127962"/>
                  <a:chOff x="2713197" y="2225481"/>
                  <a:chExt cx="157068" cy="1208632"/>
                </a:xfrm>
              </p:grpSpPr>
              <p:cxnSp>
                <p:nvCxnSpPr>
                  <p:cNvPr id="45" name="直線接點 44">
                    <a:extLst>
                      <a:ext uri="{FF2B5EF4-FFF2-40B4-BE49-F238E27FC236}">
                        <a16:creationId xmlns:a16="http://schemas.microsoft.com/office/drawing/2014/main" id="{3E8D4244-613C-3348-8673-C9B566BF354D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線箭頭接點 45">
                    <a:extLst>
                      <a:ext uri="{FF2B5EF4-FFF2-40B4-BE49-F238E27FC236}">
                        <a16:creationId xmlns:a16="http://schemas.microsoft.com/office/drawing/2014/main" id="{59047E1B-9567-9D40-A078-4DC48655AA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233A4C89-FB6E-464A-AC44-B7B98AC0A6BE}"/>
                    </a:ext>
                  </a:extLst>
                </p:cNvPr>
                <p:cNvGrpSpPr/>
                <p:nvPr/>
              </p:nvGrpSpPr>
              <p:grpSpPr>
                <a:xfrm flipV="1">
                  <a:off x="2837997" y="3405801"/>
                  <a:ext cx="1333952" cy="1290296"/>
                  <a:chOff x="2713197" y="-4185529"/>
                  <a:chExt cx="157068" cy="7622826"/>
                </a:xfrm>
              </p:grpSpPr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A7694E10-72E1-3F45-AAC5-79D8281CF421}"/>
                      </a:ext>
                    </a:extLst>
                  </p:cNvPr>
                  <p:cNvCxnSpPr>
                    <a:cxnSpLocks/>
                    <a:stCxn id="16" idx="0"/>
                  </p:cNvCxnSpPr>
                  <p:nvPr/>
                </p:nvCxnSpPr>
                <p:spPr>
                  <a:xfrm flipH="1">
                    <a:off x="2713197" y="-4185529"/>
                    <a:ext cx="0" cy="762282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箭頭接點 39">
                    <a:extLst>
                      <a:ext uri="{FF2B5EF4-FFF2-40B4-BE49-F238E27FC236}">
                        <a16:creationId xmlns:a16="http://schemas.microsoft.com/office/drawing/2014/main" id="{40EB0681-B12C-074A-BCBB-AB453DFF7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圓角矩形 18">
                      <a:extLst>
                        <a:ext uri="{FF2B5EF4-FFF2-40B4-BE49-F238E27FC236}">
                          <a16:creationId xmlns:a16="http://schemas.microsoft.com/office/drawing/2014/main" id="{9B290AD4-96B6-A24F-AA9E-920410EE9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8762" y="2980631"/>
                      <a:ext cx="1178704" cy="814371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 xmlns="">
                <p:sp>
                  <p:nvSpPr>
                    <p:cNvPr id="19" name="圓角矩形 18">
                      <a:extLst>
                        <a:ext uri="{FF2B5EF4-FFF2-40B4-BE49-F238E27FC236}">
                          <a16:creationId xmlns:a16="http://schemas.microsoft.com/office/drawing/2014/main" id="{9B290AD4-96B6-A24F-AA9E-920410EE98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8762" y="2980631"/>
                      <a:ext cx="1178704" cy="814371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圓角矩形 19">
                      <a:extLst>
                        <a:ext uri="{FF2B5EF4-FFF2-40B4-BE49-F238E27FC236}">
                          <a16:creationId xmlns:a16="http://schemas.microsoft.com/office/drawing/2014/main" id="{862AE15E-4A3F-CB4A-AF0B-89CB36CBC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8762" y="4288370"/>
                      <a:ext cx="1178702" cy="814371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 xmlns="">
                <p:sp>
                  <p:nvSpPr>
                    <p:cNvPr id="29" name="圓角矩形 28">
                      <a:extLst>
                        <a:ext uri="{FF2B5EF4-FFF2-40B4-BE49-F238E27FC236}">
                          <a16:creationId xmlns:a16="http://schemas.microsoft.com/office/drawing/2014/main" id="{CDA3EB55-C0A7-5A4A-A785-9CB3F188ECB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8762" y="4288370"/>
                      <a:ext cx="1178702" cy="814371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9BC022AC-4E5C-0B46-8375-2B02898220EA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5691967" y="3160471"/>
                  <a:ext cx="308947" cy="799607"/>
                  <a:chOff x="2713197" y="2225481"/>
                  <a:chExt cx="157068" cy="1208632"/>
                </a:xfrm>
              </p:grpSpPr>
              <p:cxnSp>
                <p:nvCxnSpPr>
                  <p:cNvPr id="37" name="直線接點 36">
                    <a:extLst>
                      <a:ext uri="{FF2B5EF4-FFF2-40B4-BE49-F238E27FC236}">
                        <a16:creationId xmlns:a16="http://schemas.microsoft.com/office/drawing/2014/main" id="{DF7971C3-3F20-B44E-99F9-0DA96204AB6D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箭頭接點 37">
                    <a:extLst>
                      <a:ext uri="{FF2B5EF4-FFF2-40B4-BE49-F238E27FC236}">
                        <a16:creationId xmlns:a16="http://schemas.microsoft.com/office/drawing/2014/main" id="{67B3756C-6E62-0D44-940A-48E466EF7E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D450BBE2-D86D-6A45-A92C-1E976DA5B504}"/>
                    </a:ext>
                  </a:extLst>
                </p:cNvPr>
                <p:cNvGrpSpPr/>
                <p:nvPr/>
              </p:nvGrpSpPr>
              <p:grpSpPr>
                <a:xfrm rot="16200000">
                  <a:off x="5688584" y="4168330"/>
                  <a:ext cx="308947" cy="799607"/>
                  <a:chOff x="2713197" y="2225481"/>
                  <a:chExt cx="157068" cy="1208632"/>
                </a:xfrm>
              </p:grpSpPr>
              <p:cxnSp>
                <p:nvCxnSpPr>
                  <p:cNvPr id="35" name="直線接點 34">
                    <a:extLst>
                      <a:ext uri="{FF2B5EF4-FFF2-40B4-BE49-F238E27FC236}">
                        <a16:creationId xmlns:a16="http://schemas.microsoft.com/office/drawing/2014/main" id="{957E425B-C727-EC4C-9ACB-9564EA8D2F6A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箭頭接點 35">
                    <a:extLst>
                      <a:ext uri="{FF2B5EF4-FFF2-40B4-BE49-F238E27FC236}">
                        <a16:creationId xmlns:a16="http://schemas.microsoft.com/office/drawing/2014/main" id="{1EF1CBCA-A505-E643-86F6-D78B1C390A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圓角矩形 22">
                      <a:extLst>
                        <a:ext uri="{FF2B5EF4-FFF2-40B4-BE49-F238E27FC236}">
                          <a16:creationId xmlns:a16="http://schemas.microsoft.com/office/drawing/2014/main" id="{A6187290-B0E1-B84F-8CDF-3F9FFC5F3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400" y="3777445"/>
                      <a:ext cx="563936" cy="527125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 xmlns="">
                <p:sp>
                  <p:nvSpPr>
                    <p:cNvPr id="39" name="圓角矩形 38">
                      <a:extLst>
                        <a:ext uri="{FF2B5EF4-FFF2-40B4-BE49-F238E27FC236}">
                          <a16:creationId xmlns:a16="http://schemas.microsoft.com/office/drawing/2014/main" id="{399AF566-5964-B041-9261-37BA0420D7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3400" y="3777445"/>
                      <a:ext cx="563936" cy="527125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" name="圓角矩形 24">
                  <a:extLst>
                    <a:ext uri="{FF2B5EF4-FFF2-40B4-BE49-F238E27FC236}">
                      <a16:creationId xmlns:a16="http://schemas.microsoft.com/office/drawing/2014/main" id="{76EC094D-34BD-DA47-9076-5640EC0ABED3}"/>
                    </a:ext>
                  </a:extLst>
                </p:cNvPr>
                <p:cNvSpPr/>
                <p:nvPr/>
              </p:nvSpPr>
              <p:spPr>
                <a:xfrm>
                  <a:off x="8193261" y="3632620"/>
                  <a:ext cx="1678779" cy="769288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Output setup (plot/write)</a:t>
                  </a:r>
                  <a:endParaRPr kumimoji="1" lang="zh-TW" altLang="en-US" sz="2000" dirty="0"/>
                </a:p>
              </p:txBody>
            </p:sp>
            <p:cxnSp>
              <p:nvCxnSpPr>
                <p:cNvPr id="26" name="直線箭頭接點 25">
                  <a:extLst>
                    <a:ext uri="{FF2B5EF4-FFF2-40B4-BE49-F238E27FC236}">
                      <a16:creationId xmlns:a16="http://schemas.microsoft.com/office/drawing/2014/main" id="{44319D55-9970-1F4B-93C7-7EE66D853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72040" y="4033386"/>
                  <a:ext cx="56393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圓角矩形 26">
                  <a:extLst>
                    <a:ext uri="{FF2B5EF4-FFF2-40B4-BE49-F238E27FC236}">
                      <a16:creationId xmlns:a16="http://schemas.microsoft.com/office/drawing/2014/main" id="{6FEE89EE-01E6-EB42-B0DA-55C547EFF0D6}"/>
                    </a:ext>
                  </a:extLst>
                </p:cNvPr>
                <p:cNvSpPr/>
                <p:nvPr/>
              </p:nvSpPr>
              <p:spPr>
                <a:xfrm>
                  <a:off x="10472268" y="3753701"/>
                  <a:ext cx="1471617" cy="527125"/>
                </a:xfrm>
                <a:prstGeom prst="roundRect">
                  <a:avLst/>
                </a:prstGeom>
                <a:solidFill>
                  <a:srgbClr val="FFFF00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Calculate</a:t>
                  </a:r>
                  <a:endParaRPr kumimoji="1" lang="zh-TW" altLang="en-US" sz="2000" dirty="0"/>
                </a:p>
              </p:txBody>
            </p:sp>
            <p:sp>
              <p:nvSpPr>
                <p:cNvPr id="28" name="圓角矩形 27">
                  <a:extLst>
                    <a:ext uri="{FF2B5EF4-FFF2-40B4-BE49-F238E27FC236}">
                      <a16:creationId xmlns:a16="http://schemas.microsoft.com/office/drawing/2014/main" id="{BD9DEA46-D77F-4C4F-8C0C-5AA3744B00E5}"/>
                    </a:ext>
                  </a:extLst>
                </p:cNvPr>
                <p:cNvSpPr/>
                <p:nvPr/>
              </p:nvSpPr>
              <p:spPr>
                <a:xfrm>
                  <a:off x="1563220" y="2777490"/>
                  <a:ext cx="10579100" cy="2846070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9" name="圓角矩形 28">
                  <a:extLst>
                    <a:ext uri="{FF2B5EF4-FFF2-40B4-BE49-F238E27FC236}">
                      <a16:creationId xmlns:a16="http://schemas.microsoft.com/office/drawing/2014/main" id="{4D04AD3A-7CC4-394A-ABA2-F583BF95C50A}"/>
                    </a:ext>
                  </a:extLst>
                </p:cNvPr>
                <p:cNvSpPr/>
                <p:nvPr/>
              </p:nvSpPr>
              <p:spPr>
                <a:xfrm>
                  <a:off x="1384971" y="5330128"/>
                  <a:ext cx="4240005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field z distribution (internal emission)</a:t>
                  </a:r>
                  <a:endParaRPr kumimoji="1" lang="zh-TW" altLang="en-US" sz="2000" dirty="0"/>
                </a:p>
              </p:txBody>
            </p:sp>
            <p:cxnSp>
              <p:nvCxnSpPr>
                <p:cNvPr id="31" name="直線箭頭接點 30">
                  <a:extLst>
                    <a:ext uri="{FF2B5EF4-FFF2-40B4-BE49-F238E27FC236}">
                      <a16:creationId xmlns:a16="http://schemas.microsoft.com/office/drawing/2014/main" id="{EC18D01B-CB6C-E44D-9625-40262FDDB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46285" y="4033386"/>
                  <a:ext cx="56393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圓角矩形 13">
                  <a:extLst>
                    <a:ext uri="{FF2B5EF4-FFF2-40B4-BE49-F238E27FC236}">
                      <a16:creationId xmlns:a16="http://schemas.microsoft.com/office/drawing/2014/main" id="{5552E4B0-2C33-A940-8BE2-4D6792F573A1}"/>
                    </a:ext>
                  </a:extLst>
                </p:cNvPr>
                <p:cNvSpPr/>
                <p:nvPr/>
              </p:nvSpPr>
              <p:spPr>
                <a:xfrm rot="2700000">
                  <a:off x="2646436" y="3883030"/>
                  <a:ext cx="383126" cy="383126"/>
                </a:xfrm>
                <a:prstGeom prst="roundRect">
                  <a:avLst/>
                </a:prstGeom>
                <a:solidFill>
                  <a:srgbClr val="FFF2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圓角矩形 48">
                  <a:extLst>
                    <a:ext uri="{FF2B5EF4-FFF2-40B4-BE49-F238E27FC236}">
                      <a16:creationId xmlns:a16="http://schemas.microsoft.com/office/drawing/2014/main" id="{8F956766-C267-A944-B4B9-22CFF90B76E8}"/>
                    </a:ext>
                  </a:extLst>
                </p:cNvPr>
                <p:cNvSpPr/>
                <p:nvPr/>
              </p:nvSpPr>
              <p:spPr>
                <a:xfrm>
                  <a:off x="6453264" y="4201348"/>
                  <a:ext cx="563936" cy="527125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zh-TW" altLang="en-US" sz="2000" dirty="0"/>
                </a:p>
              </p:txBody>
            </p:sp>
          </mc:Choice>
          <mc:Fallback xmlns="">
            <p:sp>
              <p:nvSpPr>
                <p:cNvPr id="49" name="圓角矩形 48">
                  <a:extLst>
                    <a:ext uri="{FF2B5EF4-FFF2-40B4-BE49-F238E27FC236}">
                      <a16:creationId xmlns:a16="http://schemas.microsoft.com/office/drawing/2014/main" id="{8F956766-C267-A944-B4B9-22CFF90B76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264" y="4201348"/>
                  <a:ext cx="563936" cy="52712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rgbClr val="00448B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箭頭接點 49">
              <a:extLst>
                <a:ext uri="{FF2B5EF4-FFF2-40B4-BE49-F238E27FC236}">
                  <a16:creationId xmlns:a16="http://schemas.microsoft.com/office/drawing/2014/main" id="{E8B5EDD5-6002-B241-8AA0-D484CDCB042D}"/>
                </a:ext>
              </a:extLst>
            </p:cNvPr>
            <p:cNvCxnSpPr>
              <a:cxnSpLocks/>
            </p:cNvCxnSpPr>
            <p:nvPr/>
          </p:nvCxnSpPr>
          <p:spPr>
            <a:xfrm>
              <a:off x="5889326" y="4469002"/>
              <a:ext cx="5639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62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1C2C77DA-CDF7-A74B-81CB-443B70F53BBE}"/>
              </a:ext>
            </a:extLst>
          </p:cNvPr>
          <p:cNvGrpSpPr/>
          <p:nvPr/>
        </p:nvGrpSpPr>
        <p:grpSpPr>
          <a:xfrm>
            <a:off x="2297290" y="1422400"/>
            <a:ext cx="3256843" cy="2992966"/>
            <a:chOff x="2297290" y="1422400"/>
            <a:chExt cx="3256843" cy="299296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919C6EE-0FF8-3448-8051-4BC0C8486E30}"/>
                </a:ext>
              </a:extLst>
            </p:cNvPr>
            <p:cNvSpPr/>
            <p:nvPr/>
          </p:nvSpPr>
          <p:spPr>
            <a:xfrm>
              <a:off x="2297290" y="1422400"/>
              <a:ext cx="3256843" cy="2772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2FB09315-1299-064B-BD38-053BE4D0F6F5}"/>
                </a:ext>
              </a:extLst>
            </p:cNvPr>
            <p:cNvGrpSpPr/>
            <p:nvPr/>
          </p:nvGrpSpPr>
          <p:grpSpPr>
            <a:xfrm>
              <a:off x="2664177" y="1730025"/>
              <a:ext cx="2415822" cy="2203297"/>
              <a:chOff x="4088191" y="1905001"/>
              <a:chExt cx="1725588" cy="1573784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0BC9D195-8ABA-7145-8ACF-FF8E4B2AD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191" y="3231445"/>
                <a:ext cx="17255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CBC0F392-2C0F-8649-8072-186E9FCCEF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7335" y="1905001"/>
                <a:ext cx="0" cy="15737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EA2A28F2-86DD-2840-A0D7-1219F1523FA8}"/>
                    </a:ext>
                  </a:extLst>
                </p:cNvPr>
                <p:cNvSpPr txBox="1"/>
                <p:nvPr/>
              </p:nvSpPr>
              <p:spPr>
                <a:xfrm>
                  <a:off x="3833005" y="3671711"/>
                  <a:ext cx="6426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EA2A28F2-86DD-2840-A0D7-1219F1523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005" y="3671711"/>
                  <a:ext cx="64261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FA9C21E-58F6-C246-BF12-444BB3F5D99B}"/>
                    </a:ext>
                  </a:extLst>
                </p:cNvPr>
                <p:cNvSpPr txBox="1"/>
                <p:nvPr/>
              </p:nvSpPr>
              <p:spPr>
                <a:xfrm>
                  <a:off x="2569785" y="1730023"/>
                  <a:ext cx="653191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FA9C21E-58F6-C246-BF12-444BB3F5D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785" y="1730023"/>
                  <a:ext cx="653191" cy="557204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726FE33E-C68E-C34A-A7D9-4B5B228DC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978" y="2020712"/>
              <a:ext cx="931333" cy="15663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4B18465-38B5-4B48-A593-2A7C128633C8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2105378"/>
              <a:ext cx="0" cy="14816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C4DF653-E0D1-824D-B045-B9D32E3D0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2977" y="2074335"/>
              <a:ext cx="85372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3507181-C628-4244-9A3B-276CA72E2072}"/>
                    </a:ext>
                  </a:extLst>
                </p:cNvPr>
                <p:cNvSpPr txBox="1"/>
                <p:nvPr/>
              </p:nvSpPr>
              <p:spPr>
                <a:xfrm>
                  <a:off x="3267428" y="2253664"/>
                  <a:ext cx="60253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3507181-C628-4244-9A3B-276CA72E2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428" y="2253664"/>
                  <a:ext cx="60253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弧線 23">
              <a:extLst>
                <a:ext uri="{FF2B5EF4-FFF2-40B4-BE49-F238E27FC236}">
                  <a16:creationId xmlns:a16="http://schemas.microsoft.com/office/drawing/2014/main" id="{7034494D-922C-A140-8D0B-F3C4024CE318}"/>
                </a:ext>
              </a:extLst>
            </p:cNvPr>
            <p:cNvSpPr/>
            <p:nvPr/>
          </p:nvSpPr>
          <p:spPr>
            <a:xfrm>
              <a:off x="2297290" y="2803878"/>
              <a:ext cx="1611488" cy="1611488"/>
            </a:xfrm>
            <a:prstGeom prst="arc">
              <a:avLst>
                <a:gd name="adj1" fmla="val 18698014"/>
                <a:gd name="adj2" fmla="val 0"/>
              </a:avLst>
            </a:prstGeom>
            <a:ln w="1905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8EB66FB2-FED1-7C40-B454-673A85FA46C4}"/>
                    </a:ext>
                  </a:extLst>
                </p:cNvPr>
                <p:cNvSpPr txBox="1"/>
                <p:nvPr/>
              </p:nvSpPr>
              <p:spPr>
                <a:xfrm>
                  <a:off x="3777285" y="2867949"/>
                  <a:ext cx="742767" cy="5624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TW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TW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kumimoji="1" lang="en-US" altLang="zh-TW" sz="2800" dirty="0">
                      <a:solidFill>
                        <a:srgbClr val="002060"/>
                      </a:solidFill>
                    </a:rPr>
                    <a:t> </a:t>
                  </a:r>
                  <a:endParaRPr kumimoji="1" lang="zh-TW" altLang="en-US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8EB66FB2-FED1-7C40-B454-673A85FA4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285" y="2867949"/>
                  <a:ext cx="742767" cy="562462"/>
                </a:xfrm>
                <a:prstGeom prst="rect">
                  <a:avLst/>
                </a:prstGeom>
                <a:blipFill>
                  <a:blip r:embed="rId5"/>
                  <a:stretch>
                    <a:fillRect l="-5085" b="-21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72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769C36E6-8D2F-9442-A841-0A9F3C5BF31E}"/>
              </a:ext>
            </a:extLst>
          </p:cNvPr>
          <p:cNvGrpSpPr/>
          <p:nvPr/>
        </p:nvGrpSpPr>
        <p:grpSpPr>
          <a:xfrm>
            <a:off x="-593805" y="982452"/>
            <a:ext cx="13374384" cy="4559968"/>
            <a:chOff x="-593805" y="982452"/>
            <a:chExt cx="13374384" cy="4559968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4D5FD36-092C-144A-879D-E8C76F52C229}"/>
                </a:ext>
              </a:extLst>
            </p:cNvPr>
            <p:cNvGrpSpPr/>
            <p:nvPr/>
          </p:nvGrpSpPr>
          <p:grpSpPr>
            <a:xfrm>
              <a:off x="-593805" y="982452"/>
              <a:ext cx="13374384" cy="4559968"/>
              <a:chOff x="962527" y="902369"/>
              <a:chExt cx="13374384" cy="4559968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D2CAEA1-A08A-B745-A61A-D7D589779339}"/>
                  </a:ext>
                </a:extLst>
              </p:cNvPr>
              <p:cNvSpPr/>
              <p:nvPr/>
            </p:nvSpPr>
            <p:spPr>
              <a:xfrm>
                <a:off x="962527" y="902369"/>
                <a:ext cx="13374384" cy="45599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406F58D-C208-5F43-A7A1-77153AC22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8195" y="1609223"/>
                <a:ext cx="4038600" cy="3543300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E982C747-B0D6-BE43-94B5-1B69229C45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4497"/>
              <a:stretch/>
            </p:blipFill>
            <p:spPr>
              <a:xfrm>
                <a:off x="5833309" y="1609224"/>
                <a:ext cx="4195012" cy="1338514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CD75DB7B-D55F-8A4A-8982-26CA1A8175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1382"/>
              <a:stretch/>
            </p:blipFill>
            <p:spPr>
              <a:xfrm>
                <a:off x="5833309" y="3545046"/>
                <a:ext cx="4195012" cy="1607477"/>
              </a:xfrm>
              <a:prstGeom prst="rect">
                <a:avLst/>
              </a:prstGeom>
            </p:spPr>
          </p:pic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0C7D80D-B5CF-B94C-94F6-1B1FAAAE4CEA}"/>
                  </a:ext>
                </a:extLst>
              </p:cNvPr>
              <p:cNvSpPr txBox="1"/>
              <p:nvPr/>
            </p:nvSpPr>
            <p:spPr>
              <a:xfrm>
                <a:off x="1598195" y="1210997"/>
                <a:ext cx="2003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(a) device structure</a:t>
                </a:r>
                <a:endParaRPr kumimoji="1"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892814B-A79D-F241-8BD4-3E773C0C2D63}"/>
                  </a:ext>
                </a:extLst>
              </p:cNvPr>
              <p:cNvSpPr txBox="1"/>
              <p:nvPr/>
            </p:nvSpPr>
            <p:spPr>
              <a:xfrm>
                <a:off x="5833309" y="1210997"/>
                <a:ext cx="907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(b) EML</a:t>
                </a:r>
                <a:endParaRPr kumimoji="1"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407B5C-95B8-B34D-BF7C-048507E8C95F}"/>
                  </a:ext>
                </a:extLst>
              </p:cNvPr>
              <p:cNvSpPr txBox="1"/>
              <p:nvPr/>
            </p:nvSpPr>
            <p:spPr>
              <a:xfrm>
                <a:off x="5833309" y="3175714"/>
                <a:ext cx="2397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(c) emitting wavelength</a:t>
                </a:r>
                <a:endParaRPr kumimoji="1" lang="zh-TW" altLang="en-US" dirty="0"/>
              </a:p>
            </p:txBody>
          </p:sp>
        </p:grp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1E4D63F3-EE6C-4E4C-856B-CA24EA0AA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8700" y="1699816"/>
              <a:ext cx="3924300" cy="10541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F60E7E-DF06-B448-AFC1-F505062B8C06}"/>
                </a:ext>
              </a:extLst>
            </p:cNvPr>
            <p:cNvSpPr/>
            <p:nvPr/>
          </p:nvSpPr>
          <p:spPr>
            <a:xfrm>
              <a:off x="8818179" y="1660412"/>
              <a:ext cx="2711669" cy="4416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57A63592-DA10-3247-ACDD-E0ED8B6D8531}"/>
              </a:ext>
            </a:extLst>
          </p:cNvPr>
          <p:cNvGrpSpPr/>
          <p:nvPr/>
        </p:nvGrpSpPr>
        <p:grpSpPr>
          <a:xfrm>
            <a:off x="-204537" y="1732547"/>
            <a:ext cx="12669253" cy="3404937"/>
            <a:chOff x="-204537" y="1732547"/>
            <a:chExt cx="12669253" cy="3404937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632A17A0-0525-6E47-93B3-F5480BE70C42}"/>
                </a:ext>
              </a:extLst>
            </p:cNvPr>
            <p:cNvGrpSpPr/>
            <p:nvPr/>
          </p:nvGrpSpPr>
          <p:grpSpPr>
            <a:xfrm>
              <a:off x="-204537" y="1732547"/>
              <a:ext cx="12669253" cy="3404937"/>
              <a:chOff x="-204537" y="1732547"/>
              <a:chExt cx="12669253" cy="340493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BF365167-A830-7347-97B2-F1FDBBD699A3}"/>
                  </a:ext>
                </a:extLst>
              </p:cNvPr>
              <p:cNvGrpSpPr/>
              <p:nvPr/>
            </p:nvGrpSpPr>
            <p:grpSpPr>
              <a:xfrm>
                <a:off x="-204537" y="1732547"/>
                <a:ext cx="12669253" cy="3404937"/>
                <a:chOff x="-204537" y="1732547"/>
                <a:chExt cx="12669253" cy="3404937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697A30B-ED27-CA47-BD49-BE922CBC4746}"/>
                    </a:ext>
                  </a:extLst>
                </p:cNvPr>
                <p:cNvSpPr/>
                <p:nvPr/>
              </p:nvSpPr>
              <p:spPr>
                <a:xfrm>
                  <a:off x="-204537" y="1732547"/>
                  <a:ext cx="12669253" cy="34049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pic>
              <p:nvPicPr>
                <p:cNvPr id="9" name="圖片 8">
                  <a:extLst>
                    <a:ext uri="{FF2B5EF4-FFF2-40B4-BE49-F238E27FC236}">
                      <a16:creationId xmlns:a16="http://schemas.microsoft.com/office/drawing/2014/main" id="{0708197D-9E6C-2243-ADC4-E67BC28911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29016" y="2013131"/>
                  <a:ext cx="4461728" cy="2461189"/>
                </a:xfrm>
                <a:prstGeom prst="rect">
                  <a:avLst/>
                </a:prstGeom>
              </p:spPr>
            </p:pic>
          </p:grp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FC8C4B39-1967-F940-869A-34B988EDA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7695" y="4474320"/>
                <a:ext cx="0" cy="2794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172EB0AA-B244-AE40-84C6-CBC189E172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7695" y="4753765"/>
                <a:ext cx="1019074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6987DD43-5D15-C147-980E-919A939D8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8442" y="4474320"/>
                <a:ext cx="0" cy="279445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EFB9F545-4E90-7046-A848-269335EFE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829" y="2013131"/>
              <a:ext cx="6282240" cy="2486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2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D55F1F63-EA7E-0E41-BF8B-8988AC5126E4}"/>
              </a:ext>
            </a:extLst>
          </p:cNvPr>
          <p:cNvGrpSpPr/>
          <p:nvPr/>
        </p:nvGrpSpPr>
        <p:grpSpPr>
          <a:xfrm>
            <a:off x="1950566" y="0"/>
            <a:ext cx="8290867" cy="6858000"/>
            <a:chOff x="1950566" y="0"/>
            <a:chExt cx="8290867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5A708E1-5530-704C-B4A2-979964FA5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0566" y="0"/>
              <a:ext cx="8290867" cy="6858000"/>
            </a:xfrm>
            <a:prstGeom prst="rect">
              <a:avLst/>
            </a:prstGeom>
          </p:spPr>
        </p:pic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04654CB8-A5CA-3B41-88F0-9F7F22CE9039}"/>
                </a:ext>
              </a:extLst>
            </p:cNvPr>
            <p:cNvSpPr/>
            <p:nvPr/>
          </p:nvSpPr>
          <p:spPr>
            <a:xfrm>
              <a:off x="4668253" y="228599"/>
              <a:ext cx="4620126" cy="3068053"/>
            </a:xfrm>
            <a:prstGeom prst="roundRect">
              <a:avLst>
                <a:gd name="adj" fmla="val 8040"/>
              </a:avLst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648189-7BAA-E240-BE90-89FDB213484F}"/>
                </a:ext>
              </a:extLst>
            </p:cNvPr>
            <p:cNvSpPr txBox="1"/>
            <p:nvPr/>
          </p:nvSpPr>
          <p:spPr>
            <a:xfrm>
              <a:off x="8516164" y="2922946"/>
              <a:ext cx="154442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TW" b="1" dirty="0">
                  <a:solidFill>
                    <a:srgbClr val="FF0000"/>
                  </a:solidFill>
                </a:rPr>
                <a:t>Index table</a:t>
              </a:r>
              <a:endParaRPr kumimoji="1"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4D968A65-6184-7F4A-B09A-55501FABAE45}"/>
                </a:ext>
              </a:extLst>
            </p:cNvPr>
            <p:cNvSpPr/>
            <p:nvPr/>
          </p:nvSpPr>
          <p:spPr>
            <a:xfrm>
              <a:off x="4668253" y="3429001"/>
              <a:ext cx="4006515" cy="1997242"/>
            </a:xfrm>
            <a:prstGeom prst="roundRect">
              <a:avLst>
                <a:gd name="adj" fmla="val 8040"/>
              </a:avLst>
            </a:prstGeom>
            <a:noFill/>
            <a:ln w="28575">
              <a:solidFill>
                <a:schemeClr val="accent6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3B07372-6015-AE42-9999-141079C8B9BF}"/>
                </a:ext>
              </a:extLst>
            </p:cNvPr>
            <p:cNvSpPr txBox="1"/>
            <p:nvPr/>
          </p:nvSpPr>
          <p:spPr>
            <a:xfrm>
              <a:off x="8792666" y="3429000"/>
              <a:ext cx="9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Device 1</a:t>
              </a:r>
              <a:endParaRPr kumimoji="1" lang="zh-TW" altLang="en-US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70E1686B-D9F5-3F4D-8388-4AD4E6090578}"/>
                </a:ext>
              </a:extLst>
            </p:cNvPr>
            <p:cNvSpPr/>
            <p:nvPr/>
          </p:nvSpPr>
          <p:spPr>
            <a:xfrm>
              <a:off x="4668252" y="5426243"/>
              <a:ext cx="4006515" cy="1347536"/>
            </a:xfrm>
            <a:prstGeom prst="roundRect">
              <a:avLst>
                <a:gd name="adj" fmla="val 8040"/>
              </a:avLst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42D7C7B-C6C0-064A-B2FB-EA2BE927A387}"/>
                </a:ext>
              </a:extLst>
            </p:cNvPr>
            <p:cNvSpPr txBox="1"/>
            <p:nvPr/>
          </p:nvSpPr>
          <p:spPr>
            <a:xfrm>
              <a:off x="8813245" y="5426243"/>
              <a:ext cx="991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b="1" dirty="0">
                  <a:solidFill>
                    <a:srgbClr val="DEECF8"/>
                  </a:solidFill>
                </a:rPr>
                <a:t>Device 2</a:t>
              </a:r>
              <a:endParaRPr kumimoji="1" lang="zh-TW" altLang="en-US" b="1" dirty="0">
                <a:solidFill>
                  <a:srgbClr val="DEECF8"/>
                </a:solidFill>
              </a:endParaRPr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0A423B9-C7E8-8145-88DD-14E6461511F7}"/>
                </a:ext>
              </a:extLst>
            </p:cNvPr>
            <p:cNvCxnSpPr/>
            <p:nvPr/>
          </p:nvCxnSpPr>
          <p:spPr>
            <a:xfrm>
              <a:off x="4295273" y="437328"/>
              <a:ext cx="589547" cy="0"/>
            </a:xfrm>
            <a:prstGeom prst="line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1D1422A-80B1-454F-974E-D67535DC1F03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5" y="425297"/>
              <a:ext cx="0" cy="3188371"/>
            </a:xfrm>
            <a:prstGeom prst="line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5E41C71-7F44-3841-BAB5-10E75DE949B4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05" y="3613847"/>
              <a:ext cx="360947" cy="0"/>
            </a:xfrm>
            <a:prstGeom prst="line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C90F517B-7EEC-DA44-B692-CD1D81FA90D4}"/>
                </a:ext>
              </a:extLst>
            </p:cNvPr>
            <p:cNvGrpSpPr/>
            <p:nvPr/>
          </p:nvGrpSpPr>
          <p:grpSpPr>
            <a:xfrm>
              <a:off x="4066673" y="609960"/>
              <a:ext cx="818147" cy="5133289"/>
              <a:chOff x="4066673" y="609961"/>
              <a:chExt cx="589547" cy="3188550"/>
            </a:xfrm>
          </p:grpSpPr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E6A3FAA3-DB4A-D043-A166-C187897D284E}"/>
                  </a:ext>
                </a:extLst>
              </p:cNvPr>
              <p:cNvCxnSpPr/>
              <p:nvPr/>
            </p:nvCxnSpPr>
            <p:spPr>
              <a:xfrm>
                <a:off x="4066673" y="621992"/>
                <a:ext cx="589547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C739F21B-A62B-1C45-BFCD-813D66D06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705" y="609961"/>
                <a:ext cx="0" cy="3188371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92219282-D53C-1C4A-8373-EF9CA1A29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705" y="3798511"/>
                <a:ext cx="360947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172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67A5F471-6373-C643-9951-BF7E93285F89}"/>
              </a:ext>
            </a:extLst>
          </p:cNvPr>
          <p:cNvGrpSpPr/>
          <p:nvPr/>
        </p:nvGrpSpPr>
        <p:grpSpPr>
          <a:xfrm>
            <a:off x="-1844566" y="714704"/>
            <a:ext cx="15628883" cy="5044965"/>
            <a:chOff x="-1844566" y="714704"/>
            <a:chExt cx="15628883" cy="5044965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78047482-47CA-C749-A7AB-99817283BAF0}"/>
                </a:ext>
              </a:extLst>
            </p:cNvPr>
            <p:cNvGrpSpPr/>
            <p:nvPr/>
          </p:nvGrpSpPr>
          <p:grpSpPr>
            <a:xfrm>
              <a:off x="-1844566" y="714704"/>
              <a:ext cx="15628883" cy="5044965"/>
              <a:chOff x="-1650124" y="472966"/>
              <a:chExt cx="15628883" cy="504496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CF9E25F-CAE5-6C49-AB30-F010E3E8D496}"/>
                  </a:ext>
                </a:extLst>
              </p:cNvPr>
              <p:cNvSpPr/>
              <p:nvPr/>
            </p:nvSpPr>
            <p:spPr>
              <a:xfrm>
                <a:off x="-1650124" y="472966"/>
                <a:ext cx="15628883" cy="50449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77C15ABD-954E-474B-B1E0-34A67B65C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486210" y="726086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CC067ED7-1E30-C748-B875-65F7F0549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3160" y="726086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11B555F7-AC40-C94A-A43B-F43FFFDB0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530" y="726086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D4E795D8-F713-4349-8318-F20E44D35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1900" y="726086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A027030B-1E4A-FC46-ABFC-A2827D7B6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71270" y="726086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AA0A006C-A99A-354F-B0A3-1EB41AAB4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486210" y="3117314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412510A6-CC47-DA4E-B281-BDA1F6E2F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3160" y="3117314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25BE8D88-D86E-9647-BFA3-403A18055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2530" y="3117314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8D6D0928-A800-274A-BE17-3CBEF65DD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81900" y="3117314"/>
                <a:ext cx="2880000" cy="2160000"/>
              </a:xfrm>
              <a:prstGeom prst="rect">
                <a:avLst/>
              </a:prstGeom>
            </p:spPr>
          </p:pic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54796689-F9D3-1A49-B82B-5041BC78F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71270" y="3117314"/>
                <a:ext cx="2880000" cy="2160000"/>
              </a:xfrm>
              <a:prstGeom prst="rect">
                <a:avLst/>
              </a:prstGeom>
            </p:spPr>
          </p:pic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B2D811E-3C64-0641-BFA7-E09E902C8C81}"/>
                </a:ext>
              </a:extLst>
            </p:cNvPr>
            <p:cNvSpPr txBox="1"/>
            <p:nvPr/>
          </p:nvSpPr>
          <p:spPr>
            <a:xfrm>
              <a:off x="-1564873" y="736596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(a)</a:t>
              </a:r>
              <a:endParaRPr kumimoji="1"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3EF9388-606C-4343-87FF-516E03558DB3}"/>
                </a:ext>
              </a:extLst>
            </p:cNvPr>
            <p:cNvSpPr txBox="1"/>
            <p:nvPr/>
          </p:nvSpPr>
          <p:spPr>
            <a:xfrm>
              <a:off x="1288204" y="73659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(b)</a:t>
              </a:r>
              <a:endParaRPr kumimoji="1"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1A876637-6054-104A-9430-17BF92EE42C2}"/>
                </a:ext>
              </a:extLst>
            </p:cNvPr>
            <p:cNvSpPr txBox="1"/>
            <p:nvPr/>
          </p:nvSpPr>
          <p:spPr>
            <a:xfrm>
              <a:off x="4449853" y="736596"/>
              <a:ext cx="423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(c)</a:t>
              </a:r>
              <a:endParaRPr kumimoji="1"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744175D-B3D6-BF48-921B-831E410AC3DB}"/>
                </a:ext>
              </a:extLst>
            </p:cNvPr>
            <p:cNvSpPr txBox="1"/>
            <p:nvPr/>
          </p:nvSpPr>
          <p:spPr>
            <a:xfrm>
              <a:off x="7469260" y="736596"/>
              <a:ext cx="423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(d)</a:t>
              </a:r>
              <a:endParaRPr kumimoji="1"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066C9A76-668B-2B44-9A7D-FD8518BE07EF}"/>
                </a:ext>
              </a:extLst>
            </p:cNvPr>
            <p:cNvSpPr txBox="1"/>
            <p:nvPr/>
          </p:nvSpPr>
          <p:spPr>
            <a:xfrm>
              <a:off x="10571525" y="736596"/>
              <a:ext cx="423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(e)</a:t>
              </a:r>
              <a:endParaRPr kumimoji="1" lang="zh-TW" altLang="en-US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C053825-2902-8D4B-AE27-F65FB10DC167}"/>
                </a:ext>
              </a:extLst>
            </p:cNvPr>
            <p:cNvSpPr txBox="1"/>
            <p:nvPr/>
          </p:nvSpPr>
          <p:spPr>
            <a:xfrm>
              <a:off x="-1564873" y="3094001"/>
              <a:ext cx="399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(f)</a:t>
              </a:r>
              <a:endParaRPr kumimoji="1"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07D9F7E-D1AC-A74F-86BB-A472F83E39B6}"/>
                </a:ext>
              </a:extLst>
            </p:cNvPr>
            <p:cNvSpPr txBox="1"/>
            <p:nvPr/>
          </p:nvSpPr>
          <p:spPr>
            <a:xfrm>
              <a:off x="1288204" y="3094001"/>
              <a:ext cx="43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(g)</a:t>
              </a:r>
              <a:endParaRPr kumimoji="1"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84830E8-45F4-4D46-8ED2-F3993FFC728E}"/>
                </a:ext>
              </a:extLst>
            </p:cNvPr>
            <p:cNvSpPr txBox="1"/>
            <p:nvPr/>
          </p:nvSpPr>
          <p:spPr>
            <a:xfrm>
              <a:off x="4449853" y="3094001"/>
              <a:ext cx="423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(h)</a:t>
              </a:r>
              <a:endParaRPr kumimoji="1"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D4B5AD4E-31DE-9045-8101-DEDBE3C52A69}"/>
                </a:ext>
              </a:extLst>
            </p:cNvPr>
            <p:cNvSpPr txBox="1"/>
            <p:nvPr/>
          </p:nvSpPr>
          <p:spPr>
            <a:xfrm>
              <a:off x="7469260" y="3094001"/>
              <a:ext cx="423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(</a:t>
              </a:r>
              <a:r>
                <a:rPr kumimoji="1" lang="en-US" altLang="zh-TW" dirty="0" err="1"/>
                <a:t>i</a:t>
              </a:r>
              <a:r>
                <a:rPr kumimoji="1" lang="en-US" altLang="zh-TW" dirty="0"/>
                <a:t>)</a:t>
              </a:r>
              <a:endParaRPr kumimoji="1"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3737C5EE-EBD0-B548-8EAF-D9B2EDB41DB6}"/>
                </a:ext>
              </a:extLst>
            </p:cNvPr>
            <p:cNvSpPr txBox="1"/>
            <p:nvPr/>
          </p:nvSpPr>
          <p:spPr>
            <a:xfrm>
              <a:off x="10571525" y="3094001"/>
              <a:ext cx="423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(j)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750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92EA53BF-A85D-6343-8DE0-3E7F940F5E3F}"/>
              </a:ext>
            </a:extLst>
          </p:cNvPr>
          <p:cNvGrpSpPr/>
          <p:nvPr/>
        </p:nvGrpSpPr>
        <p:grpSpPr>
          <a:xfrm>
            <a:off x="2422963" y="871649"/>
            <a:ext cx="6827520" cy="4840133"/>
            <a:chOff x="2281646" y="705394"/>
            <a:chExt cx="6827520" cy="484013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44D8E9-A4B6-9548-B135-72875F20A575}"/>
                </a:ext>
              </a:extLst>
            </p:cNvPr>
            <p:cNvSpPr/>
            <p:nvPr/>
          </p:nvSpPr>
          <p:spPr>
            <a:xfrm>
              <a:off x="2281646" y="705394"/>
              <a:ext cx="6827520" cy="4840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C74CD17-CDD4-0D44-807F-697A1A1E1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9269" y="869227"/>
              <a:ext cx="5760000" cy="43200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6E8B1B1-00F9-9A48-862B-0B095FB7ADA3}"/>
                </a:ext>
              </a:extLst>
            </p:cNvPr>
            <p:cNvSpPr/>
            <p:nvPr/>
          </p:nvSpPr>
          <p:spPr>
            <a:xfrm>
              <a:off x="4161129" y="1235242"/>
              <a:ext cx="927418" cy="3323087"/>
            </a:xfrm>
            <a:prstGeom prst="rect">
              <a:avLst/>
            </a:prstGeom>
            <a:solidFill>
              <a:srgbClr val="DAE3F3">
                <a:alpha val="50196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623CFC4-DAFB-CA42-919B-039B910B5E57}"/>
                </a:ext>
              </a:extLst>
            </p:cNvPr>
            <p:cNvSpPr txBox="1"/>
            <p:nvPr/>
          </p:nvSpPr>
          <p:spPr>
            <a:xfrm>
              <a:off x="4403164" y="1403684"/>
              <a:ext cx="500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ITO</a:t>
              </a:r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5DD284-6CB8-7942-B2D6-4A00DC599822}"/>
                </a:ext>
              </a:extLst>
            </p:cNvPr>
            <p:cNvSpPr/>
            <p:nvPr/>
          </p:nvSpPr>
          <p:spPr>
            <a:xfrm>
              <a:off x="5087338" y="1235242"/>
              <a:ext cx="611552" cy="332308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196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014DCA5-5369-924A-BDE8-18DA3E139F58}"/>
                </a:ext>
              </a:extLst>
            </p:cNvPr>
            <p:cNvSpPr txBox="1"/>
            <p:nvPr/>
          </p:nvSpPr>
          <p:spPr>
            <a:xfrm>
              <a:off x="5033703" y="1403684"/>
              <a:ext cx="653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TAPC</a:t>
              </a:r>
              <a:endParaRPr kumimoji="1"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061C18-8F79-CE48-A5F4-152F1AC5AC10}"/>
                </a:ext>
              </a:extLst>
            </p:cNvPr>
            <p:cNvSpPr/>
            <p:nvPr/>
          </p:nvSpPr>
          <p:spPr>
            <a:xfrm>
              <a:off x="5699740" y="1235242"/>
              <a:ext cx="180916" cy="332308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196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698E01B-E3AD-5445-8733-F04F9483F4F8}"/>
                </a:ext>
              </a:extLst>
            </p:cNvPr>
            <p:cNvSpPr txBox="1"/>
            <p:nvPr/>
          </p:nvSpPr>
          <p:spPr>
            <a:xfrm rot="16200000">
              <a:off x="5526619" y="140368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CBP</a:t>
              </a:r>
              <a:endParaRPr kumimoji="1"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2DBEE88-1F5C-9B4E-A79F-32FC23D297DF}"/>
                </a:ext>
              </a:extLst>
            </p:cNvPr>
            <p:cNvSpPr/>
            <p:nvPr/>
          </p:nvSpPr>
          <p:spPr>
            <a:xfrm>
              <a:off x="5876810" y="1235242"/>
              <a:ext cx="569003" cy="3323087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196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9D8373C-2302-314B-8842-F30AB6EAAB85}"/>
                </a:ext>
              </a:extLst>
            </p:cNvPr>
            <p:cNvSpPr txBox="1"/>
            <p:nvPr/>
          </p:nvSpPr>
          <p:spPr>
            <a:xfrm rot="16200000">
              <a:off x="5593942" y="1588350"/>
              <a:ext cx="1169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B3PYMPM</a:t>
              </a:r>
              <a:endParaRPr kumimoji="1"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B171E89-D03A-444D-BE31-64BAA296C704}"/>
                </a:ext>
              </a:extLst>
            </p:cNvPr>
            <p:cNvSpPr/>
            <p:nvPr/>
          </p:nvSpPr>
          <p:spPr>
            <a:xfrm>
              <a:off x="6445813" y="1235242"/>
              <a:ext cx="1397047" cy="3323087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196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3495493-A292-CB43-A48C-08ACC0B9BED6}"/>
                </a:ext>
              </a:extLst>
            </p:cNvPr>
            <p:cNvSpPr txBox="1"/>
            <p:nvPr/>
          </p:nvSpPr>
          <p:spPr>
            <a:xfrm>
              <a:off x="6836174" y="1403684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Al</a:t>
              </a:r>
              <a:endParaRPr kumimoji="1" lang="zh-TW" altLang="en-US" dirty="0"/>
            </a:p>
          </p:txBody>
        </p:sp>
        <p:sp>
          <p:nvSpPr>
            <p:cNvPr id="19" name="向下箭號 18">
              <a:extLst>
                <a:ext uri="{FF2B5EF4-FFF2-40B4-BE49-F238E27FC236}">
                  <a16:creationId xmlns:a16="http://schemas.microsoft.com/office/drawing/2014/main" id="{DFBEBF8E-FE24-4D48-A392-F16B692C5361}"/>
                </a:ext>
              </a:extLst>
            </p:cNvPr>
            <p:cNvSpPr/>
            <p:nvPr/>
          </p:nvSpPr>
          <p:spPr>
            <a:xfrm rot="5400000" flipV="1">
              <a:off x="5744601" y="3021717"/>
              <a:ext cx="662473" cy="482056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579E73D-1569-B349-8359-67F4A80DF7DE}"/>
                </a:ext>
              </a:extLst>
            </p:cNvPr>
            <p:cNvSpPr txBox="1"/>
            <p:nvPr/>
          </p:nvSpPr>
          <p:spPr>
            <a:xfrm rot="16200000">
              <a:off x="3659543" y="140368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glass</a:t>
              </a:r>
              <a:endParaRPr kumimoji="1"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2CBD3D9-F27C-F942-A1F7-FB9831DBEC2B}"/>
                </a:ext>
              </a:extLst>
            </p:cNvPr>
            <p:cNvSpPr txBox="1"/>
            <p:nvPr/>
          </p:nvSpPr>
          <p:spPr>
            <a:xfrm rot="16200000">
              <a:off x="7976903" y="241037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air</a:t>
              </a:r>
              <a:endParaRPr kumimoji="1" lang="zh-TW" altLang="en-US" dirty="0"/>
            </a:p>
          </p:txBody>
        </p:sp>
        <p:sp>
          <p:nvSpPr>
            <p:cNvPr id="25" name="向下箭號 24">
              <a:extLst>
                <a:ext uri="{FF2B5EF4-FFF2-40B4-BE49-F238E27FC236}">
                  <a16:creationId xmlns:a16="http://schemas.microsoft.com/office/drawing/2014/main" id="{7C8AEEB0-6390-1343-993D-3192948A85B5}"/>
                </a:ext>
              </a:extLst>
            </p:cNvPr>
            <p:cNvSpPr/>
            <p:nvPr/>
          </p:nvSpPr>
          <p:spPr>
            <a:xfrm rot="16200000" flipH="1" flipV="1">
              <a:off x="5171423" y="3021718"/>
              <a:ext cx="662473" cy="482056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12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190</Words>
  <Application>Microsoft Macintosh PowerPoint</Application>
  <PresentationFormat>寬螢幕</PresentationFormat>
  <Paragraphs>79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65</cp:revision>
  <dcterms:created xsi:type="dcterms:W3CDTF">2021-05-11T01:05:56Z</dcterms:created>
  <dcterms:modified xsi:type="dcterms:W3CDTF">2021-06-29T09:57:37Z</dcterms:modified>
</cp:coreProperties>
</file>