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CF8"/>
    <a:srgbClr val="DEEBF7"/>
    <a:srgbClr val="D0CECE"/>
    <a:srgbClr val="AFABAB"/>
    <a:srgbClr val="00448B"/>
    <a:srgbClr val="FBE6D6"/>
    <a:srgbClr val="FFF2CC"/>
    <a:srgbClr val="2F5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/>
    <p:restoredTop sz="96405"/>
  </p:normalViewPr>
  <p:slideViewPr>
    <p:cSldViewPr snapToGrid="0" snapToObjects="1">
      <p:cViewPr>
        <p:scale>
          <a:sx n="120" d="100"/>
          <a:sy n="120" d="100"/>
        </p:scale>
        <p:origin x="13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FFEE6-0FC5-9344-8792-0C3C6C3D1220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DA4C6-DC5A-A441-B1C2-5A332CE9E9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105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DA4C6-DC5A-A441-B1C2-5A332CE9E9A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90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0A94E-8482-B441-8444-A9D455759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307D75-7EF7-D74C-8CB5-330B4906F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9E2D1-49B7-6147-B4A3-12B03377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6793CE-E27C-F849-9C32-6C1D95E1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11951-FDD0-CA45-8009-48849FB5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7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8ED04-6893-8443-81F3-072BFE0C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53209E-EF36-8A49-811F-3B7D31596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B49B79-ABCB-A146-AE5B-BE5DAFD8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8B122-DFA5-3C4A-82DA-C3F74708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3E6488-4AFB-F348-A1AB-844CFE31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211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D352DF-82D2-7849-9062-D701A7E30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BB4B87-2EEA-854B-AF95-8106ACC8B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651214-E676-E349-A2A4-FE880626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8164C3-7492-EF4D-AA1B-6170D94B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AA8D44-4C00-524A-9A4F-C8429F75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19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9A9E5-3016-0045-A4B0-8B05E7A7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AC99E-BEAC-DA40-A267-48277A4D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9B92C-5A29-6848-A34F-8D22A4B0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783AB0-CA15-C74A-B450-74D11953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ABE188-5285-F44F-BDD9-1388D7D1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168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1C889-DF00-A740-8DB0-0B273C07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794CF5-3226-D54C-B6D6-995E9C4A5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345717-29AB-0242-8673-3B203A57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AE6B7B-942A-AB45-A616-992EC854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0A046B-99E5-814B-B22D-2AF5A9A5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92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3D444-A09D-084E-A43A-FC14888C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F60F35-35D0-FC44-87EC-E41807DAE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1654ED-5B0E-0D47-8094-F4DECA1A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7C6505-6F9B-3F4B-8283-EEEE0E38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3FE551-8CE2-D24C-A141-365F85C2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254E8D-8ACB-7843-92BD-8C77BE73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65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8E8E4-5F03-444E-A83D-8E8EBE7F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763167-43E9-F245-BD47-9E37B337D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F63AE9-FF42-FF43-9257-A94A567A6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9AF182-B708-9842-A50C-F4858102D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43C7B9-49E9-2046-9023-F3E6F1BAC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7A09F9-670D-134F-86BF-0D5253EC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A13D9B-30E6-7946-A7BA-B9E39BE6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9C8D90-9A41-E241-BD4B-947C4C6A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743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04267-A082-B44F-8B2F-5B1B5560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E563D5-CF0D-AC4F-975A-A33D7C04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2B44A2-605A-9C45-A9EA-9334336D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DE57CC-A481-5D4E-A5EE-AAF7B67F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858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72153E-F952-1644-B767-F97BB599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3FB896-21AC-5F4E-BB9B-8958E8FF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D95A47-34E4-7040-B540-3E4E612E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08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6A001-6847-1744-8B74-4F80C374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9FE45-2C72-E34A-B431-D4D6484C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65E9FC-AED9-5140-968C-1517099F2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C9A65E-7C51-F347-AE2F-FA6693A9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6FF712-66BC-D744-9CDD-9CBA94C9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0CB208-B7F9-3B4D-860C-45E10D1C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909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F2836-F275-F947-8E23-2818C70B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9107A9-5F86-4F4D-9014-C3BF34667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4FEF6B-64CE-1E41-99C0-3CD96E480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4179F1-39D6-564E-A8AF-657C6C05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26D2E5-85C9-5040-B1C3-0B5246E8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FF35E4-E807-CE4F-8E0D-D920EAF2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05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8754D2-7530-1640-B6E3-B603EDAC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AE3198-25F5-514B-9763-289ABAAF2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46F395-92BD-6C4D-A8E6-C85C3FF0B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190D2-4348-C740-927A-0B354091B579}" type="datetimeFigureOut">
              <a:rPr kumimoji="1" lang="zh-TW" altLang="en-US" smtClean="0"/>
              <a:t>2021/6/26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0C56B3-BEEA-A64E-8B0C-48B2C10E4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F925B-B602-694E-8F6C-7398959B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48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NULL"/><Relationship Id="rId26" Type="http://schemas.openxmlformats.org/officeDocument/2006/relationships/image" Target="../media/image7.png"/><Relationship Id="rId21" Type="http://schemas.openxmlformats.org/officeDocument/2006/relationships/image" Target="../media/image2.png"/><Relationship Id="rId25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5.png"/><Relationship Id="rId23" Type="http://schemas.openxmlformats.org/officeDocument/2006/relationships/image" Target="../media/image4.png"/><Relationship Id="rId19" Type="http://schemas.openxmlformats.org/officeDocument/2006/relationships/image" Target="NULL"/><Relationship Id="rId2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群組 42">
            <a:extLst>
              <a:ext uri="{FF2B5EF4-FFF2-40B4-BE49-F238E27FC236}">
                <a16:creationId xmlns:a16="http://schemas.microsoft.com/office/drawing/2014/main" id="{3E68DE1A-A40E-1849-88C3-5E76A3FD44FE}"/>
              </a:ext>
            </a:extLst>
          </p:cNvPr>
          <p:cNvGrpSpPr/>
          <p:nvPr/>
        </p:nvGrpSpPr>
        <p:grpSpPr>
          <a:xfrm>
            <a:off x="-914400" y="611255"/>
            <a:ext cx="14630400" cy="5847418"/>
            <a:chOff x="-914400" y="611255"/>
            <a:chExt cx="14630400" cy="5847418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4BF5A813-CCD2-4945-BD7F-4F9D7614FF6E}"/>
                </a:ext>
              </a:extLst>
            </p:cNvPr>
            <p:cNvGrpSpPr/>
            <p:nvPr/>
          </p:nvGrpSpPr>
          <p:grpSpPr>
            <a:xfrm>
              <a:off x="-914400" y="611255"/>
              <a:ext cx="14630400" cy="5847418"/>
              <a:chOff x="-914400" y="611255"/>
              <a:chExt cx="14630400" cy="5847418"/>
            </a:xfrm>
          </p:grpSpPr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id="{C903DE47-D282-1942-B1BA-FF0553C5134A}"/>
                  </a:ext>
                </a:extLst>
              </p:cNvPr>
              <p:cNvGrpSpPr/>
              <p:nvPr/>
            </p:nvGrpSpPr>
            <p:grpSpPr>
              <a:xfrm>
                <a:off x="-914400" y="611255"/>
                <a:ext cx="14630400" cy="5847418"/>
                <a:chOff x="-914400" y="611255"/>
                <a:chExt cx="14630400" cy="5847418"/>
              </a:xfrm>
            </p:grpSpPr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CDAE4793-CAFA-4A43-831A-B41CFAA69270}"/>
                    </a:ext>
                  </a:extLst>
                </p:cNvPr>
                <p:cNvSpPr/>
                <p:nvPr/>
              </p:nvSpPr>
              <p:spPr>
                <a:xfrm>
                  <a:off x="-914400" y="611255"/>
                  <a:ext cx="14630400" cy="58474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grpSp>
              <p:nvGrpSpPr>
                <p:cNvPr id="62" name="群組 61">
                  <a:extLst>
                    <a:ext uri="{FF2B5EF4-FFF2-40B4-BE49-F238E27FC236}">
                      <a16:creationId xmlns:a16="http://schemas.microsoft.com/office/drawing/2014/main" id="{4D4D5755-6D6C-B14C-8231-C0338E032F82}"/>
                    </a:ext>
                  </a:extLst>
                </p:cNvPr>
                <p:cNvGrpSpPr/>
                <p:nvPr/>
              </p:nvGrpSpPr>
              <p:grpSpPr>
                <a:xfrm>
                  <a:off x="-768638" y="917704"/>
                  <a:ext cx="6860342" cy="4895941"/>
                  <a:chOff x="-768638" y="917704"/>
                  <a:chExt cx="6860342" cy="4895941"/>
                </a:xfrm>
              </p:grpSpPr>
              <p:sp>
                <p:nvSpPr>
                  <p:cNvPr id="147" name="矩形 146">
                    <a:extLst>
                      <a:ext uri="{FF2B5EF4-FFF2-40B4-BE49-F238E27FC236}">
                        <a16:creationId xmlns:a16="http://schemas.microsoft.com/office/drawing/2014/main" id="{2D86643F-6A88-3A48-82C5-81D0AFBF9574}"/>
                      </a:ext>
                    </a:extLst>
                  </p:cNvPr>
                  <p:cNvSpPr/>
                  <p:nvPr/>
                </p:nvSpPr>
                <p:spPr>
                  <a:xfrm>
                    <a:off x="-518632" y="3119920"/>
                    <a:ext cx="6248881" cy="768778"/>
                  </a:xfrm>
                  <a:prstGeom prst="rect">
                    <a:avLst/>
                  </a:prstGeom>
                  <a:solidFill>
                    <a:srgbClr val="FFFF00">
                      <a:alpha val="28627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grpSp>
                <p:nvGrpSpPr>
                  <p:cNvPr id="4" name="群組 3">
                    <a:extLst>
                      <a:ext uri="{FF2B5EF4-FFF2-40B4-BE49-F238E27FC236}">
                        <a16:creationId xmlns:a16="http://schemas.microsoft.com/office/drawing/2014/main" id="{50B84284-454C-DB4F-9693-B3ECE10269AB}"/>
                      </a:ext>
                    </a:extLst>
                  </p:cNvPr>
                  <p:cNvGrpSpPr/>
                  <p:nvPr/>
                </p:nvGrpSpPr>
                <p:grpSpPr>
                  <a:xfrm>
                    <a:off x="-768638" y="917704"/>
                    <a:ext cx="6860342" cy="4895941"/>
                    <a:chOff x="-305507" y="1324397"/>
                    <a:chExt cx="6860342" cy="4895941"/>
                  </a:xfrm>
                </p:grpSpPr>
                <p:grpSp>
                  <p:nvGrpSpPr>
                    <p:cNvPr id="23" name="群組 22">
                      <a:extLst>
                        <a:ext uri="{FF2B5EF4-FFF2-40B4-BE49-F238E27FC236}">
                          <a16:creationId xmlns:a16="http://schemas.microsoft.com/office/drawing/2014/main" id="{C4E297E8-7971-A648-B992-A5B7C6DCF4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0170" y="1869494"/>
                      <a:ext cx="4239011" cy="4285573"/>
                      <a:chOff x="698922" y="972836"/>
                      <a:chExt cx="4239011" cy="4285573"/>
                    </a:xfrm>
                  </p:grpSpPr>
                  <p:grpSp>
                    <p:nvGrpSpPr>
                      <p:cNvPr id="68" name="群組 67">
                        <a:extLst>
                          <a:ext uri="{FF2B5EF4-FFF2-40B4-BE49-F238E27FC236}">
                            <a16:creationId xmlns:a16="http://schemas.microsoft.com/office/drawing/2014/main" id="{54C572CE-D837-FD43-A2B4-FEC90DC9D6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8922" y="972836"/>
                        <a:ext cx="4239011" cy="4027827"/>
                        <a:chOff x="3200252" y="1264437"/>
                        <a:chExt cx="3535901" cy="4027827"/>
                      </a:xfrm>
                    </p:grpSpPr>
                    <p:grpSp>
                      <p:nvGrpSpPr>
                        <p:cNvPr id="70" name="群組 69">
                          <a:extLst>
                            <a:ext uri="{FF2B5EF4-FFF2-40B4-BE49-F238E27FC236}">
                              <a16:creationId xmlns:a16="http://schemas.microsoft.com/office/drawing/2014/main" id="{9F0EB3F7-7EDF-7544-BC00-2E83118C44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48298" y="1682461"/>
                          <a:ext cx="2687855" cy="273050"/>
                          <a:chOff x="3979791" y="1905173"/>
                          <a:chExt cx="3250277" cy="273050"/>
                        </a:xfrm>
                      </p:grpSpPr>
                      <p:sp>
                        <p:nvSpPr>
                          <p:cNvPr id="115" name="矩形 114">
                            <a:extLst>
                              <a:ext uri="{FF2B5EF4-FFF2-40B4-BE49-F238E27FC236}">
                                <a16:creationId xmlns:a16="http://schemas.microsoft.com/office/drawing/2014/main" id="{3023BB6F-4A05-114B-8371-D84B5F00E0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79791" y="1905173"/>
                            <a:ext cx="3250277" cy="273050"/>
                          </a:xfrm>
                          <a:prstGeom prst="rect">
                            <a:avLst/>
                          </a:prstGeom>
                          <a:solidFill>
                            <a:srgbClr val="F4F7BE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grpSp>
                        <p:nvGrpSpPr>
                          <p:cNvPr id="116" name="群組 115">
                            <a:extLst>
                              <a:ext uri="{FF2B5EF4-FFF2-40B4-BE49-F238E27FC236}">
                                <a16:creationId xmlns:a16="http://schemas.microsoft.com/office/drawing/2014/main" id="{81B16DFB-321A-9C47-BF28-9AC344A765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79791" y="1905173"/>
                            <a:ext cx="3250277" cy="273050"/>
                            <a:chOff x="3979791" y="1905173"/>
                            <a:chExt cx="3250277" cy="273050"/>
                          </a:xfrm>
                        </p:grpSpPr>
                        <p:cxnSp>
                          <p:nvCxnSpPr>
                            <p:cNvPr id="117" name="直線接點 116">
                              <a:extLst>
                                <a:ext uri="{FF2B5EF4-FFF2-40B4-BE49-F238E27FC236}">
                                  <a16:creationId xmlns:a16="http://schemas.microsoft.com/office/drawing/2014/main" id="{D7BE6641-2FC6-354B-A08B-4138E4C48BB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1905173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8" name="直線接點 117">
                              <a:extLst>
                                <a:ext uri="{FF2B5EF4-FFF2-40B4-BE49-F238E27FC236}">
                                  <a16:creationId xmlns:a16="http://schemas.microsoft.com/office/drawing/2014/main" id="{A04A37F8-BFF1-BA4C-844B-34E733E56BE6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1973436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9" name="直線接點 118">
                              <a:extLst>
                                <a:ext uri="{FF2B5EF4-FFF2-40B4-BE49-F238E27FC236}">
                                  <a16:creationId xmlns:a16="http://schemas.microsoft.com/office/drawing/2014/main" id="{ED380ECA-E71B-CE4E-A34D-23FBB5C4A0D6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2041699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0" name="直線接點 119">
                              <a:extLst>
                                <a:ext uri="{FF2B5EF4-FFF2-40B4-BE49-F238E27FC236}">
                                  <a16:creationId xmlns:a16="http://schemas.microsoft.com/office/drawing/2014/main" id="{12F15996-854F-E647-9647-C34713CD29D5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2109962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1" name="直線接點 120">
                              <a:extLst>
                                <a:ext uri="{FF2B5EF4-FFF2-40B4-BE49-F238E27FC236}">
                                  <a16:creationId xmlns:a16="http://schemas.microsoft.com/office/drawing/2014/main" id="{A21F65BA-DED8-4144-B114-C42435D7BDFD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2178223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71" name="群組 70">
                          <a:extLst>
                            <a:ext uri="{FF2B5EF4-FFF2-40B4-BE49-F238E27FC236}">
                              <a16:creationId xmlns:a16="http://schemas.microsoft.com/office/drawing/2014/main" id="{BE02ED39-6BE3-3747-BC39-B8E038DDE0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48298" y="2371811"/>
                          <a:ext cx="2687855" cy="273050"/>
                          <a:chOff x="3979791" y="1905173"/>
                          <a:chExt cx="3250277" cy="273050"/>
                        </a:xfrm>
                      </p:grpSpPr>
                      <p:sp>
                        <p:nvSpPr>
                          <p:cNvPr id="108" name="矩形 107">
                            <a:extLst>
                              <a:ext uri="{FF2B5EF4-FFF2-40B4-BE49-F238E27FC236}">
                                <a16:creationId xmlns:a16="http://schemas.microsoft.com/office/drawing/2014/main" id="{5C24B17F-20A7-D048-A86B-F185C8B40F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79791" y="1905173"/>
                            <a:ext cx="3250277" cy="273050"/>
                          </a:xfrm>
                          <a:prstGeom prst="rect">
                            <a:avLst/>
                          </a:prstGeom>
                          <a:solidFill>
                            <a:srgbClr val="E5F77D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grpSp>
                        <p:nvGrpSpPr>
                          <p:cNvPr id="109" name="群組 108">
                            <a:extLst>
                              <a:ext uri="{FF2B5EF4-FFF2-40B4-BE49-F238E27FC236}">
                                <a16:creationId xmlns:a16="http://schemas.microsoft.com/office/drawing/2014/main" id="{9B4B83CA-6868-FF4E-BDA5-A94F3F551C8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79791" y="1905173"/>
                            <a:ext cx="3250277" cy="273050"/>
                            <a:chOff x="3979791" y="1905173"/>
                            <a:chExt cx="3250277" cy="273050"/>
                          </a:xfrm>
                        </p:grpSpPr>
                        <p:cxnSp>
                          <p:nvCxnSpPr>
                            <p:cNvPr id="110" name="直線接點 109">
                              <a:extLst>
                                <a:ext uri="{FF2B5EF4-FFF2-40B4-BE49-F238E27FC236}">
                                  <a16:creationId xmlns:a16="http://schemas.microsoft.com/office/drawing/2014/main" id="{19B3A8AA-4626-804E-9B81-431F8BEC4B4E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1905173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1" name="直線接點 110">
                              <a:extLst>
                                <a:ext uri="{FF2B5EF4-FFF2-40B4-BE49-F238E27FC236}">
                                  <a16:creationId xmlns:a16="http://schemas.microsoft.com/office/drawing/2014/main" id="{75535EA5-B13A-0A4D-B9DB-04C476E61C33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1973436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2" name="直線接點 111">
                              <a:extLst>
                                <a:ext uri="{FF2B5EF4-FFF2-40B4-BE49-F238E27FC236}">
                                  <a16:creationId xmlns:a16="http://schemas.microsoft.com/office/drawing/2014/main" id="{A7C8CDF7-84E5-0B40-AB6A-D7A46D6F987C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2041699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3" name="直線接點 112">
                              <a:extLst>
                                <a:ext uri="{FF2B5EF4-FFF2-40B4-BE49-F238E27FC236}">
                                  <a16:creationId xmlns:a16="http://schemas.microsoft.com/office/drawing/2014/main" id="{DE951325-CD29-0641-ACDD-C816070CD231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2109962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4" name="直線接點 113">
                              <a:extLst>
                                <a:ext uri="{FF2B5EF4-FFF2-40B4-BE49-F238E27FC236}">
                                  <a16:creationId xmlns:a16="http://schemas.microsoft.com/office/drawing/2014/main" id="{1E37C17A-7985-4249-87CD-08F47CFFF2D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2178223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72" name="群組 71">
                          <a:extLst>
                            <a:ext uri="{FF2B5EF4-FFF2-40B4-BE49-F238E27FC236}">
                              <a16:creationId xmlns:a16="http://schemas.microsoft.com/office/drawing/2014/main" id="{A9F20AC5-C342-3146-84EE-8AC7F57CDC4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48298" y="3243997"/>
                          <a:ext cx="2687855" cy="273050"/>
                          <a:chOff x="3979791" y="1905173"/>
                          <a:chExt cx="3250277" cy="273050"/>
                        </a:xfrm>
                      </p:grpSpPr>
                      <p:sp>
                        <p:nvSpPr>
                          <p:cNvPr id="101" name="矩形 100">
                            <a:extLst>
                              <a:ext uri="{FF2B5EF4-FFF2-40B4-BE49-F238E27FC236}">
                                <a16:creationId xmlns:a16="http://schemas.microsoft.com/office/drawing/2014/main" id="{80FB4E89-C809-C24C-AC1F-5DC6910044D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79791" y="1905173"/>
                            <a:ext cx="3250277" cy="273050"/>
                          </a:xfrm>
                          <a:prstGeom prst="rect">
                            <a:avLst/>
                          </a:prstGeom>
                          <a:solidFill>
                            <a:srgbClr val="DEBA6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grpSp>
                        <p:nvGrpSpPr>
                          <p:cNvPr id="102" name="群組 101">
                            <a:extLst>
                              <a:ext uri="{FF2B5EF4-FFF2-40B4-BE49-F238E27FC236}">
                                <a16:creationId xmlns:a16="http://schemas.microsoft.com/office/drawing/2014/main" id="{FE548292-C352-B549-9289-7A96C42AEE7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79791" y="1905173"/>
                            <a:ext cx="3250277" cy="273050"/>
                            <a:chOff x="3979791" y="1905173"/>
                            <a:chExt cx="3250277" cy="273050"/>
                          </a:xfrm>
                        </p:grpSpPr>
                        <p:cxnSp>
                          <p:nvCxnSpPr>
                            <p:cNvPr id="103" name="直線接點 102">
                              <a:extLst>
                                <a:ext uri="{FF2B5EF4-FFF2-40B4-BE49-F238E27FC236}">
                                  <a16:creationId xmlns:a16="http://schemas.microsoft.com/office/drawing/2014/main" id="{5BCA637B-97BA-EB40-9A0D-3E78891AC553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1905173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4" name="直線接點 103">
                              <a:extLst>
                                <a:ext uri="{FF2B5EF4-FFF2-40B4-BE49-F238E27FC236}">
                                  <a16:creationId xmlns:a16="http://schemas.microsoft.com/office/drawing/2014/main" id="{AD7E650F-78C4-924F-9198-EB1E81040F53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1973436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5" name="直線接點 104">
                              <a:extLst>
                                <a:ext uri="{FF2B5EF4-FFF2-40B4-BE49-F238E27FC236}">
                                  <a16:creationId xmlns:a16="http://schemas.microsoft.com/office/drawing/2014/main" id="{F62177E8-2480-4041-B296-8953A5549E6B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2041699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6" name="直線接點 105">
                              <a:extLst>
                                <a:ext uri="{FF2B5EF4-FFF2-40B4-BE49-F238E27FC236}">
                                  <a16:creationId xmlns:a16="http://schemas.microsoft.com/office/drawing/2014/main" id="{C841B821-41D3-434F-8DC3-56866591D5A8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2109962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7" name="直線接點 106">
                              <a:extLst>
                                <a:ext uri="{FF2B5EF4-FFF2-40B4-BE49-F238E27FC236}">
                                  <a16:creationId xmlns:a16="http://schemas.microsoft.com/office/drawing/2014/main" id="{F3F85A7F-FCE0-4445-A6CE-A1956C90B112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2178223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3" name="文字方塊 72">
                          <a:extLst>
                            <a:ext uri="{FF2B5EF4-FFF2-40B4-BE49-F238E27FC236}">
                              <a16:creationId xmlns:a16="http://schemas.microsoft.com/office/drawing/2014/main" id="{72C1FD38-AD36-E543-8943-5C44D2BC3C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00043" y="1631380"/>
                          <a:ext cx="49500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TW" dirty="0"/>
                            <a:t>CS:1</a:t>
                          </a:r>
                          <a:endParaRPr lang="zh-TW" altLang="en-US" dirty="0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74" name="文字方塊 73">
                              <a:extLst>
                                <a:ext uri="{FF2B5EF4-FFF2-40B4-BE49-F238E27FC236}">
                                  <a16:creationId xmlns:a16="http://schemas.microsoft.com/office/drawing/2014/main" id="{2CBCF84A-90E7-4243-A6DA-50E6CCE3707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5400000">
                              <a:off x="5081082" y="2755892"/>
                              <a:ext cx="622286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……</m:t>
                                    </m:r>
                                  </m:oMath>
                                </m:oMathPara>
                              </a14:m>
                              <a:endParaRPr lang="zh-TW" alt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1" name="文字方塊 30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 rot="5400000">
                              <a:off x="5081082" y="2755892"/>
                              <a:ext cx="622286" cy="369332"/>
                            </a:xfrm>
                            <a:prstGeom prst="rect">
                              <a:avLst/>
                            </a:prstGeom>
                            <a:blipFill>
                              <a:blip r:embed="rId18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TW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75" name="文字方塊 74">
                          <a:extLst>
                            <a:ext uri="{FF2B5EF4-FFF2-40B4-BE49-F238E27FC236}">
                              <a16:creationId xmlns:a16="http://schemas.microsoft.com/office/drawing/2014/main" id="{9185F492-D659-8642-84E3-4A1F4F6A6C0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00043" y="2323670"/>
                          <a:ext cx="49500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TW" dirty="0"/>
                            <a:t>CS:2</a:t>
                          </a:r>
                          <a:endParaRPr lang="zh-TW" altLang="en-US" dirty="0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76" name="文字方塊 75">
                              <a:extLst>
                                <a:ext uri="{FF2B5EF4-FFF2-40B4-BE49-F238E27FC236}">
                                  <a16:creationId xmlns:a16="http://schemas.microsoft.com/office/drawing/2014/main" id="{39DB9655-35B2-8A40-8DD7-D15BE68041B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5400000">
                              <a:off x="5081082" y="3678211"/>
                              <a:ext cx="622286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……</m:t>
                                    </m:r>
                                  </m:oMath>
                                </m:oMathPara>
                              </a14:m>
                              <a:endParaRPr lang="zh-TW" alt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5" name="文字方塊 34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 rot="5400000">
                              <a:off x="5081082" y="3678211"/>
                              <a:ext cx="622286" cy="369332"/>
                            </a:xfrm>
                            <a:prstGeom prst="rect">
                              <a:avLst/>
                            </a:prstGeom>
                            <a:blipFill>
                              <a:blip r:embed="rId19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TW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77" name="群組 76">
                          <a:extLst>
                            <a:ext uri="{FF2B5EF4-FFF2-40B4-BE49-F238E27FC236}">
                              <a16:creationId xmlns:a16="http://schemas.microsoft.com/office/drawing/2014/main" id="{55EA927E-66DA-E54F-99ED-D2443120A8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48298" y="4208706"/>
                          <a:ext cx="2687855" cy="273050"/>
                          <a:chOff x="3979791" y="1905173"/>
                          <a:chExt cx="3250277" cy="273050"/>
                        </a:xfrm>
                      </p:grpSpPr>
                      <p:sp>
                        <p:nvSpPr>
                          <p:cNvPr id="94" name="矩形 93">
                            <a:extLst>
                              <a:ext uri="{FF2B5EF4-FFF2-40B4-BE49-F238E27FC236}">
                                <a16:creationId xmlns:a16="http://schemas.microsoft.com/office/drawing/2014/main" id="{5A19EB22-C23F-BF41-AA36-B820BCF29A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79791" y="1905173"/>
                            <a:ext cx="3250277" cy="273050"/>
                          </a:xfrm>
                          <a:prstGeom prst="rect">
                            <a:avLst/>
                          </a:prstGeom>
                          <a:solidFill>
                            <a:srgbClr val="D58F9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grpSp>
                        <p:nvGrpSpPr>
                          <p:cNvPr id="95" name="群組 94">
                            <a:extLst>
                              <a:ext uri="{FF2B5EF4-FFF2-40B4-BE49-F238E27FC236}">
                                <a16:creationId xmlns:a16="http://schemas.microsoft.com/office/drawing/2014/main" id="{EDA00213-F395-3F4B-B64F-9A0FE6CD4D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79791" y="1905173"/>
                            <a:ext cx="3250277" cy="273050"/>
                            <a:chOff x="3979791" y="1905173"/>
                            <a:chExt cx="3250277" cy="273050"/>
                          </a:xfrm>
                        </p:grpSpPr>
                        <p:cxnSp>
                          <p:nvCxnSpPr>
                            <p:cNvPr id="96" name="直線接點 95">
                              <a:extLst>
                                <a:ext uri="{FF2B5EF4-FFF2-40B4-BE49-F238E27FC236}">
                                  <a16:creationId xmlns:a16="http://schemas.microsoft.com/office/drawing/2014/main" id="{3706BF8D-DD1B-0047-8A9A-5C11A06E90C2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1905173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7" name="直線接點 96">
                              <a:extLst>
                                <a:ext uri="{FF2B5EF4-FFF2-40B4-BE49-F238E27FC236}">
                                  <a16:creationId xmlns:a16="http://schemas.microsoft.com/office/drawing/2014/main" id="{239B9EE1-D811-B540-B67E-23A3854066B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1973436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8" name="直線接點 97">
                              <a:extLst>
                                <a:ext uri="{FF2B5EF4-FFF2-40B4-BE49-F238E27FC236}">
                                  <a16:creationId xmlns:a16="http://schemas.microsoft.com/office/drawing/2014/main" id="{D40C5CEA-C970-5247-9C30-DA784FDED0F1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2041699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9" name="直線接點 98">
                              <a:extLst>
                                <a:ext uri="{FF2B5EF4-FFF2-40B4-BE49-F238E27FC236}">
                                  <a16:creationId xmlns:a16="http://schemas.microsoft.com/office/drawing/2014/main" id="{D90D5F93-EDC4-734B-89DA-D44BF87D9568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2109962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0" name="直線接點 99">
                              <a:extLst>
                                <a:ext uri="{FF2B5EF4-FFF2-40B4-BE49-F238E27FC236}">
                                  <a16:creationId xmlns:a16="http://schemas.microsoft.com/office/drawing/2014/main" id="{E4DCB115-9320-474A-9E03-E80CD82F020E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2178223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78" name="群組 77">
                          <a:extLst>
                            <a:ext uri="{FF2B5EF4-FFF2-40B4-BE49-F238E27FC236}">
                              <a16:creationId xmlns:a16="http://schemas.microsoft.com/office/drawing/2014/main" id="{74A7062B-FE2B-B34C-A653-084C3EAC8E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48298" y="4898056"/>
                          <a:ext cx="2687855" cy="273050"/>
                          <a:chOff x="3979791" y="1905173"/>
                          <a:chExt cx="3250277" cy="273050"/>
                        </a:xfrm>
                      </p:grpSpPr>
                      <p:sp>
                        <p:nvSpPr>
                          <p:cNvPr id="87" name="矩形 86">
                            <a:extLst>
                              <a:ext uri="{FF2B5EF4-FFF2-40B4-BE49-F238E27FC236}">
                                <a16:creationId xmlns:a16="http://schemas.microsoft.com/office/drawing/2014/main" id="{542F56B9-5153-244E-9234-E3144872FBD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79791" y="1905173"/>
                            <a:ext cx="3250277" cy="27305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8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grpSp>
                        <p:nvGrpSpPr>
                          <p:cNvPr id="88" name="群組 87">
                            <a:extLst>
                              <a:ext uri="{FF2B5EF4-FFF2-40B4-BE49-F238E27FC236}">
                                <a16:creationId xmlns:a16="http://schemas.microsoft.com/office/drawing/2014/main" id="{CDCA67EE-6DF0-3549-9888-385C3CDAB37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79791" y="1905173"/>
                            <a:ext cx="3250277" cy="273050"/>
                            <a:chOff x="3979791" y="1905173"/>
                            <a:chExt cx="3250277" cy="273050"/>
                          </a:xfrm>
                        </p:grpSpPr>
                        <p:cxnSp>
                          <p:nvCxnSpPr>
                            <p:cNvPr id="89" name="直線接點 88">
                              <a:extLst>
                                <a:ext uri="{FF2B5EF4-FFF2-40B4-BE49-F238E27FC236}">
                                  <a16:creationId xmlns:a16="http://schemas.microsoft.com/office/drawing/2014/main" id="{F326DC65-0FC7-2A49-9BD8-4180F4E12446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1905173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0" name="直線接點 89">
                              <a:extLst>
                                <a:ext uri="{FF2B5EF4-FFF2-40B4-BE49-F238E27FC236}">
                                  <a16:creationId xmlns:a16="http://schemas.microsoft.com/office/drawing/2014/main" id="{1CBBCF56-6DD5-EF40-AAA7-3B06B3B24B7E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1973436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1" name="直線接點 90">
                              <a:extLst>
                                <a:ext uri="{FF2B5EF4-FFF2-40B4-BE49-F238E27FC236}">
                                  <a16:creationId xmlns:a16="http://schemas.microsoft.com/office/drawing/2014/main" id="{C36FF1D3-DEDE-C141-8A6D-F56D996221D6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2041699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2" name="直線接點 91">
                              <a:extLst>
                                <a:ext uri="{FF2B5EF4-FFF2-40B4-BE49-F238E27FC236}">
                                  <a16:creationId xmlns:a16="http://schemas.microsoft.com/office/drawing/2014/main" id="{8E1EB14A-25E7-B347-8A23-9FA2A9CB04F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2109962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3" name="直線接點 92">
                              <a:extLst>
                                <a:ext uri="{FF2B5EF4-FFF2-40B4-BE49-F238E27FC236}">
                                  <a16:creationId xmlns:a16="http://schemas.microsoft.com/office/drawing/2014/main" id="{1897BAB7-2AA8-F240-A7A6-82456C4CDC26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79791" y="2178223"/>
                              <a:ext cx="3250277" cy="0"/>
                            </a:xfrm>
                            <a:prstGeom prst="line">
                              <a:avLst/>
                            </a:prstGeom>
                            <a:ln w="127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9" name="文字方塊 78">
                          <a:extLst>
                            <a:ext uri="{FF2B5EF4-FFF2-40B4-BE49-F238E27FC236}">
                              <a16:creationId xmlns:a16="http://schemas.microsoft.com/office/drawing/2014/main" id="{79492003-D0D1-5746-A9EA-490F044417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04055" y="4922932"/>
                          <a:ext cx="49901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TW" dirty="0" err="1"/>
                            <a:t>CS:n</a:t>
                          </a:r>
                          <a:endParaRPr lang="zh-TW" altLang="en-US" dirty="0"/>
                        </a:p>
                      </p:txBody>
                    </p:sp>
                    <p:sp>
                      <p:nvSpPr>
                        <p:cNvPr id="80" name="文字方塊 79">
                          <a:extLst>
                            <a:ext uri="{FF2B5EF4-FFF2-40B4-BE49-F238E27FC236}">
                              <a16:creationId xmlns:a16="http://schemas.microsoft.com/office/drawing/2014/main" id="{BDD3D753-8442-E44D-9614-6B1B9F28333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00252" y="4150941"/>
                          <a:ext cx="6554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TW" dirty="0"/>
                            <a:t>CS:n-1</a:t>
                          </a:r>
                          <a:endParaRPr lang="zh-TW" altLang="en-US" dirty="0"/>
                        </a:p>
                      </p:txBody>
                    </p:sp>
                    <p:sp>
                      <p:nvSpPr>
                        <p:cNvPr id="81" name="左大括弧 80">
                          <a:extLst>
                            <a:ext uri="{FF2B5EF4-FFF2-40B4-BE49-F238E27FC236}">
                              <a16:creationId xmlns:a16="http://schemas.microsoft.com/office/drawing/2014/main" id="{1C9540BB-AB13-B947-B835-804BBD9F9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55256" y="1690417"/>
                          <a:ext cx="46508" cy="265094"/>
                        </a:xfrm>
                        <a:prstGeom prst="leftBrace">
                          <a:avLst>
                            <a:gd name="adj1" fmla="val 28991"/>
                            <a:gd name="adj2" fmla="val 50000"/>
                          </a:avLst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82" name="左大括弧 81">
                          <a:extLst>
                            <a:ext uri="{FF2B5EF4-FFF2-40B4-BE49-F238E27FC236}">
                              <a16:creationId xmlns:a16="http://schemas.microsoft.com/office/drawing/2014/main" id="{47AD15A0-7497-1445-824F-0F51EE1008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55256" y="2379767"/>
                          <a:ext cx="46508" cy="265094"/>
                        </a:xfrm>
                        <a:prstGeom prst="leftBrace">
                          <a:avLst>
                            <a:gd name="adj1" fmla="val 28991"/>
                            <a:gd name="adj2" fmla="val 50000"/>
                          </a:avLst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83" name="左大括弧 82">
                          <a:extLst>
                            <a:ext uri="{FF2B5EF4-FFF2-40B4-BE49-F238E27FC236}">
                              <a16:creationId xmlns:a16="http://schemas.microsoft.com/office/drawing/2014/main" id="{52DE0DB0-A126-D343-8747-7EEF8E8C35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55256" y="3251953"/>
                          <a:ext cx="46508" cy="265094"/>
                        </a:xfrm>
                        <a:prstGeom prst="leftBrace">
                          <a:avLst>
                            <a:gd name="adj1" fmla="val 28991"/>
                            <a:gd name="adj2" fmla="val 50000"/>
                          </a:avLst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84" name="左大括弧 83">
                          <a:extLst>
                            <a:ext uri="{FF2B5EF4-FFF2-40B4-BE49-F238E27FC236}">
                              <a16:creationId xmlns:a16="http://schemas.microsoft.com/office/drawing/2014/main" id="{54FCCC7B-F9EE-524D-9ECC-3CB256E9F2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55256" y="4220028"/>
                          <a:ext cx="46508" cy="265094"/>
                        </a:xfrm>
                        <a:prstGeom prst="leftBrace">
                          <a:avLst>
                            <a:gd name="adj1" fmla="val 28991"/>
                            <a:gd name="adj2" fmla="val 50000"/>
                          </a:avLst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85" name="左大括弧 84">
                          <a:extLst>
                            <a:ext uri="{FF2B5EF4-FFF2-40B4-BE49-F238E27FC236}">
                              <a16:creationId xmlns:a16="http://schemas.microsoft.com/office/drawing/2014/main" id="{FCC8693D-C052-044F-B7D9-3068FCF57E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55256" y="4907825"/>
                          <a:ext cx="46508" cy="265094"/>
                        </a:xfrm>
                        <a:prstGeom prst="leftBrace">
                          <a:avLst>
                            <a:gd name="adj1" fmla="val 28991"/>
                            <a:gd name="adj2" fmla="val 50000"/>
                          </a:avLst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86" name="文字方塊 85">
                          <a:extLst>
                            <a:ext uri="{FF2B5EF4-FFF2-40B4-BE49-F238E27FC236}">
                              <a16:creationId xmlns:a16="http://schemas.microsoft.com/office/drawing/2014/main" id="{669AB5E4-E84C-3549-B3A7-7D9CA2FFABF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52084" y="1264437"/>
                          <a:ext cx="30111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TW" i="1" dirty="0"/>
                            <a:t>L</a:t>
                          </a:r>
                          <a:r>
                            <a:rPr lang="en-US" altLang="zh-TW" i="1" baseline="-25000" dirty="0"/>
                            <a:t>0</a:t>
                          </a:r>
                          <a:endParaRPr lang="zh-TW" altLang="en-US" baseline="-25000" dirty="0"/>
                        </a:p>
                      </p:txBody>
                    </p:sp>
                  </p:grpSp>
                  <p:sp>
                    <p:nvSpPr>
                      <p:cNvPr id="65" name="文字方塊 64">
                        <a:extLst>
                          <a:ext uri="{FF2B5EF4-FFF2-40B4-BE49-F238E27FC236}">
                            <a16:creationId xmlns:a16="http://schemas.microsoft.com/office/drawing/2014/main" id="{65E1E6AD-F386-094E-A8E9-73AA51D801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8320" y="1671677"/>
                        <a:ext cx="36099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i="1" dirty="0"/>
                          <a:t>L</a:t>
                        </a:r>
                        <a:r>
                          <a:rPr lang="en-US" altLang="zh-TW" i="1" baseline="-25000" dirty="0"/>
                          <a:t>1</a:t>
                        </a:r>
                        <a:endParaRPr lang="zh-TW" altLang="en-US" baseline="-25000" dirty="0"/>
                      </a:p>
                    </p:txBody>
                  </p:sp>
                  <p:sp>
                    <p:nvSpPr>
                      <p:cNvPr id="66" name="文字方塊 65">
                        <a:extLst>
                          <a:ext uri="{FF2B5EF4-FFF2-40B4-BE49-F238E27FC236}">
                            <a16:creationId xmlns:a16="http://schemas.microsoft.com/office/drawing/2014/main" id="{5453177F-986F-DC48-AA82-508894981B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8320" y="4232189"/>
                        <a:ext cx="48763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i="1" dirty="0"/>
                          <a:t>L</a:t>
                        </a:r>
                        <a:r>
                          <a:rPr lang="en-US" altLang="zh-TW" baseline="-25000" dirty="0"/>
                          <a:t>n-1</a:t>
                        </a:r>
                        <a:endParaRPr lang="zh-TW" altLang="en-US" baseline="-25000" dirty="0"/>
                      </a:p>
                    </p:txBody>
                  </p:sp>
                  <p:sp>
                    <p:nvSpPr>
                      <p:cNvPr id="67" name="文字方塊 66">
                        <a:extLst>
                          <a:ext uri="{FF2B5EF4-FFF2-40B4-BE49-F238E27FC236}">
                            <a16:creationId xmlns:a16="http://schemas.microsoft.com/office/drawing/2014/main" id="{21E022B9-1FA0-4349-9474-83F44A1013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8320" y="4889077"/>
                        <a:ext cx="3626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i="1" dirty="0"/>
                          <a:t>L</a:t>
                        </a:r>
                        <a:r>
                          <a:rPr lang="en-US" altLang="zh-TW" baseline="-25000" dirty="0"/>
                          <a:t>n</a:t>
                        </a:r>
                        <a:endParaRPr lang="zh-TW" altLang="en-US" baseline="-25000" dirty="0"/>
                      </a:p>
                    </p:txBody>
                  </p:sp>
                </p:grpSp>
                <p:sp>
                  <p:nvSpPr>
                    <p:cNvPr id="25" name="文字方塊 24">
                      <a:extLst>
                        <a:ext uri="{FF2B5EF4-FFF2-40B4-BE49-F238E27FC236}">
                          <a16:creationId xmlns:a16="http://schemas.microsoft.com/office/drawing/2014/main" id="{29DF5A01-6724-C840-9D04-11426D6368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305507" y="1324397"/>
                      <a:ext cx="539147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2000" dirty="0"/>
                        <a:t>(a) Coherent and Incoherent Alternating Structure</a:t>
                      </a:r>
                      <a:endParaRPr lang="zh-TW" altLang="en-US" sz="2000" dirty="0"/>
                    </a:p>
                  </p:txBody>
                </p:sp>
                <p:sp>
                  <p:nvSpPr>
                    <p:cNvPr id="10" name="文字方塊 9">
                      <a:extLst>
                        <a:ext uri="{FF2B5EF4-FFF2-40B4-BE49-F238E27FC236}">
                          <a16:creationId xmlns:a16="http://schemas.microsoft.com/office/drawing/2014/main" id="{10B69E9E-91A2-5345-8E1D-A01625BB18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4626" y="2212047"/>
                      <a:ext cx="230020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sz="2000" dirty="0">
                          <a:solidFill>
                            <a:srgbClr val="0432FF"/>
                          </a:solidFill>
                        </a:rPr>
                        <a:t>EM wave optics</a:t>
                      </a:r>
                      <a:endParaRPr kumimoji="1" lang="zh-TW" altLang="en-US" sz="2000" dirty="0">
                        <a:solidFill>
                          <a:srgbClr val="0432FF"/>
                        </a:solidFill>
                      </a:endParaRPr>
                    </a:p>
                  </p:txBody>
                </p:sp>
                <p:sp>
                  <p:nvSpPr>
                    <p:cNvPr id="11" name="文字方塊 10">
                      <a:extLst>
                        <a:ext uri="{FF2B5EF4-FFF2-40B4-BE49-F238E27FC236}">
                          <a16:creationId xmlns:a16="http://schemas.microsoft.com/office/drawing/2014/main" id="{7EAA6F8E-9FA7-F84F-89AF-6623863243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4626" y="2933934"/>
                      <a:ext cx="230020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sz="2000" dirty="0">
                          <a:solidFill>
                            <a:srgbClr val="0432FF"/>
                          </a:solidFill>
                        </a:rPr>
                        <a:t>EM wave optics</a:t>
                      </a:r>
                      <a:endParaRPr kumimoji="1" lang="zh-TW" altLang="en-US" sz="2000" dirty="0">
                        <a:solidFill>
                          <a:srgbClr val="0432FF"/>
                        </a:solidFill>
                      </a:endParaRPr>
                    </a:p>
                  </p:txBody>
                </p:sp>
                <p:sp>
                  <p:nvSpPr>
                    <p:cNvPr id="12" name="文字方塊 11">
                      <a:extLst>
                        <a:ext uri="{FF2B5EF4-FFF2-40B4-BE49-F238E27FC236}">
                          <a16:creationId xmlns:a16="http://schemas.microsoft.com/office/drawing/2014/main" id="{789EEC67-D880-684D-966F-0568CFA181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4626" y="3761148"/>
                      <a:ext cx="230020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sz="2000" dirty="0">
                          <a:solidFill>
                            <a:srgbClr val="0432FF"/>
                          </a:solidFill>
                        </a:rPr>
                        <a:t>EM wave optics</a:t>
                      </a:r>
                      <a:endParaRPr kumimoji="1" lang="zh-TW" altLang="en-US" sz="2000" dirty="0">
                        <a:solidFill>
                          <a:srgbClr val="0432FF"/>
                        </a:solidFill>
                      </a:endParaRPr>
                    </a:p>
                  </p:txBody>
                </p:sp>
                <p:sp>
                  <p:nvSpPr>
                    <p:cNvPr id="13" name="文字方塊 12">
                      <a:extLst>
                        <a:ext uri="{FF2B5EF4-FFF2-40B4-BE49-F238E27FC236}">
                          <a16:creationId xmlns:a16="http://schemas.microsoft.com/office/drawing/2014/main" id="{A1C03D77-F28A-6445-A121-9069BA7F30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4626" y="4751239"/>
                      <a:ext cx="230020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sz="2000" dirty="0">
                          <a:solidFill>
                            <a:srgbClr val="0432FF"/>
                          </a:solidFill>
                        </a:rPr>
                        <a:t>EM wave optics</a:t>
                      </a:r>
                      <a:endParaRPr kumimoji="1" lang="zh-TW" altLang="en-US" sz="2000" dirty="0">
                        <a:solidFill>
                          <a:srgbClr val="0432FF"/>
                        </a:solidFill>
                      </a:endParaRPr>
                    </a:p>
                  </p:txBody>
                </p:sp>
                <p:sp>
                  <p:nvSpPr>
                    <p:cNvPr id="14" name="文字方塊 13">
                      <a:extLst>
                        <a:ext uri="{FF2B5EF4-FFF2-40B4-BE49-F238E27FC236}">
                          <a16:creationId xmlns:a16="http://schemas.microsoft.com/office/drawing/2014/main" id="{D382490F-4FC1-1D49-BC6F-CE575732C8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4626" y="5420118"/>
                      <a:ext cx="230020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sz="2000" dirty="0">
                          <a:solidFill>
                            <a:srgbClr val="0432FF"/>
                          </a:solidFill>
                        </a:rPr>
                        <a:t>EM wave optics</a:t>
                      </a:r>
                      <a:endParaRPr kumimoji="1" lang="zh-TW" altLang="en-US" sz="2000" dirty="0">
                        <a:solidFill>
                          <a:srgbClr val="0432FF"/>
                        </a:solidFill>
                      </a:endParaRPr>
                    </a:p>
                  </p:txBody>
                </p:sp>
                <p:sp>
                  <p:nvSpPr>
                    <p:cNvPr id="15" name="文字方塊 14">
                      <a:extLst>
                        <a:ext uri="{FF2B5EF4-FFF2-40B4-BE49-F238E27FC236}">
                          <a16:creationId xmlns:a16="http://schemas.microsoft.com/office/drawing/2014/main" id="{BDBD417A-B3FD-F549-ABE5-80E4B532A2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62920" y="2536312"/>
                      <a:ext cx="150681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sz="2000" dirty="0">
                          <a:solidFill>
                            <a:srgbClr val="FF0000"/>
                          </a:solidFill>
                        </a:rPr>
                        <a:t>ray optics</a:t>
                      </a:r>
                      <a:endParaRPr kumimoji="1" lang="zh-TW" altLang="en-US" sz="2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6" name="文字方塊 15">
                      <a:extLst>
                        <a:ext uri="{FF2B5EF4-FFF2-40B4-BE49-F238E27FC236}">
                          <a16:creationId xmlns:a16="http://schemas.microsoft.com/office/drawing/2014/main" id="{0796E5E6-0A7B-D64A-9CA3-5BF46E0461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62920" y="3324843"/>
                      <a:ext cx="150681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sz="2000" dirty="0">
                          <a:solidFill>
                            <a:srgbClr val="FF0000"/>
                          </a:solidFill>
                        </a:rPr>
                        <a:t>ray optics</a:t>
                      </a:r>
                      <a:endParaRPr kumimoji="1" lang="zh-TW" altLang="en-US" sz="2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7" name="文字方塊 16">
                      <a:extLst>
                        <a:ext uri="{FF2B5EF4-FFF2-40B4-BE49-F238E27FC236}">
                          <a16:creationId xmlns:a16="http://schemas.microsoft.com/office/drawing/2014/main" id="{4259BDF4-26C4-B942-A08C-2E1A0446C3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62920" y="4332109"/>
                      <a:ext cx="150681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sz="2000" dirty="0">
                          <a:solidFill>
                            <a:srgbClr val="FF0000"/>
                          </a:solidFill>
                        </a:rPr>
                        <a:t>ray optics</a:t>
                      </a:r>
                      <a:endParaRPr kumimoji="1" lang="zh-TW" altLang="en-US" sz="2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8" name="文字方塊 17">
                      <a:extLst>
                        <a:ext uri="{FF2B5EF4-FFF2-40B4-BE49-F238E27FC236}">
                          <a16:creationId xmlns:a16="http://schemas.microsoft.com/office/drawing/2014/main" id="{94417047-142A-724C-9592-88C1A610AA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62920" y="5113458"/>
                      <a:ext cx="150681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sz="2000" dirty="0">
                          <a:solidFill>
                            <a:srgbClr val="FF0000"/>
                          </a:solidFill>
                        </a:rPr>
                        <a:t>ray optics</a:t>
                      </a:r>
                      <a:endParaRPr kumimoji="1" lang="zh-TW" altLang="en-US" sz="2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9" name="文字方塊 18">
                      <a:extLst>
                        <a:ext uri="{FF2B5EF4-FFF2-40B4-BE49-F238E27FC236}">
                          <a16:creationId xmlns:a16="http://schemas.microsoft.com/office/drawing/2014/main" id="{9A5C4B2A-E9F5-9549-A13B-6AAF481318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62920" y="5820228"/>
                      <a:ext cx="150681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sz="2000" dirty="0">
                          <a:solidFill>
                            <a:srgbClr val="FF0000"/>
                          </a:solidFill>
                        </a:rPr>
                        <a:t>ray optics</a:t>
                      </a:r>
                      <a:endParaRPr kumimoji="1" lang="zh-TW" altLang="en-US" sz="2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0" name="文字方塊 19">
                      <a:extLst>
                        <a:ext uri="{FF2B5EF4-FFF2-40B4-BE49-F238E27FC236}">
                          <a16:creationId xmlns:a16="http://schemas.microsoft.com/office/drawing/2014/main" id="{D2652887-535A-2D4D-8F73-A1BF3FADEB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62920" y="1830883"/>
                      <a:ext cx="150681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TW" sz="2000" dirty="0">
                          <a:solidFill>
                            <a:srgbClr val="FF0000"/>
                          </a:solidFill>
                        </a:rPr>
                        <a:t>ray optics</a:t>
                      </a:r>
                      <a:endParaRPr kumimoji="1" lang="zh-TW" altLang="en-US" sz="2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5" name="5 角星形 4">
                    <a:extLst>
                      <a:ext uri="{FF2B5EF4-FFF2-40B4-BE49-F238E27FC236}">
                        <a16:creationId xmlns:a16="http://schemas.microsoft.com/office/drawing/2014/main" id="{C424DD6F-6E08-F749-AA18-E29382516C4E}"/>
                      </a:ext>
                    </a:extLst>
                  </p:cNvPr>
                  <p:cNvSpPr/>
                  <p:nvPr/>
                </p:nvSpPr>
                <p:spPr>
                  <a:xfrm>
                    <a:off x="1999661" y="3443662"/>
                    <a:ext cx="249765" cy="249765"/>
                  </a:xfrm>
                  <a:prstGeom prst="star5">
                    <a:avLst/>
                  </a:prstGeom>
                  <a:solidFill>
                    <a:srgbClr val="FFFF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6" name="文字方塊 5">
                    <a:extLst>
                      <a:ext uri="{FF2B5EF4-FFF2-40B4-BE49-F238E27FC236}">
                        <a16:creationId xmlns:a16="http://schemas.microsoft.com/office/drawing/2014/main" id="{1B2600B4-9B51-5440-A305-366B30816186}"/>
                      </a:ext>
                    </a:extLst>
                  </p:cNvPr>
                  <p:cNvSpPr txBox="1"/>
                  <p:nvPr/>
                </p:nvSpPr>
                <p:spPr>
                  <a:xfrm>
                    <a:off x="1184604" y="3097196"/>
                    <a:ext cx="8810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dirty="0"/>
                      <a:t>emitter</a:t>
                    </a:r>
                    <a:endParaRPr kumimoji="1" lang="zh-TW" altLang="en-US" dirty="0"/>
                  </a:p>
                </p:txBody>
              </p:sp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F3A75AB8-27CD-9740-BD33-C191904962F4}"/>
                      </a:ext>
                    </a:extLst>
                  </p:cNvPr>
                  <p:cNvSpPr/>
                  <p:nvPr/>
                </p:nvSpPr>
                <p:spPr>
                  <a:xfrm>
                    <a:off x="-503301" y="1425534"/>
                    <a:ext cx="6248881" cy="1702002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50980"/>
                    </a:scheme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43" name="矩形 142">
                    <a:extLst>
                      <a:ext uri="{FF2B5EF4-FFF2-40B4-BE49-F238E27FC236}">
                        <a16:creationId xmlns:a16="http://schemas.microsoft.com/office/drawing/2014/main" id="{0B81024B-20D0-884E-8028-47F86A91CE20}"/>
                      </a:ext>
                    </a:extLst>
                  </p:cNvPr>
                  <p:cNvSpPr/>
                  <p:nvPr/>
                </p:nvSpPr>
                <p:spPr>
                  <a:xfrm>
                    <a:off x="-503301" y="3893632"/>
                    <a:ext cx="6248881" cy="1847941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50980"/>
                    </a:scheme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C7B50840-874C-C946-85FA-953383ACE810}"/>
                      </a:ext>
                    </a:extLst>
                  </p:cNvPr>
                  <p:cNvSpPr txBox="1"/>
                  <p:nvPr/>
                </p:nvSpPr>
                <p:spPr>
                  <a:xfrm>
                    <a:off x="1570234" y="2088097"/>
                    <a:ext cx="1131431" cy="400110"/>
                  </a:xfrm>
                  <a:prstGeom prst="rect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b="1" dirty="0">
                        <a:solidFill>
                          <a:srgbClr val="FF0000"/>
                        </a:solidFill>
                      </a:rPr>
                      <a:t>useless</a:t>
                    </a:r>
                    <a:endParaRPr kumimoji="1" lang="zh-TW" altLang="en-US" sz="20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5" name="文字方塊 144">
                    <a:extLst>
                      <a:ext uri="{FF2B5EF4-FFF2-40B4-BE49-F238E27FC236}">
                        <a16:creationId xmlns:a16="http://schemas.microsoft.com/office/drawing/2014/main" id="{438E48A8-055C-DE45-8B18-3C3EE2646FDF}"/>
                      </a:ext>
                    </a:extLst>
                  </p:cNvPr>
                  <p:cNvSpPr txBox="1"/>
                  <p:nvPr/>
                </p:nvSpPr>
                <p:spPr>
                  <a:xfrm>
                    <a:off x="1570234" y="4543594"/>
                    <a:ext cx="1131431" cy="400110"/>
                  </a:xfrm>
                  <a:prstGeom prst="rect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b="1" dirty="0">
                        <a:solidFill>
                          <a:srgbClr val="FF0000"/>
                        </a:solidFill>
                      </a:rPr>
                      <a:t>useless</a:t>
                    </a:r>
                    <a:endParaRPr kumimoji="1" lang="zh-TW" altLang="en-US" sz="20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9" name="向右箭號 8">
                  <a:extLst>
                    <a:ext uri="{FF2B5EF4-FFF2-40B4-BE49-F238E27FC236}">
                      <a16:creationId xmlns:a16="http://schemas.microsoft.com/office/drawing/2014/main" id="{B3E0B114-AD2B-544C-9937-EFC917DCF7E5}"/>
                    </a:ext>
                  </a:extLst>
                </p:cNvPr>
                <p:cNvSpPr/>
                <p:nvPr/>
              </p:nvSpPr>
              <p:spPr>
                <a:xfrm>
                  <a:off x="5816561" y="3249128"/>
                  <a:ext cx="744994" cy="624229"/>
                </a:xfrm>
                <a:prstGeom prst="rightArrow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grpSp>
              <p:nvGrpSpPr>
                <p:cNvPr id="50" name="群組 49">
                  <a:extLst>
                    <a:ext uri="{FF2B5EF4-FFF2-40B4-BE49-F238E27FC236}">
                      <a16:creationId xmlns:a16="http://schemas.microsoft.com/office/drawing/2014/main" id="{5959AAF2-2243-EA4E-8B14-E068BCD95F4B}"/>
                    </a:ext>
                  </a:extLst>
                </p:cNvPr>
                <p:cNvGrpSpPr/>
                <p:nvPr/>
              </p:nvGrpSpPr>
              <p:grpSpPr>
                <a:xfrm>
                  <a:off x="5975020" y="919288"/>
                  <a:ext cx="7447893" cy="4680793"/>
                  <a:chOff x="5975020" y="919288"/>
                  <a:chExt cx="7447893" cy="4680793"/>
                </a:xfrm>
              </p:grpSpPr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698B208C-C226-6048-A569-71ECD5E6866C}"/>
                      </a:ext>
                    </a:extLst>
                  </p:cNvPr>
                  <p:cNvSpPr/>
                  <p:nvPr/>
                </p:nvSpPr>
                <p:spPr>
                  <a:xfrm>
                    <a:off x="6627177" y="4780961"/>
                    <a:ext cx="6795734" cy="53974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rgbClr val="00B0F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6F522AA7-DDC7-B840-8A5F-5A32177F777C}"/>
                      </a:ext>
                    </a:extLst>
                  </p:cNvPr>
                  <p:cNvSpPr/>
                  <p:nvPr/>
                </p:nvSpPr>
                <p:spPr>
                  <a:xfrm>
                    <a:off x="6627177" y="1855760"/>
                    <a:ext cx="6795736" cy="52009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rgbClr val="00B0F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48CA6701-77AB-DF4A-AF7B-CCFAFB48860E}"/>
                      </a:ext>
                    </a:extLst>
                  </p:cNvPr>
                  <p:cNvSpPr/>
                  <p:nvPr/>
                </p:nvSpPr>
                <p:spPr>
                  <a:xfrm>
                    <a:off x="6627177" y="2382533"/>
                    <a:ext cx="6795736" cy="2405587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B0F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CFBCFB0A-BA0E-A34B-B465-8E5546C4A989}"/>
                      </a:ext>
                    </a:extLst>
                  </p:cNvPr>
                  <p:cNvSpPr txBox="1"/>
                  <p:nvPr/>
                </p:nvSpPr>
                <p:spPr>
                  <a:xfrm>
                    <a:off x="5975020" y="919288"/>
                    <a:ext cx="253825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2000" dirty="0"/>
                      <a:t>(b) A coherent Set (CS)</a:t>
                    </a:r>
                    <a:endParaRPr lang="zh-TW" altLang="en-US" sz="2000" dirty="0"/>
                  </a:p>
                </p:txBody>
              </p:sp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7F3D8519-F5EA-3D48-819B-4C42F27D4C85}"/>
                      </a:ext>
                    </a:extLst>
                  </p:cNvPr>
                  <p:cNvSpPr txBox="1"/>
                  <p:nvPr/>
                </p:nvSpPr>
                <p:spPr>
                  <a:xfrm>
                    <a:off x="7035921" y="2013947"/>
                    <a:ext cx="8556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Layer 1</a:t>
                    </a:r>
                    <a:endParaRPr lang="zh-TW" altLang="en-US" dirty="0"/>
                  </a:p>
                </p:txBody>
              </p:sp>
              <p:sp>
                <p:nvSpPr>
                  <p:cNvPr id="39" name="文字方塊 38">
                    <a:extLst>
                      <a:ext uri="{FF2B5EF4-FFF2-40B4-BE49-F238E27FC236}">
                        <a16:creationId xmlns:a16="http://schemas.microsoft.com/office/drawing/2014/main" id="{33186F2A-C1FD-8E45-BD17-47B6663C1443}"/>
                      </a:ext>
                    </a:extLst>
                  </p:cNvPr>
                  <p:cNvSpPr txBox="1"/>
                  <p:nvPr/>
                </p:nvSpPr>
                <p:spPr>
                  <a:xfrm>
                    <a:off x="7035921" y="2429583"/>
                    <a:ext cx="8556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Layer 2</a:t>
                    </a:r>
                    <a:endParaRPr lang="zh-TW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文字方塊 41">
                        <a:extLst>
                          <a:ext uri="{FF2B5EF4-FFF2-40B4-BE49-F238E27FC236}">
                            <a16:creationId xmlns:a16="http://schemas.microsoft.com/office/drawing/2014/main" id="{1FBF0D1B-7EF8-014C-8E7E-7506F7F68A21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7599164" y="2847346"/>
                        <a:ext cx="6222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……</m:t>
                              </m:r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42" name="文字方塊 41">
                        <a:extLst>
                          <a:ext uri="{FF2B5EF4-FFF2-40B4-BE49-F238E27FC236}">
                            <a16:creationId xmlns:a16="http://schemas.microsoft.com/office/drawing/2014/main" id="{1FBF0D1B-7EF8-014C-8E7E-7506F7F68A2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7599164" y="2847346"/>
                        <a:ext cx="622286" cy="369332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文字方塊 43">
                        <a:extLst>
                          <a:ext uri="{FF2B5EF4-FFF2-40B4-BE49-F238E27FC236}">
                            <a16:creationId xmlns:a16="http://schemas.microsoft.com/office/drawing/2014/main" id="{BD40F9D9-85A9-CC49-936F-4161DACD3783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7599164" y="3893461"/>
                        <a:ext cx="6222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……</m:t>
                              </m:r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44" name="文字方塊 43">
                        <a:extLst>
                          <a:ext uri="{FF2B5EF4-FFF2-40B4-BE49-F238E27FC236}">
                            <a16:creationId xmlns:a16="http://schemas.microsoft.com/office/drawing/2014/main" id="{BD40F9D9-85A9-CC49-936F-4161DACD378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7599164" y="3893461"/>
                        <a:ext cx="622286" cy="369332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4" name="群組 133">
                    <a:extLst>
                      <a:ext uri="{FF2B5EF4-FFF2-40B4-BE49-F238E27FC236}">
                        <a16:creationId xmlns:a16="http://schemas.microsoft.com/office/drawing/2014/main" id="{469D8DCE-2BC2-E840-8993-3A16B95ED688}"/>
                      </a:ext>
                    </a:extLst>
                  </p:cNvPr>
                  <p:cNvGrpSpPr/>
                  <p:nvPr/>
                </p:nvGrpSpPr>
                <p:grpSpPr>
                  <a:xfrm>
                    <a:off x="7035921" y="2368438"/>
                    <a:ext cx="5595883" cy="2403899"/>
                    <a:chOff x="6843767" y="2659700"/>
                    <a:chExt cx="3250277" cy="2403899"/>
                  </a:xfrm>
                </p:grpSpPr>
                <p:cxnSp>
                  <p:nvCxnSpPr>
                    <p:cNvPr id="34" name="直線接點 33">
                      <a:extLst>
                        <a:ext uri="{FF2B5EF4-FFF2-40B4-BE49-F238E27FC236}">
                          <a16:creationId xmlns:a16="http://schemas.microsoft.com/office/drawing/2014/main" id="{F8B14226-BA50-FE47-99F5-47B7D238C4F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43767" y="2659700"/>
                      <a:ext cx="325027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線接點 34">
                      <a:extLst>
                        <a:ext uri="{FF2B5EF4-FFF2-40B4-BE49-F238E27FC236}">
                          <a16:creationId xmlns:a16="http://schemas.microsoft.com/office/drawing/2014/main" id="{9F15EF1D-9EB4-BA4D-9EB3-68169AFB7B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43767" y="3075337"/>
                      <a:ext cx="325027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直線接點 35">
                      <a:extLst>
                        <a:ext uri="{FF2B5EF4-FFF2-40B4-BE49-F238E27FC236}">
                          <a16:creationId xmlns:a16="http://schemas.microsoft.com/office/drawing/2014/main" id="{BDD538E2-9324-AB45-B076-F3AEFFA14B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43767" y="3574100"/>
                      <a:ext cx="325027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直線接點 36">
                      <a:extLst>
                        <a:ext uri="{FF2B5EF4-FFF2-40B4-BE49-F238E27FC236}">
                          <a16:creationId xmlns:a16="http://schemas.microsoft.com/office/drawing/2014/main" id="{DFF7FA47-62AD-BA44-9700-C83FCA43CF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43767" y="4035093"/>
                      <a:ext cx="325027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直線接點 44">
                      <a:extLst>
                        <a:ext uri="{FF2B5EF4-FFF2-40B4-BE49-F238E27FC236}">
                          <a16:creationId xmlns:a16="http://schemas.microsoft.com/office/drawing/2014/main" id="{46A3287F-65AB-264B-B23B-9B3EF61CF7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43767" y="5063599"/>
                      <a:ext cx="325027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直線接點 45">
                      <a:extLst>
                        <a:ext uri="{FF2B5EF4-FFF2-40B4-BE49-F238E27FC236}">
                          <a16:creationId xmlns:a16="http://schemas.microsoft.com/office/drawing/2014/main" id="{61E1B45A-8B21-6440-B755-1F8048E413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43767" y="4680532"/>
                      <a:ext cx="325027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文字方塊 46">
                    <a:extLst>
                      <a:ext uri="{FF2B5EF4-FFF2-40B4-BE49-F238E27FC236}">
                        <a16:creationId xmlns:a16="http://schemas.microsoft.com/office/drawing/2014/main" id="{A777A97D-DF64-DD4E-8501-DBD6611B8A13}"/>
                      </a:ext>
                    </a:extLst>
                  </p:cNvPr>
                  <p:cNvSpPr txBox="1"/>
                  <p:nvPr/>
                </p:nvSpPr>
                <p:spPr>
                  <a:xfrm>
                    <a:off x="7035921" y="4417846"/>
                    <a:ext cx="111049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Layer m-1</a:t>
                    </a:r>
                    <a:endParaRPr lang="zh-TW" altLang="en-US" dirty="0"/>
                  </a:p>
                </p:txBody>
              </p:sp>
              <p:sp>
                <p:nvSpPr>
                  <p:cNvPr id="48" name="文字方塊 47">
                    <a:extLst>
                      <a:ext uri="{FF2B5EF4-FFF2-40B4-BE49-F238E27FC236}">
                        <a16:creationId xmlns:a16="http://schemas.microsoft.com/office/drawing/2014/main" id="{F9C11A82-1DF4-3449-9D29-D2BDE8CD356B}"/>
                      </a:ext>
                    </a:extLst>
                  </p:cNvPr>
                  <p:cNvSpPr txBox="1"/>
                  <p:nvPr/>
                </p:nvSpPr>
                <p:spPr>
                  <a:xfrm>
                    <a:off x="7035921" y="4833482"/>
                    <a:ext cx="9229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Layer m</a:t>
                    </a:r>
                    <a:endParaRPr lang="zh-TW" altLang="en-US" dirty="0"/>
                  </a:p>
                </p:txBody>
              </p:sp>
              <p:cxnSp>
                <p:nvCxnSpPr>
                  <p:cNvPr id="51" name="直線單箭頭接點 97">
                    <a:extLst>
                      <a:ext uri="{FF2B5EF4-FFF2-40B4-BE49-F238E27FC236}">
                        <a16:creationId xmlns:a16="http://schemas.microsoft.com/office/drawing/2014/main" id="{B0F5803F-18C9-084E-8821-A22B75A4FB84}"/>
                      </a:ext>
                    </a:extLst>
                  </p:cNvPr>
                  <p:cNvCxnSpPr/>
                  <p:nvPr/>
                </p:nvCxnSpPr>
                <p:spPr>
                  <a:xfrm>
                    <a:off x="8195111" y="2399011"/>
                    <a:ext cx="0" cy="369332"/>
                  </a:xfrm>
                  <a:prstGeom prst="straightConnector1">
                    <a:avLst/>
                  </a:prstGeom>
                  <a:ln w="19050">
                    <a:solidFill>
                      <a:srgbClr val="7030A0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字方塊 51">
                        <a:extLst>
                          <a:ext uri="{FF2B5EF4-FFF2-40B4-BE49-F238E27FC236}">
                            <a16:creationId xmlns:a16="http://schemas.microsoft.com/office/drawing/2014/main" id="{446C73B0-DD15-5149-B746-64A2F94AF1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25909" y="2399011"/>
                        <a:ext cx="47795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文字方塊 51">
                        <a:extLst>
                          <a:ext uri="{FF2B5EF4-FFF2-40B4-BE49-F238E27FC236}">
                            <a16:creationId xmlns:a16="http://schemas.microsoft.com/office/drawing/2014/main" id="{446C73B0-DD15-5149-B746-64A2F94AF10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25909" y="2399011"/>
                        <a:ext cx="477951" cy="369332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直線單箭頭接點 99">
                    <a:extLst>
                      <a:ext uri="{FF2B5EF4-FFF2-40B4-BE49-F238E27FC236}">
                        <a16:creationId xmlns:a16="http://schemas.microsoft.com/office/drawing/2014/main" id="{A5452804-7851-814D-AE1A-B7CC1B609A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95111" y="3298350"/>
                    <a:ext cx="0" cy="390028"/>
                  </a:xfrm>
                  <a:prstGeom prst="straightConnector1">
                    <a:avLst/>
                  </a:prstGeom>
                  <a:ln w="19050">
                    <a:solidFill>
                      <a:srgbClr val="7030A0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字方塊 53">
                        <a:extLst>
                          <a:ext uri="{FF2B5EF4-FFF2-40B4-BE49-F238E27FC236}">
                            <a16:creationId xmlns:a16="http://schemas.microsoft.com/office/drawing/2014/main" id="{747BF569-4E4D-894E-A462-192D90238D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48865" y="3308698"/>
                        <a:ext cx="4452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54" name="文字方塊 53">
                        <a:extLst>
                          <a:ext uri="{FF2B5EF4-FFF2-40B4-BE49-F238E27FC236}">
                            <a16:creationId xmlns:a16="http://schemas.microsoft.com/office/drawing/2014/main" id="{747BF569-4E4D-894E-A462-192D90238DF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48865" y="3308698"/>
                        <a:ext cx="445250" cy="369332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5" name="直線單箭頭接點 101">
                    <a:extLst>
                      <a:ext uri="{FF2B5EF4-FFF2-40B4-BE49-F238E27FC236}">
                        <a16:creationId xmlns:a16="http://schemas.microsoft.com/office/drawing/2014/main" id="{D0DD4540-A311-C049-BB7C-45A7A0DDD51C}"/>
                      </a:ext>
                    </a:extLst>
                  </p:cNvPr>
                  <p:cNvCxnSpPr/>
                  <p:nvPr/>
                </p:nvCxnSpPr>
                <p:spPr>
                  <a:xfrm>
                    <a:off x="8195111" y="4388165"/>
                    <a:ext cx="0" cy="369332"/>
                  </a:xfrm>
                  <a:prstGeom prst="straightConnector1">
                    <a:avLst/>
                  </a:prstGeom>
                  <a:ln w="19050">
                    <a:solidFill>
                      <a:srgbClr val="7030A0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文字方塊 55">
                        <a:extLst>
                          <a:ext uri="{FF2B5EF4-FFF2-40B4-BE49-F238E27FC236}">
                            <a16:creationId xmlns:a16="http://schemas.microsoft.com/office/drawing/2014/main" id="{C1FB7BFF-F956-B949-A008-9364A13FE5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25909" y="4388165"/>
                        <a:ext cx="759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56" name="文字方塊 55">
                        <a:extLst>
                          <a:ext uri="{FF2B5EF4-FFF2-40B4-BE49-F238E27FC236}">
                            <a16:creationId xmlns:a16="http://schemas.microsoft.com/office/drawing/2014/main" id="{C1FB7BFF-F956-B949-A008-9364A13FE5E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25909" y="4388165"/>
                        <a:ext cx="759760" cy="369332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7" name="直線單箭頭接點 103">
                    <a:extLst>
                      <a:ext uri="{FF2B5EF4-FFF2-40B4-BE49-F238E27FC236}">
                        <a16:creationId xmlns:a16="http://schemas.microsoft.com/office/drawing/2014/main" id="{1B58E90C-CF39-844C-98BB-44191CBB0AC2}"/>
                      </a:ext>
                    </a:extLst>
                  </p:cNvPr>
                  <p:cNvCxnSpPr/>
                  <p:nvPr/>
                </p:nvCxnSpPr>
                <p:spPr>
                  <a:xfrm>
                    <a:off x="8195111" y="1939731"/>
                    <a:ext cx="0" cy="381074"/>
                  </a:xfrm>
                  <a:prstGeom prst="straightConnector1">
                    <a:avLst/>
                  </a:prstGeom>
                  <a:ln w="19050">
                    <a:solidFill>
                      <a:srgbClr val="7030A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線單箭頭接點 104">
                    <a:extLst>
                      <a:ext uri="{FF2B5EF4-FFF2-40B4-BE49-F238E27FC236}">
                        <a16:creationId xmlns:a16="http://schemas.microsoft.com/office/drawing/2014/main" id="{4BDD6690-E88C-C848-ABD1-08EB7C87CAF7}"/>
                      </a:ext>
                    </a:extLst>
                  </p:cNvPr>
                  <p:cNvCxnSpPr/>
                  <p:nvPr/>
                </p:nvCxnSpPr>
                <p:spPr>
                  <a:xfrm>
                    <a:off x="8195111" y="4894268"/>
                    <a:ext cx="0" cy="381074"/>
                  </a:xfrm>
                  <a:prstGeom prst="straightConnector1">
                    <a:avLst/>
                  </a:prstGeom>
                  <a:ln w="19050">
                    <a:solidFill>
                      <a:srgbClr val="7030A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字方塊 58">
                        <a:extLst>
                          <a:ext uri="{FF2B5EF4-FFF2-40B4-BE49-F238E27FC236}">
                            <a16:creationId xmlns:a16="http://schemas.microsoft.com/office/drawing/2014/main" id="{2A682724-E1AE-B147-B994-2EB79E2278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25909" y="1959638"/>
                        <a:ext cx="47263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文字方塊 58">
                        <a:extLst>
                          <a:ext uri="{FF2B5EF4-FFF2-40B4-BE49-F238E27FC236}">
                            <a16:creationId xmlns:a16="http://schemas.microsoft.com/office/drawing/2014/main" id="{2A682724-E1AE-B147-B994-2EB79E2278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25909" y="1959638"/>
                        <a:ext cx="472630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文字方塊 59">
                        <a:extLst>
                          <a:ext uri="{FF2B5EF4-FFF2-40B4-BE49-F238E27FC236}">
                            <a16:creationId xmlns:a16="http://schemas.microsoft.com/office/drawing/2014/main" id="{2EB07D6F-F3F1-4346-A230-96CBF02C12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25909" y="4850043"/>
                        <a:ext cx="5401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文字方塊 59">
                        <a:extLst>
                          <a:ext uri="{FF2B5EF4-FFF2-40B4-BE49-F238E27FC236}">
                            <a16:creationId xmlns:a16="http://schemas.microsoft.com/office/drawing/2014/main" id="{2EB07D6F-F3F1-4346-A230-96CBF02C12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25909" y="4850043"/>
                        <a:ext cx="540148" cy="369332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6" name="直線接點 135">
                    <a:extLst>
                      <a:ext uri="{FF2B5EF4-FFF2-40B4-BE49-F238E27FC236}">
                        <a16:creationId xmlns:a16="http://schemas.microsoft.com/office/drawing/2014/main" id="{CB762468-CE75-DC4E-B10D-1229C863498C}"/>
                      </a:ext>
                    </a:extLst>
                  </p:cNvPr>
                  <p:cNvCxnSpPr/>
                  <p:nvPr/>
                </p:nvCxnSpPr>
                <p:spPr>
                  <a:xfrm>
                    <a:off x="8913375" y="1633251"/>
                    <a:ext cx="0" cy="396683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5 角星形 166">
                    <a:extLst>
                      <a:ext uri="{FF2B5EF4-FFF2-40B4-BE49-F238E27FC236}">
                        <a16:creationId xmlns:a16="http://schemas.microsoft.com/office/drawing/2014/main" id="{82264A11-3D9F-FF48-B90A-169A1214DFE7}"/>
                      </a:ext>
                    </a:extLst>
                  </p:cNvPr>
                  <p:cNvSpPr/>
                  <p:nvPr/>
                </p:nvSpPr>
                <p:spPr>
                  <a:xfrm>
                    <a:off x="11179394" y="3243427"/>
                    <a:ext cx="492984" cy="492984"/>
                  </a:xfrm>
                  <a:prstGeom prst="star5">
                    <a:avLst/>
                  </a:prstGeom>
                  <a:solidFill>
                    <a:srgbClr val="FFFF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68" name="文字方塊 167">
                    <a:extLst>
                      <a:ext uri="{FF2B5EF4-FFF2-40B4-BE49-F238E27FC236}">
                        <a16:creationId xmlns:a16="http://schemas.microsoft.com/office/drawing/2014/main" id="{825720EB-1EFE-3F42-A835-90BB262E459C}"/>
                      </a:ext>
                    </a:extLst>
                  </p:cNvPr>
                  <p:cNvSpPr txBox="1"/>
                  <p:nvPr/>
                </p:nvSpPr>
                <p:spPr>
                  <a:xfrm>
                    <a:off x="10309317" y="3846297"/>
                    <a:ext cx="3009953" cy="707886"/>
                  </a:xfrm>
                  <a:prstGeom prst="rect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b="1" dirty="0">
                        <a:solidFill>
                          <a:srgbClr val="FF0000"/>
                        </a:solidFill>
                      </a:rPr>
                      <a:t>Only an ensemble of emitter is supported.</a:t>
                    </a:r>
                    <a:endParaRPr kumimoji="1" lang="zh-TW" altLang="en-US" sz="20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cxnSp>
            <p:nvCxnSpPr>
              <p:cNvPr id="3" name="直線接點 2">
                <a:extLst>
                  <a:ext uri="{FF2B5EF4-FFF2-40B4-BE49-F238E27FC236}">
                    <a16:creationId xmlns:a16="http://schemas.microsoft.com/office/drawing/2014/main" id="{9464A86B-695B-B24F-AD3E-05A3DD561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3154" y="3510624"/>
                <a:ext cx="557810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E047805D-B9B4-D64E-87B4-81E805FC1955}"/>
                  </a:ext>
                </a:extLst>
              </p:cNvPr>
              <p:cNvCxnSpPr/>
              <p:nvPr/>
            </p:nvCxnSpPr>
            <p:spPr>
              <a:xfrm>
                <a:off x="7153154" y="2312725"/>
                <a:ext cx="5787342" cy="0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>
                <a:extLst>
                  <a:ext uri="{FF2B5EF4-FFF2-40B4-BE49-F238E27FC236}">
                    <a16:creationId xmlns:a16="http://schemas.microsoft.com/office/drawing/2014/main" id="{C735C7B3-8CFD-EA48-B332-E17522F8FF63}"/>
                  </a:ext>
                </a:extLst>
              </p:cNvPr>
              <p:cNvCxnSpPr/>
              <p:nvPr/>
            </p:nvCxnSpPr>
            <p:spPr>
              <a:xfrm>
                <a:off x="7153154" y="4809058"/>
                <a:ext cx="5787342" cy="0"/>
              </a:xfrm>
              <a:prstGeom prst="line">
                <a:avLst/>
              </a:prstGeom>
              <a:ln w="28575">
                <a:solidFill>
                  <a:srgbClr val="00B05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箭頭接點 21">
                <a:extLst>
                  <a:ext uri="{FF2B5EF4-FFF2-40B4-BE49-F238E27FC236}">
                    <a16:creationId xmlns:a16="http://schemas.microsoft.com/office/drawing/2014/main" id="{A64F973B-EF17-CB4E-84BA-D163BD234546}"/>
                  </a:ext>
                </a:extLst>
              </p:cNvPr>
              <p:cNvCxnSpPr/>
              <p:nvPr/>
            </p:nvCxnSpPr>
            <p:spPr>
              <a:xfrm>
                <a:off x="6468761" y="2312725"/>
                <a:ext cx="56716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箭頭接點 123">
                <a:extLst>
                  <a:ext uri="{FF2B5EF4-FFF2-40B4-BE49-F238E27FC236}">
                    <a16:creationId xmlns:a16="http://schemas.microsoft.com/office/drawing/2014/main" id="{3BB76AFD-70E9-3F46-B198-454D4EB74BF2}"/>
                  </a:ext>
                </a:extLst>
              </p:cNvPr>
              <p:cNvCxnSpPr/>
              <p:nvPr/>
            </p:nvCxnSpPr>
            <p:spPr>
              <a:xfrm>
                <a:off x="6468761" y="3510624"/>
                <a:ext cx="56716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箭頭接點 124">
                <a:extLst>
                  <a:ext uri="{FF2B5EF4-FFF2-40B4-BE49-F238E27FC236}">
                    <a16:creationId xmlns:a16="http://schemas.microsoft.com/office/drawing/2014/main" id="{F64DBD16-6F4D-C44C-B6B3-403C3E95DD31}"/>
                  </a:ext>
                </a:extLst>
              </p:cNvPr>
              <p:cNvCxnSpPr/>
              <p:nvPr/>
            </p:nvCxnSpPr>
            <p:spPr>
              <a:xfrm>
                <a:off x="6468761" y="4833482"/>
                <a:ext cx="56716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23AE1DE-F35E-094B-9C0C-8915AC45BC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8761" y="2312725"/>
                <a:ext cx="0" cy="362611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9ECAA636-9025-644D-AFF0-086AE3ECF4ED}"/>
                  </a:ext>
                </a:extLst>
              </p:cNvPr>
              <p:cNvSpPr txBox="1"/>
              <p:nvPr/>
            </p:nvSpPr>
            <p:spPr>
              <a:xfrm>
                <a:off x="5306600" y="5938836"/>
                <a:ext cx="23319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FF0000"/>
                    </a:solidFill>
                  </a:rPr>
                  <a:t>Calculating positions</a:t>
                </a:r>
                <a:endParaRPr kumimoji="1" lang="zh-TW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F1C592D8-6AE5-2440-A182-BD2AC7E81EB2}"/>
                  </a:ext>
                </a:extLst>
              </p:cNvPr>
              <p:cNvSpPr txBox="1"/>
              <p:nvPr/>
            </p:nvSpPr>
            <p:spPr>
              <a:xfrm>
                <a:off x="9362666" y="4794794"/>
                <a:ext cx="17529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00B050"/>
                    </a:solidFill>
                  </a:rPr>
                  <a:t>Semi-Infinite z-</a:t>
                </a:r>
                <a:endParaRPr kumimoji="1" lang="zh-TW" altLang="en-US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7092CFA9-98DF-544E-AF5B-34AD6A49A185}"/>
                  </a:ext>
                </a:extLst>
              </p:cNvPr>
              <p:cNvSpPr txBox="1"/>
              <p:nvPr/>
            </p:nvSpPr>
            <p:spPr>
              <a:xfrm>
                <a:off x="9362666" y="1948852"/>
                <a:ext cx="18026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00B0F0"/>
                    </a:solidFill>
                  </a:rPr>
                  <a:t>Semi-Infinite z+</a:t>
                </a:r>
                <a:endParaRPr kumimoji="1" lang="zh-TW" altLang="en-US" sz="2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53AE42A2-A8B3-F440-B8FE-1EEC9B06B904}"/>
                  </a:ext>
                </a:extLst>
              </p:cNvPr>
              <p:cNvSpPr txBox="1"/>
              <p:nvPr/>
            </p:nvSpPr>
            <p:spPr>
              <a:xfrm>
                <a:off x="12731262" y="3297750"/>
                <a:ext cx="6367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FF0000"/>
                    </a:solidFill>
                  </a:rPr>
                  <a:t>EML</a:t>
                </a:r>
                <a:endParaRPr kumimoji="1" lang="zh-TW" altLang="en-US" sz="2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D81D521B-14A9-A042-81E8-6DBAC0AEE063}"/>
                </a:ext>
              </a:extLst>
            </p:cNvPr>
            <p:cNvSpPr txBox="1"/>
            <p:nvPr/>
          </p:nvSpPr>
          <p:spPr>
            <a:xfrm>
              <a:off x="8881798" y="2971115"/>
              <a:ext cx="7649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FF0000"/>
                  </a:solidFill>
                </a:rPr>
                <a:t>EML+</a:t>
              </a:r>
              <a:endParaRPr kumimoji="1"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85291ABF-0A2B-184C-9BB4-7AA3AF8DAAB9}"/>
                </a:ext>
              </a:extLst>
            </p:cNvPr>
            <p:cNvSpPr txBox="1"/>
            <p:nvPr/>
          </p:nvSpPr>
          <p:spPr>
            <a:xfrm>
              <a:off x="8953585" y="3684452"/>
              <a:ext cx="7152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FF0000"/>
                  </a:solidFill>
                </a:rPr>
                <a:t>EML-</a:t>
              </a:r>
              <a:endParaRPr kumimoji="1" lang="zh-TW" altLang="en-US" sz="2000" dirty="0">
                <a:solidFill>
                  <a:srgbClr val="FF0000"/>
                </a:solidFill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B37A0F0E-0892-484B-86FF-15AD8EC18747}"/>
                </a:ext>
              </a:extLst>
            </p:cNvPr>
            <p:cNvGrpSpPr/>
            <p:nvPr/>
          </p:nvGrpSpPr>
          <p:grpSpPr>
            <a:xfrm>
              <a:off x="9662907" y="3160018"/>
              <a:ext cx="356561" cy="295358"/>
              <a:chOff x="9662907" y="3160018"/>
              <a:chExt cx="356561" cy="295358"/>
            </a:xfrm>
          </p:grpSpPr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2406BC15-8FD5-0544-AB45-8332501B94FE}"/>
                  </a:ext>
                </a:extLst>
              </p:cNvPr>
              <p:cNvCxnSpPr/>
              <p:nvPr/>
            </p:nvCxnSpPr>
            <p:spPr>
              <a:xfrm>
                <a:off x="9662907" y="3165658"/>
                <a:ext cx="35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箭頭接點 32">
                <a:extLst>
                  <a:ext uri="{FF2B5EF4-FFF2-40B4-BE49-F238E27FC236}">
                    <a16:creationId xmlns:a16="http://schemas.microsoft.com/office/drawing/2014/main" id="{88CE916D-3961-A64F-9E4C-7B06F6C1BF70}"/>
                  </a:ext>
                </a:extLst>
              </p:cNvPr>
              <p:cNvCxnSpPr/>
              <p:nvPr/>
            </p:nvCxnSpPr>
            <p:spPr>
              <a:xfrm>
                <a:off x="10019468" y="3160018"/>
                <a:ext cx="0" cy="29535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26B1B294-34E3-084C-9FBE-548D91F95565}"/>
                </a:ext>
              </a:extLst>
            </p:cNvPr>
            <p:cNvGrpSpPr/>
            <p:nvPr/>
          </p:nvGrpSpPr>
          <p:grpSpPr>
            <a:xfrm flipV="1">
              <a:off x="9655908" y="3608162"/>
              <a:ext cx="356561" cy="295358"/>
              <a:chOff x="9662907" y="3160018"/>
              <a:chExt cx="356561" cy="295358"/>
            </a:xfrm>
          </p:grpSpPr>
          <p:cxnSp>
            <p:nvCxnSpPr>
              <p:cNvPr id="137" name="直線接點 136">
                <a:extLst>
                  <a:ext uri="{FF2B5EF4-FFF2-40B4-BE49-F238E27FC236}">
                    <a16:creationId xmlns:a16="http://schemas.microsoft.com/office/drawing/2014/main" id="{C70F093E-BD86-844F-85A0-9D7F484015A8}"/>
                  </a:ext>
                </a:extLst>
              </p:cNvPr>
              <p:cNvCxnSpPr/>
              <p:nvPr/>
            </p:nvCxnSpPr>
            <p:spPr>
              <a:xfrm>
                <a:off x="9662907" y="3165658"/>
                <a:ext cx="35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箭頭接點 137">
                <a:extLst>
                  <a:ext uri="{FF2B5EF4-FFF2-40B4-BE49-F238E27FC236}">
                    <a16:creationId xmlns:a16="http://schemas.microsoft.com/office/drawing/2014/main" id="{992A0E73-FD14-7047-ACFC-50BED1750CB9}"/>
                  </a:ext>
                </a:extLst>
              </p:cNvPr>
              <p:cNvCxnSpPr/>
              <p:nvPr/>
            </p:nvCxnSpPr>
            <p:spPr>
              <a:xfrm>
                <a:off x="10019468" y="3160018"/>
                <a:ext cx="0" cy="29535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62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8DF7CD91-F1BA-AF4F-9140-CBCFB5515D3B}"/>
              </a:ext>
            </a:extLst>
          </p:cNvPr>
          <p:cNvGrpSpPr/>
          <p:nvPr/>
        </p:nvGrpSpPr>
        <p:grpSpPr>
          <a:xfrm>
            <a:off x="1129426" y="591796"/>
            <a:ext cx="9741774" cy="5674407"/>
            <a:chOff x="0" y="392905"/>
            <a:chExt cx="9741774" cy="567440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91AB0B3-0321-814B-9C17-FFEF0335161C}"/>
                </a:ext>
              </a:extLst>
            </p:cNvPr>
            <p:cNvSpPr/>
            <p:nvPr/>
          </p:nvSpPr>
          <p:spPr>
            <a:xfrm>
              <a:off x="0" y="392905"/>
              <a:ext cx="9741774" cy="5674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E4B0EA81-D9CD-644F-9AE1-F841804DD0CE}"/>
                </a:ext>
              </a:extLst>
            </p:cNvPr>
            <p:cNvGrpSpPr/>
            <p:nvPr/>
          </p:nvGrpSpPr>
          <p:grpSpPr>
            <a:xfrm>
              <a:off x="192327" y="877421"/>
              <a:ext cx="9362376" cy="4979832"/>
              <a:chOff x="192327" y="877421"/>
              <a:chExt cx="9362376" cy="4979832"/>
            </a:xfrm>
          </p:grpSpPr>
          <p:sp>
            <p:nvSpPr>
              <p:cNvPr id="7" name="圓角矩形 6">
                <a:extLst>
                  <a:ext uri="{FF2B5EF4-FFF2-40B4-BE49-F238E27FC236}">
                    <a16:creationId xmlns:a16="http://schemas.microsoft.com/office/drawing/2014/main" id="{504843BA-D851-244E-8AC2-CA3FF47BF932}"/>
                  </a:ext>
                </a:extLst>
              </p:cNvPr>
              <p:cNvSpPr/>
              <p:nvPr/>
            </p:nvSpPr>
            <p:spPr>
              <a:xfrm>
                <a:off x="1670795" y="888178"/>
                <a:ext cx="2334410" cy="527125"/>
              </a:xfrm>
              <a:prstGeom prst="roundRect">
                <a:avLst/>
              </a:prstGeom>
              <a:solidFill>
                <a:srgbClr val="DEECF8"/>
              </a:solidFill>
              <a:ln w="28575">
                <a:solidFill>
                  <a:srgbClr val="2F518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Load Material/User</a:t>
                </a:r>
                <a:endParaRPr kumimoji="1" lang="zh-TW" altLang="en-US" sz="2000" dirty="0"/>
              </a:p>
            </p:txBody>
          </p:sp>
          <p:sp>
            <p:nvSpPr>
              <p:cNvPr id="8" name="圓角矩形 7">
                <a:extLst>
                  <a:ext uri="{FF2B5EF4-FFF2-40B4-BE49-F238E27FC236}">
                    <a16:creationId xmlns:a16="http://schemas.microsoft.com/office/drawing/2014/main" id="{4DA8E16A-32AE-5643-AFDE-B5471199627B}"/>
                  </a:ext>
                </a:extLst>
              </p:cNvPr>
              <p:cNvSpPr/>
              <p:nvPr/>
            </p:nvSpPr>
            <p:spPr>
              <a:xfrm>
                <a:off x="1670795" y="1973349"/>
                <a:ext cx="3410175" cy="527125"/>
              </a:xfrm>
              <a:prstGeom prst="roundRect">
                <a:avLst/>
              </a:prstGeom>
              <a:solidFill>
                <a:srgbClr val="DEECF8"/>
              </a:solidFill>
              <a:ln w="28575">
                <a:solidFill>
                  <a:srgbClr val="2F518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Load Structure/Structure List</a:t>
                </a:r>
                <a:endParaRPr kumimoji="1" lang="zh-TW" altLang="en-US" sz="2000" dirty="0"/>
              </a:p>
            </p:txBody>
          </p:sp>
          <p:sp>
            <p:nvSpPr>
              <p:cNvPr id="9" name="向右箭號 8">
                <a:extLst>
                  <a:ext uri="{FF2B5EF4-FFF2-40B4-BE49-F238E27FC236}">
                    <a16:creationId xmlns:a16="http://schemas.microsoft.com/office/drawing/2014/main" id="{2B508851-63D3-2B42-AD45-8E567F31FC4D}"/>
                  </a:ext>
                </a:extLst>
              </p:cNvPr>
              <p:cNvSpPr/>
              <p:nvPr/>
            </p:nvSpPr>
            <p:spPr>
              <a:xfrm>
                <a:off x="950035" y="877421"/>
                <a:ext cx="613186" cy="548639"/>
              </a:xfrm>
              <a:prstGeom prst="rightArrow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" name="向右箭號 9">
                <a:extLst>
                  <a:ext uri="{FF2B5EF4-FFF2-40B4-BE49-F238E27FC236}">
                    <a16:creationId xmlns:a16="http://schemas.microsoft.com/office/drawing/2014/main" id="{6D716B57-BA7C-3944-8275-4F9BA83E5769}"/>
                  </a:ext>
                </a:extLst>
              </p:cNvPr>
              <p:cNvSpPr/>
              <p:nvPr/>
            </p:nvSpPr>
            <p:spPr>
              <a:xfrm>
                <a:off x="950035" y="1962592"/>
                <a:ext cx="613186" cy="548639"/>
              </a:xfrm>
              <a:prstGeom prst="rightArrow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AD657C2-4D4A-0E48-9090-E3A2C0F07A37}"/>
                  </a:ext>
                </a:extLst>
              </p:cNvPr>
              <p:cNvSpPr txBox="1"/>
              <p:nvPr/>
            </p:nvSpPr>
            <p:spPr>
              <a:xfrm>
                <a:off x="192327" y="920908"/>
                <a:ext cx="7577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start</a:t>
                </a:r>
                <a:endParaRPr kumimoji="1" lang="zh-TW" altLang="en-US" sz="2400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72A39D7-9E7E-E344-8610-8ACD649F61D0}"/>
                  </a:ext>
                </a:extLst>
              </p:cNvPr>
              <p:cNvSpPr txBox="1"/>
              <p:nvPr/>
            </p:nvSpPr>
            <p:spPr>
              <a:xfrm>
                <a:off x="192327" y="2006079"/>
                <a:ext cx="7577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start</a:t>
                </a:r>
                <a:endParaRPr kumimoji="1" lang="zh-TW" altLang="en-US" sz="2400" dirty="0"/>
              </a:p>
            </p:txBody>
          </p:sp>
          <p:cxnSp>
            <p:nvCxnSpPr>
              <p:cNvPr id="13" name="直線箭頭接點 12">
                <a:extLst>
                  <a:ext uri="{FF2B5EF4-FFF2-40B4-BE49-F238E27FC236}">
                    <a16:creationId xmlns:a16="http://schemas.microsoft.com/office/drawing/2014/main" id="{AF8ED452-291E-E24B-846A-7ACC89BD8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5654" y="1435921"/>
                <a:ext cx="0" cy="5266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083FF33F-A8E8-E143-8536-21F3FB7B4B17}"/>
                  </a:ext>
                </a:extLst>
              </p:cNvPr>
              <p:cNvGrpSpPr/>
              <p:nvPr/>
            </p:nvGrpSpPr>
            <p:grpSpPr>
              <a:xfrm>
                <a:off x="2025353" y="2511230"/>
                <a:ext cx="850301" cy="1569279"/>
                <a:chOff x="2699723" y="2225481"/>
                <a:chExt cx="850301" cy="1208632"/>
              </a:xfrm>
            </p:grpSpPr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9815EDB9-C4A6-CF4E-B875-14903BEA89BA}"/>
                    </a:ext>
                  </a:extLst>
                </p:cNvPr>
                <p:cNvCxnSpPr/>
                <p:nvPr/>
              </p:nvCxnSpPr>
              <p:spPr>
                <a:xfrm>
                  <a:off x="2713197" y="2225481"/>
                  <a:ext cx="0" cy="12035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箭頭接點 47">
                  <a:extLst>
                    <a:ext uri="{FF2B5EF4-FFF2-40B4-BE49-F238E27FC236}">
                      <a16:creationId xmlns:a16="http://schemas.microsoft.com/office/drawing/2014/main" id="{AE269C1A-FF40-B64B-A7F4-7F8CB8EF97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9723" y="3434113"/>
                  <a:ext cx="85030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A631B56-DE96-C24F-BF09-05721BF325AA}"/>
                  </a:ext>
                </a:extLst>
              </p:cNvPr>
              <p:cNvSpPr txBox="1"/>
              <p:nvPr/>
            </p:nvSpPr>
            <p:spPr>
              <a:xfrm>
                <a:off x="2176603" y="4696097"/>
                <a:ext cx="1322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Angle/XY</a:t>
                </a:r>
                <a:endParaRPr kumimoji="1" lang="zh-TW" altLang="en-US" sz="2400" dirty="0"/>
              </a:p>
            </p:txBody>
          </p: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090707E2-AECF-9C44-9FC9-079B9D2F3E9D}"/>
                  </a:ext>
                </a:extLst>
              </p:cNvPr>
              <p:cNvGrpSpPr/>
              <p:nvPr/>
            </p:nvGrpSpPr>
            <p:grpSpPr>
              <a:xfrm>
                <a:off x="2839422" y="4568135"/>
                <a:ext cx="1332528" cy="127962"/>
                <a:chOff x="2713197" y="2225481"/>
                <a:chExt cx="157068" cy="1208632"/>
              </a:xfrm>
            </p:grpSpPr>
            <p:cxnSp>
              <p:nvCxnSpPr>
                <p:cNvPr id="45" name="直線接點 44">
                  <a:extLst>
                    <a:ext uri="{FF2B5EF4-FFF2-40B4-BE49-F238E27FC236}">
                      <a16:creationId xmlns:a16="http://schemas.microsoft.com/office/drawing/2014/main" id="{3E8D4244-613C-3348-8673-C9B566BF354D}"/>
                    </a:ext>
                  </a:extLst>
                </p:cNvPr>
                <p:cNvCxnSpPr/>
                <p:nvPr/>
              </p:nvCxnSpPr>
              <p:spPr>
                <a:xfrm>
                  <a:off x="2713197" y="2225481"/>
                  <a:ext cx="0" cy="12035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箭頭接點 45">
                  <a:extLst>
                    <a:ext uri="{FF2B5EF4-FFF2-40B4-BE49-F238E27FC236}">
                      <a16:creationId xmlns:a16="http://schemas.microsoft.com/office/drawing/2014/main" id="{59047E1B-9567-9D40-A078-4DC48655A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3197" y="3434113"/>
                  <a:ext cx="1570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233A4C89-FB6E-464A-AC44-B7B98AC0A6BE}"/>
                  </a:ext>
                </a:extLst>
              </p:cNvPr>
              <p:cNvGrpSpPr/>
              <p:nvPr/>
            </p:nvGrpSpPr>
            <p:grpSpPr>
              <a:xfrm flipV="1">
                <a:off x="2837997" y="3405801"/>
                <a:ext cx="1333952" cy="1290296"/>
                <a:chOff x="2713197" y="-4185529"/>
                <a:chExt cx="157068" cy="7622826"/>
              </a:xfrm>
            </p:grpSpPr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A7694E10-72E1-3F45-AAC5-79D8281CF421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>
                  <a:off x="2713197" y="-4185529"/>
                  <a:ext cx="0" cy="76228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箭頭接點 39">
                  <a:extLst>
                    <a:ext uri="{FF2B5EF4-FFF2-40B4-BE49-F238E27FC236}">
                      <a16:creationId xmlns:a16="http://schemas.microsoft.com/office/drawing/2014/main" id="{40EB0681-B12C-074A-BCBB-AB453DFF75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3197" y="3434113"/>
                  <a:ext cx="1570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圓角矩形 18">
                    <a:extLst>
                      <a:ext uri="{FF2B5EF4-FFF2-40B4-BE49-F238E27FC236}">
                        <a16:creationId xmlns:a16="http://schemas.microsoft.com/office/drawing/2014/main" id="{9B290AD4-96B6-A24F-AA9E-920410EE981D}"/>
                      </a:ext>
                    </a:extLst>
                  </p:cNvPr>
                  <p:cNvSpPr/>
                  <p:nvPr/>
                </p:nvSpPr>
                <p:spPr>
                  <a:xfrm>
                    <a:off x="4198762" y="2980631"/>
                    <a:ext cx="1178704" cy="814371"/>
                  </a:xfrm>
                  <a:prstGeom prst="roundRect">
                    <a:avLst/>
                  </a:prstGeom>
                  <a:solidFill>
                    <a:srgbClr val="FBE6D6"/>
                  </a:solidFill>
                  <a:ln w="28575">
                    <a:solidFill>
                      <a:srgbClr val="00448B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kumimoji="1" lang="zh-TW" altLang="en-US" sz="2000" dirty="0"/>
                  </a:p>
                </p:txBody>
              </p:sp>
            </mc:Choice>
            <mc:Fallback xmlns="">
              <p:sp>
                <p:nvSpPr>
                  <p:cNvPr id="19" name="圓角矩形 18">
                    <a:extLst>
                      <a:ext uri="{FF2B5EF4-FFF2-40B4-BE49-F238E27FC236}">
                        <a16:creationId xmlns:a16="http://schemas.microsoft.com/office/drawing/2014/main" id="{9B290AD4-96B6-A24F-AA9E-920410EE98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8762" y="2980631"/>
                    <a:ext cx="1178704" cy="814371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8575">
                    <a:solidFill>
                      <a:srgbClr val="00448B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圓角矩形 19">
                    <a:extLst>
                      <a:ext uri="{FF2B5EF4-FFF2-40B4-BE49-F238E27FC236}">
                        <a16:creationId xmlns:a16="http://schemas.microsoft.com/office/drawing/2014/main" id="{862AE15E-4A3F-CB4A-AF0B-89CB36CBCBDE}"/>
                      </a:ext>
                    </a:extLst>
                  </p:cNvPr>
                  <p:cNvSpPr/>
                  <p:nvPr/>
                </p:nvSpPr>
                <p:spPr>
                  <a:xfrm>
                    <a:off x="4198762" y="4288370"/>
                    <a:ext cx="1178702" cy="814371"/>
                  </a:xfrm>
                  <a:prstGeom prst="roundRect">
                    <a:avLst/>
                  </a:prstGeom>
                  <a:solidFill>
                    <a:srgbClr val="FBE6D6"/>
                  </a:solidFill>
                  <a:ln w="28575">
                    <a:solidFill>
                      <a:srgbClr val="00448B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kumimoji="1" lang="zh-TW" altLang="en-US" sz="2000" dirty="0"/>
                  </a:p>
                </p:txBody>
              </p:sp>
            </mc:Choice>
            <mc:Fallback xmlns="">
              <p:sp>
                <p:nvSpPr>
                  <p:cNvPr id="29" name="圓角矩形 28">
                    <a:extLst>
                      <a:ext uri="{FF2B5EF4-FFF2-40B4-BE49-F238E27FC236}">
                        <a16:creationId xmlns:a16="http://schemas.microsoft.com/office/drawing/2014/main" id="{CDA3EB55-C0A7-5A4A-A785-9CB3F188EC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8762" y="4288370"/>
                    <a:ext cx="1178702" cy="814371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solidFill>
                      <a:srgbClr val="00448B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9BC022AC-4E5C-0B46-8375-2B02898220EA}"/>
                  </a:ext>
                </a:extLst>
              </p:cNvPr>
              <p:cNvGrpSpPr/>
              <p:nvPr/>
            </p:nvGrpSpPr>
            <p:grpSpPr>
              <a:xfrm rot="5400000" flipV="1">
                <a:off x="5738905" y="3113538"/>
                <a:ext cx="215070" cy="799608"/>
                <a:chOff x="2713197" y="2225481"/>
                <a:chExt cx="109341" cy="1208634"/>
              </a:xfrm>
            </p:grpSpPr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DF7971C3-3F20-B44E-99F9-0DA96204AB6D}"/>
                    </a:ext>
                  </a:extLst>
                </p:cNvPr>
                <p:cNvCxnSpPr/>
                <p:nvPr/>
              </p:nvCxnSpPr>
              <p:spPr>
                <a:xfrm>
                  <a:off x="2713197" y="2225481"/>
                  <a:ext cx="0" cy="12035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箭頭接點 37">
                  <a:extLst>
                    <a:ext uri="{FF2B5EF4-FFF2-40B4-BE49-F238E27FC236}">
                      <a16:creationId xmlns:a16="http://schemas.microsoft.com/office/drawing/2014/main" id="{67B3756C-6E62-0D44-940A-48E466EF7E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767868" y="3379444"/>
                  <a:ext cx="0" cy="1093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群組 21">
                <a:extLst>
                  <a:ext uri="{FF2B5EF4-FFF2-40B4-BE49-F238E27FC236}">
                    <a16:creationId xmlns:a16="http://schemas.microsoft.com/office/drawing/2014/main" id="{D450BBE2-D86D-6A45-A92C-1E976DA5B504}"/>
                  </a:ext>
                </a:extLst>
              </p:cNvPr>
              <p:cNvGrpSpPr/>
              <p:nvPr/>
            </p:nvGrpSpPr>
            <p:grpSpPr>
              <a:xfrm rot="16200000">
                <a:off x="5688584" y="4168330"/>
                <a:ext cx="308947" cy="799607"/>
                <a:chOff x="2713197" y="2225481"/>
                <a:chExt cx="157068" cy="1208632"/>
              </a:xfrm>
            </p:grpSpPr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957E425B-C727-EC4C-9ACB-9564EA8D2F6A}"/>
                    </a:ext>
                  </a:extLst>
                </p:cNvPr>
                <p:cNvCxnSpPr/>
                <p:nvPr/>
              </p:nvCxnSpPr>
              <p:spPr>
                <a:xfrm>
                  <a:off x="2713197" y="2225481"/>
                  <a:ext cx="0" cy="12035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箭頭接點 35">
                  <a:extLst>
                    <a:ext uri="{FF2B5EF4-FFF2-40B4-BE49-F238E27FC236}">
                      <a16:creationId xmlns:a16="http://schemas.microsoft.com/office/drawing/2014/main" id="{1EF1CBCA-A505-E643-86F6-D78B1C390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3197" y="3434113"/>
                  <a:ext cx="1570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圓角矩形 24">
                <a:extLst>
                  <a:ext uri="{FF2B5EF4-FFF2-40B4-BE49-F238E27FC236}">
                    <a16:creationId xmlns:a16="http://schemas.microsoft.com/office/drawing/2014/main" id="{76EC094D-34BD-DA47-9076-5640EC0ABED3}"/>
                  </a:ext>
                </a:extLst>
              </p:cNvPr>
              <p:cNvSpPr/>
              <p:nvPr/>
            </p:nvSpPr>
            <p:spPr>
              <a:xfrm>
                <a:off x="5669392" y="3632620"/>
                <a:ext cx="1678779" cy="769288"/>
              </a:xfrm>
              <a:prstGeom prst="roundRect">
                <a:avLst/>
              </a:prstGeom>
              <a:solidFill>
                <a:srgbClr val="FBE6D6"/>
              </a:solidFill>
              <a:ln w="28575">
                <a:solidFill>
                  <a:srgbClr val="00448B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Output setup (plot/write)</a:t>
                </a:r>
                <a:endParaRPr kumimoji="1" lang="zh-TW" altLang="en-US" sz="2000" dirty="0"/>
              </a:p>
            </p:txBody>
          </p:sp>
          <p:cxnSp>
            <p:nvCxnSpPr>
              <p:cNvPr id="26" name="直線箭頭接點 25">
                <a:extLst>
                  <a:ext uri="{FF2B5EF4-FFF2-40B4-BE49-F238E27FC236}">
                    <a16:creationId xmlns:a16="http://schemas.microsoft.com/office/drawing/2014/main" id="{44319D55-9970-1F4B-93C7-7EE66D8534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8171" y="4033386"/>
                <a:ext cx="56393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圓角矩形 26">
                <a:extLst>
                  <a:ext uri="{FF2B5EF4-FFF2-40B4-BE49-F238E27FC236}">
                    <a16:creationId xmlns:a16="http://schemas.microsoft.com/office/drawing/2014/main" id="{6FEE89EE-01E6-EB42-B0DA-55C547EFF0D6}"/>
                  </a:ext>
                </a:extLst>
              </p:cNvPr>
              <p:cNvSpPr/>
              <p:nvPr/>
            </p:nvSpPr>
            <p:spPr>
              <a:xfrm>
                <a:off x="7948399" y="3753701"/>
                <a:ext cx="1471617" cy="527125"/>
              </a:xfrm>
              <a:prstGeom prst="roundRect">
                <a:avLst/>
              </a:prstGeom>
              <a:solidFill>
                <a:srgbClr val="FFFF00"/>
              </a:solidFill>
              <a:ln w="28575">
                <a:solidFill>
                  <a:srgbClr val="00448B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Calculate</a:t>
                </a:r>
                <a:endParaRPr kumimoji="1" lang="zh-TW" altLang="en-US" sz="2000" dirty="0"/>
              </a:p>
            </p:txBody>
          </p:sp>
          <p:sp>
            <p:nvSpPr>
              <p:cNvPr id="28" name="圓角矩形 27">
                <a:extLst>
                  <a:ext uri="{FF2B5EF4-FFF2-40B4-BE49-F238E27FC236}">
                    <a16:creationId xmlns:a16="http://schemas.microsoft.com/office/drawing/2014/main" id="{BD9DEA46-D77F-4C4F-8C0C-5AA3744B00E5}"/>
                  </a:ext>
                </a:extLst>
              </p:cNvPr>
              <p:cNvSpPr/>
              <p:nvPr/>
            </p:nvSpPr>
            <p:spPr>
              <a:xfrm>
                <a:off x="1563220" y="2777490"/>
                <a:ext cx="7991483" cy="284607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9" name="圓角矩形 28">
                <a:extLst>
                  <a:ext uri="{FF2B5EF4-FFF2-40B4-BE49-F238E27FC236}">
                    <a16:creationId xmlns:a16="http://schemas.microsoft.com/office/drawing/2014/main" id="{4D04AD3A-7CC4-394A-ABA2-F583BF95C50A}"/>
                  </a:ext>
                </a:extLst>
              </p:cNvPr>
              <p:cNvSpPr/>
              <p:nvPr/>
            </p:nvSpPr>
            <p:spPr>
              <a:xfrm>
                <a:off x="1384971" y="5330128"/>
                <a:ext cx="2972003" cy="527125"/>
              </a:xfrm>
              <a:prstGeom prst="roundRect">
                <a:avLst/>
              </a:prstGeom>
              <a:solidFill>
                <a:srgbClr val="DEECF8"/>
              </a:solidFill>
              <a:ln w="28575">
                <a:solidFill>
                  <a:srgbClr val="2F518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/>
                  <a:t>Power density (coherent)</a:t>
                </a:r>
                <a:endParaRPr kumimoji="1" lang="zh-TW" altLang="en-US" sz="2000" dirty="0"/>
              </a:p>
            </p:txBody>
          </p:sp>
          <p:sp>
            <p:nvSpPr>
              <p:cNvPr id="14" name="圓角矩形 13">
                <a:extLst>
                  <a:ext uri="{FF2B5EF4-FFF2-40B4-BE49-F238E27FC236}">
                    <a16:creationId xmlns:a16="http://schemas.microsoft.com/office/drawing/2014/main" id="{5552E4B0-2C33-A940-8BE2-4D6792F573A1}"/>
                  </a:ext>
                </a:extLst>
              </p:cNvPr>
              <p:cNvSpPr/>
              <p:nvPr/>
            </p:nvSpPr>
            <p:spPr>
              <a:xfrm rot="2700000">
                <a:off x="2646436" y="3883030"/>
                <a:ext cx="383126" cy="383126"/>
              </a:xfrm>
              <a:prstGeom prst="roundRect">
                <a:avLst/>
              </a:prstGeom>
              <a:solidFill>
                <a:srgbClr val="FFF2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262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1C2C77DA-CDF7-A74B-81CB-443B70F53BBE}"/>
              </a:ext>
            </a:extLst>
          </p:cNvPr>
          <p:cNvGrpSpPr/>
          <p:nvPr/>
        </p:nvGrpSpPr>
        <p:grpSpPr>
          <a:xfrm>
            <a:off x="2297290" y="1422400"/>
            <a:ext cx="3256843" cy="2992966"/>
            <a:chOff x="2297290" y="1422400"/>
            <a:chExt cx="3256843" cy="299296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919C6EE-0FF8-3448-8051-4BC0C8486E30}"/>
                </a:ext>
              </a:extLst>
            </p:cNvPr>
            <p:cNvSpPr/>
            <p:nvPr/>
          </p:nvSpPr>
          <p:spPr>
            <a:xfrm>
              <a:off x="2297290" y="1422400"/>
              <a:ext cx="3256843" cy="2772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2FB09315-1299-064B-BD38-053BE4D0F6F5}"/>
                </a:ext>
              </a:extLst>
            </p:cNvPr>
            <p:cNvGrpSpPr/>
            <p:nvPr/>
          </p:nvGrpSpPr>
          <p:grpSpPr>
            <a:xfrm>
              <a:off x="2664177" y="1730025"/>
              <a:ext cx="2415822" cy="2203297"/>
              <a:chOff x="4088191" y="1905001"/>
              <a:chExt cx="1725588" cy="1573784"/>
            </a:xfrm>
          </p:grpSpPr>
          <p:cxnSp>
            <p:nvCxnSpPr>
              <p:cNvPr id="5" name="直線箭頭接點 4">
                <a:extLst>
                  <a:ext uri="{FF2B5EF4-FFF2-40B4-BE49-F238E27FC236}">
                    <a16:creationId xmlns:a16="http://schemas.microsoft.com/office/drawing/2014/main" id="{0BC9D195-8ABA-7145-8ACF-FF8E4B2AD7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8191" y="3231445"/>
                <a:ext cx="172558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箭頭接點 5">
                <a:extLst>
                  <a:ext uri="{FF2B5EF4-FFF2-40B4-BE49-F238E27FC236}">
                    <a16:creationId xmlns:a16="http://schemas.microsoft.com/office/drawing/2014/main" id="{CBC0F392-2C0F-8649-8072-186E9FCCEF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7335" y="1905001"/>
                <a:ext cx="0" cy="15737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EA2A28F2-86DD-2840-A0D7-1219F1523FA8}"/>
                    </a:ext>
                  </a:extLst>
                </p:cNvPr>
                <p:cNvSpPr txBox="1"/>
                <p:nvPr/>
              </p:nvSpPr>
              <p:spPr>
                <a:xfrm>
                  <a:off x="3833005" y="3671711"/>
                  <a:ext cx="6426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EA2A28F2-86DD-2840-A0D7-1219F1523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005" y="3671711"/>
                  <a:ext cx="642612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8FA9C21E-58F6-C246-BF12-444BB3F5D99B}"/>
                    </a:ext>
                  </a:extLst>
                </p:cNvPr>
                <p:cNvSpPr txBox="1"/>
                <p:nvPr/>
              </p:nvSpPr>
              <p:spPr>
                <a:xfrm>
                  <a:off x="2569785" y="1730023"/>
                  <a:ext cx="653191" cy="557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8FA9C21E-58F6-C246-BF12-444BB3F5D9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9785" y="1730023"/>
                  <a:ext cx="653191" cy="557204"/>
                </a:xfrm>
                <a:prstGeom prst="rect">
                  <a:avLst/>
                </a:prstGeom>
                <a:blipFill>
                  <a:blip r:embed="rId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726FE33E-C68E-C34A-A7D9-4B5B228DC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978" y="2020712"/>
              <a:ext cx="931333" cy="15663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4B18465-38B5-4B48-A593-2A7C128633C8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2105378"/>
              <a:ext cx="0" cy="148166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AC4DF653-E0D1-824D-B045-B9D32E3D0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2977" y="2074335"/>
              <a:ext cx="85372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23507181-C628-4244-9A3B-276CA72E2072}"/>
                    </a:ext>
                  </a:extLst>
                </p:cNvPr>
                <p:cNvSpPr txBox="1"/>
                <p:nvPr/>
              </p:nvSpPr>
              <p:spPr>
                <a:xfrm>
                  <a:off x="3267428" y="2253664"/>
                  <a:ext cx="60253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23507181-C628-4244-9A3B-276CA72E2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428" y="2253664"/>
                  <a:ext cx="602537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弧線 23">
              <a:extLst>
                <a:ext uri="{FF2B5EF4-FFF2-40B4-BE49-F238E27FC236}">
                  <a16:creationId xmlns:a16="http://schemas.microsoft.com/office/drawing/2014/main" id="{7034494D-922C-A140-8D0B-F3C4024CE318}"/>
                </a:ext>
              </a:extLst>
            </p:cNvPr>
            <p:cNvSpPr/>
            <p:nvPr/>
          </p:nvSpPr>
          <p:spPr>
            <a:xfrm>
              <a:off x="2297290" y="2803878"/>
              <a:ext cx="1611488" cy="1611488"/>
            </a:xfrm>
            <a:prstGeom prst="arc">
              <a:avLst>
                <a:gd name="adj1" fmla="val 18698014"/>
                <a:gd name="adj2" fmla="val 0"/>
              </a:avLst>
            </a:prstGeom>
            <a:ln w="19050"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8EB66FB2-FED1-7C40-B454-673A85FA46C4}"/>
                    </a:ext>
                  </a:extLst>
                </p:cNvPr>
                <p:cNvSpPr txBox="1"/>
                <p:nvPr/>
              </p:nvSpPr>
              <p:spPr>
                <a:xfrm>
                  <a:off x="3777285" y="2867949"/>
                  <a:ext cx="742767" cy="5624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TW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TW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kumimoji="1" lang="en-US" altLang="zh-TW" sz="2800" dirty="0">
                      <a:solidFill>
                        <a:srgbClr val="002060"/>
                      </a:solidFill>
                    </a:rPr>
                    <a:t> </a:t>
                  </a:r>
                  <a:endParaRPr kumimoji="1" lang="zh-TW" altLang="en-US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8EB66FB2-FED1-7C40-B454-673A85FA4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285" y="2867949"/>
                  <a:ext cx="742767" cy="562462"/>
                </a:xfrm>
                <a:prstGeom prst="rect">
                  <a:avLst/>
                </a:prstGeom>
                <a:blipFill>
                  <a:blip r:embed="rId5"/>
                  <a:stretch>
                    <a:fillRect l="-5085" b="-217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721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769C36E6-8D2F-9442-A841-0A9F3C5BF31E}"/>
              </a:ext>
            </a:extLst>
          </p:cNvPr>
          <p:cNvGrpSpPr/>
          <p:nvPr/>
        </p:nvGrpSpPr>
        <p:grpSpPr>
          <a:xfrm>
            <a:off x="-593805" y="982452"/>
            <a:ext cx="13374384" cy="4559968"/>
            <a:chOff x="-593805" y="982452"/>
            <a:chExt cx="13374384" cy="4559968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4D5FD36-092C-144A-879D-E8C76F52C229}"/>
                </a:ext>
              </a:extLst>
            </p:cNvPr>
            <p:cNvGrpSpPr/>
            <p:nvPr/>
          </p:nvGrpSpPr>
          <p:grpSpPr>
            <a:xfrm>
              <a:off x="-593805" y="982452"/>
              <a:ext cx="13374384" cy="4559968"/>
              <a:chOff x="962527" y="902369"/>
              <a:chExt cx="13374384" cy="4559968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D2CAEA1-A08A-B745-A61A-D7D589779339}"/>
                  </a:ext>
                </a:extLst>
              </p:cNvPr>
              <p:cNvSpPr/>
              <p:nvPr/>
            </p:nvSpPr>
            <p:spPr>
              <a:xfrm>
                <a:off x="962527" y="902369"/>
                <a:ext cx="13374384" cy="45599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8406F58D-C208-5F43-A7A1-77153AC229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98195" y="1609223"/>
                <a:ext cx="4038600" cy="3543300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E982C747-B0D6-BE43-94B5-1B69229C45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4497"/>
              <a:stretch/>
            </p:blipFill>
            <p:spPr>
              <a:xfrm>
                <a:off x="5833309" y="1609224"/>
                <a:ext cx="4195012" cy="1338514"/>
              </a:xfrm>
              <a:prstGeom prst="rect">
                <a:avLst/>
              </a:prstGeom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CD75DB7B-D55F-8A4A-8982-26CA1A8175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81382"/>
              <a:stretch/>
            </p:blipFill>
            <p:spPr>
              <a:xfrm>
                <a:off x="5833309" y="3545046"/>
                <a:ext cx="4195012" cy="1607477"/>
              </a:xfrm>
              <a:prstGeom prst="rect">
                <a:avLst/>
              </a:prstGeom>
            </p:spPr>
          </p:pic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0C7D80D-B5CF-B94C-94F6-1B1FAAAE4CEA}"/>
                  </a:ext>
                </a:extLst>
              </p:cNvPr>
              <p:cNvSpPr txBox="1"/>
              <p:nvPr/>
            </p:nvSpPr>
            <p:spPr>
              <a:xfrm>
                <a:off x="1598195" y="1210997"/>
                <a:ext cx="2003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(a) device structure</a:t>
                </a:r>
                <a:endParaRPr kumimoji="1" lang="zh-TW" altLang="en-US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892814B-A79D-F241-8BD4-3E773C0C2D63}"/>
                  </a:ext>
                </a:extLst>
              </p:cNvPr>
              <p:cNvSpPr txBox="1"/>
              <p:nvPr/>
            </p:nvSpPr>
            <p:spPr>
              <a:xfrm>
                <a:off x="5833309" y="1210997"/>
                <a:ext cx="907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(b) EML</a:t>
                </a:r>
                <a:endParaRPr kumimoji="1"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407B5C-95B8-B34D-BF7C-048507E8C95F}"/>
                  </a:ext>
                </a:extLst>
              </p:cNvPr>
              <p:cNvSpPr txBox="1"/>
              <p:nvPr/>
            </p:nvSpPr>
            <p:spPr>
              <a:xfrm>
                <a:off x="5833309" y="3175714"/>
                <a:ext cx="2397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(c) emitting wavelength</a:t>
                </a:r>
                <a:endParaRPr kumimoji="1" lang="zh-TW" altLang="en-US" dirty="0"/>
              </a:p>
            </p:txBody>
          </p:sp>
        </p:grp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1E4D63F3-EE6C-4E4C-856B-CA24EA0AA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8700" y="1699816"/>
              <a:ext cx="3924300" cy="10541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3F60E7E-DF06-B448-AFC1-F505062B8C06}"/>
                </a:ext>
              </a:extLst>
            </p:cNvPr>
            <p:cNvSpPr/>
            <p:nvPr/>
          </p:nvSpPr>
          <p:spPr>
            <a:xfrm>
              <a:off x="8818179" y="1660412"/>
              <a:ext cx="2711669" cy="4416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6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42F2EBA-6A8B-B347-8DD2-ABC5DE2D1088}"/>
              </a:ext>
            </a:extLst>
          </p:cNvPr>
          <p:cNvGrpSpPr/>
          <p:nvPr/>
        </p:nvGrpSpPr>
        <p:grpSpPr>
          <a:xfrm>
            <a:off x="-1772356" y="1174043"/>
            <a:ext cx="14844889" cy="4812419"/>
            <a:chOff x="-1772356" y="1174043"/>
            <a:chExt cx="14844889" cy="481241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D64182D-1312-B345-9689-0CCF66CDFE03}"/>
                </a:ext>
              </a:extLst>
            </p:cNvPr>
            <p:cNvGrpSpPr/>
            <p:nvPr/>
          </p:nvGrpSpPr>
          <p:grpSpPr>
            <a:xfrm>
              <a:off x="-1772356" y="1174043"/>
              <a:ext cx="14844889" cy="4812419"/>
              <a:chOff x="-1772356" y="1174043"/>
              <a:chExt cx="14844889" cy="4812419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0084ADD-A5FC-5C46-A663-F982D0AA3F06}"/>
                  </a:ext>
                </a:extLst>
              </p:cNvPr>
              <p:cNvSpPr/>
              <p:nvPr/>
            </p:nvSpPr>
            <p:spPr>
              <a:xfrm>
                <a:off x="-1772356" y="1174043"/>
                <a:ext cx="14844889" cy="48124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195898C7-5466-1A47-B59D-91978C3ADC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8889" b="5956"/>
              <a:stretch/>
            </p:blipFill>
            <p:spPr>
              <a:xfrm>
                <a:off x="-1512712" y="1422211"/>
                <a:ext cx="9889067" cy="3774526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7927EB0D-D45D-324E-ACDF-B5588CC08B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4501"/>
              <a:stretch/>
            </p:blipFill>
            <p:spPr>
              <a:xfrm>
                <a:off x="8669867" y="1422211"/>
                <a:ext cx="4222045" cy="3774526"/>
              </a:xfrm>
              <a:prstGeom prst="rect">
                <a:avLst/>
              </a:prstGeom>
            </p:spPr>
          </p:pic>
        </p:grp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2652ECFF-6018-6F42-850A-A7868B6F2E1A}"/>
                </a:ext>
              </a:extLst>
            </p:cNvPr>
            <p:cNvCxnSpPr/>
            <p:nvPr/>
          </p:nvCxnSpPr>
          <p:spPr>
            <a:xfrm>
              <a:off x="271463" y="5196737"/>
              <a:ext cx="0" cy="46111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36627F65-F57B-9D4F-AA14-7BB5C39EB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463" y="5657850"/>
              <a:ext cx="11920539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B6862A7F-CB80-E842-9CCC-C24D8C8BB852}"/>
                </a:ext>
              </a:extLst>
            </p:cNvPr>
            <p:cNvCxnSpPr/>
            <p:nvPr/>
          </p:nvCxnSpPr>
          <p:spPr>
            <a:xfrm>
              <a:off x="12192000" y="5196737"/>
              <a:ext cx="0" cy="461113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37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C9EDB2FA-2E14-7D4D-AF22-257BA672C00B}"/>
              </a:ext>
            </a:extLst>
          </p:cNvPr>
          <p:cNvGrpSpPr/>
          <p:nvPr/>
        </p:nvGrpSpPr>
        <p:grpSpPr>
          <a:xfrm>
            <a:off x="-2968491" y="695739"/>
            <a:ext cx="19129024" cy="5466522"/>
            <a:chOff x="-2968491" y="695739"/>
            <a:chExt cx="19129024" cy="546652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41E5E57-CDF2-FE43-BC89-5AD6AF0AD2AC}"/>
                </a:ext>
              </a:extLst>
            </p:cNvPr>
            <p:cNvSpPr/>
            <p:nvPr/>
          </p:nvSpPr>
          <p:spPr>
            <a:xfrm>
              <a:off x="-2968491" y="695739"/>
              <a:ext cx="19129024" cy="54665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C8C6CED-32E3-6341-9774-0785C0B43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655221" y="1377398"/>
              <a:ext cx="5842000" cy="43815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E9AC060-E32C-3548-BFD5-6B52E638F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0049" y="1377398"/>
              <a:ext cx="5842000" cy="438150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88A73A4-EF17-1E4F-8A60-E89726346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0291" y="1377398"/>
              <a:ext cx="5842000" cy="43815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242BE08-DBCB-0644-AA6C-AED41690BC2E}"/>
                </a:ext>
              </a:extLst>
            </p:cNvPr>
            <p:cNvSpPr txBox="1"/>
            <p:nvPr/>
          </p:nvSpPr>
          <p:spPr>
            <a:xfrm>
              <a:off x="-2655221" y="854178"/>
              <a:ext cx="12891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/>
                <a:t>(a) EML</a:t>
              </a:r>
              <a:endParaRPr kumimoji="1" lang="zh-TW" altLang="en-US" sz="2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32286A4-774C-D34F-8545-C6D6815746EA}"/>
                </a:ext>
              </a:extLst>
            </p:cNvPr>
            <p:cNvSpPr txBox="1"/>
            <p:nvPr/>
          </p:nvSpPr>
          <p:spPr>
            <a:xfrm>
              <a:off x="3500049" y="854178"/>
              <a:ext cx="45055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/>
                <a:t>(b) Lower Semi-infinite region</a:t>
              </a:r>
              <a:endParaRPr kumimoji="1" lang="zh-TW" altLang="en-US" sz="28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89566FB-7DAD-0A45-A353-7F6D5E1D3DC4}"/>
                </a:ext>
              </a:extLst>
            </p:cNvPr>
            <p:cNvSpPr txBox="1"/>
            <p:nvPr/>
          </p:nvSpPr>
          <p:spPr>
            <a:xfrm>
              <a:off x="9830291" y="854178"/>
              <a:ext cx="44860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dirty="0"/>
                <a:t>(c) Upper Semi-infinite region</a:t>
              </a:r>
              <a:endParaRPr kumimoji="1"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131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167</Words>
  <Application>Microsoft Macintosh PowerPoint</Application>
  <PresentationFormat>寬螢幕</PresentationFormat>
  <Paragraphs>65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Kai's Mac</dc:creator>
  <cp:lastModifiedBy>Kai's Mac</cp:lastModifiedBy>
  <cp:revision>80</cp:revision>
  <dcterms:created xsi:type="dcterms:W3CDTF">2021-05-11T01:05:56Z</dcterms:created>
  <dcterms:modified xsi:type="dcterms:W3CDTF">2021-06-26T15:22:57Z</dcterms:modified>
</cp:coreProperties>
</file>