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CF8"/>
    <a:srgbClr val="DEEBF7"/>
    <a:srgbClr val="D0CECE"/>
    <a:srgbClr val="AFABAB"/>
    <a:srgbClr val="00448B"/>
    <a:srgbClr val="FBE6D6"/>
    <a:srgbClr val="FFF2CC"/>
    <a:srgbClr val="2F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7"/>
    <p:restoredTop sz="96405"/>
  </p:normalViewPr>
  <p:slideViewPr>
    <p:cSldViewPr snapToGrid="0" snapToObjects="1">
      <p:cViewPr>
        <p:scale>
          <a:sx n="75" d="100"/>
          <a:sy n="75" d="100"/>
        </p:scale>
        <p:origin x="2264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FFEE6-0FC5-9344-8792-0C3C6C3D1220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DA4C6-DC5A-A441-B1C2-5A332CE9E9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10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DA4C6-DC5A-A441-B1C2-5A332CE9E9A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90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0A94E-8482-B441-8444-A9D455759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307D75-7EF7-D74C-8CB5-330B4906F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9E2D1-49B7-6147-B4A3-12B03377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6793CE-E27C-F849-9C32-6C1D95E1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11951-FDD0-CA45-8009-48849FB5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7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8ED04-6893-8443-81F3-072BFE0C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53209E-EF36-8A49-811F-3B7D3159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B49B79-ABCB-A146-AE5B-BE5DAFD8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8B122-DFA5-3C4A-82DA-C3F74708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3E6488-4AFB-F348-A1AB-844CFE31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211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D352DF-82D2-7849-9062-D701A7E30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BB4B87-2EEA-854B-AF95-8106ACC8B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651214-E676-E349-A2A4-FE880626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8164C3-7492-EF4D-AA1B-6170D94B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AA8D44-4C00-524A-9A4F-C8429F75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19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9A9E5-3016-0045-A4B0-8B05E7A7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AC99E-BEAC-DA40-A267-48277A4D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9B92C-5A29-6848-A34F-8D22A4B0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83AB0-CA15-C74A-B450-74D11953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ABE188-5285-F44F-BDD9-1388D7D1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168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1C889-DF00-A740-8DB0-0B273C07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794CF5-3226-D54C-B6D6-995E9C4A5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345717-29AB-0242-8673-3B203A57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E6B7B-942A-AB45-A616-992EC854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0A046B-99E5-814B-B22D-2AF5A9A5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92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3D444-A09D-084E-A43A-FC14888C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60F35-35D0-FC44-87EC-E41807DAE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1654ED-5B0E-0D47-8094-F4DECA1A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7C6505-6F9B-3F4B-8283-EEEE0E38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3FE551-8CE2-D24C-A141-365F85C2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254E8D-8ACB-7843-92BD-8C77BE73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65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8E8E4-5F03-444E-A83D-8E8EBE7F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763167-43E9-F245-BD47-9E37B337D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F63AE9-FF42-FF43-9257-A94A567A6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9AF182-B708-9842-A50C-F4858102D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43C7B9-49E9-2046-9023-F3E6F1BAC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7A09F9-670D-134F-86BF-0D5253EC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A13D9B-30E6-7946-A7BA-B9E39BE6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9C8D90-9A41-E241-BD4B-947C4C6A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743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04267-A082-B44F-8B2F-5B1B5560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E563D5-CF0D-AC4F-975A-A33D7C04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2B44A2-605A-9C45-A9EA-9334336D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DE57CC-A481-5D4E-A5EE-AAF7B67F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858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72153E-F952-1644-B767-F97BB599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3FB896-21AC-5F4E-BB9B-8958E8FF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D95A47-34E4-7040-B540-3E4E612E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08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6A001-6847-1744-8B74-4F80C374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9FE45-2C72-E34A-B431-D4D6484C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65E9FC-AED9-5140-968C-1517099F2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C9A65E-7C51-F347-AE2F-FA6693A9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6FF712-66BC-D744-9CDD-9CBA94C9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0CB208-B7F9-3B4D-860C-45E10D1C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909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F2836-F275-F947-8E23-2818C70B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9107A9-5F86-4F4D-9014-C3BF34667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4FEF6B-64CE-1E41-99C0-3CD96E480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179F1-39D6-564E-A8AF-657C6C05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26D2E5-85C9-5040-B1C3-0B5246E8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FF35E4-E807-CE4F-8E0D-D920EAF2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05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8754D2-7530-1640-B6E3-B603EDAC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AE3198-25F5-514B-9763-289ABAAF2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46F395-92BD-6C4D-A8E6-C85C3FF0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0C56B3-BEEA-A64E-8B0C-48B2C10E4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F925B-B602-694E-8F6C-7398959B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48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21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3" Type="http://schemas.openxmlformats.org/officeDocument/2006/relationships/image" Target="../media/image4.png"/><Relationship Id="rId19" Type="http://schemas.openxmlformats.org/officeDocument/2006/relationships/image" Target="NULL"/><Relationship Id="rId2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群組 68">
            <a:extLst>
              <a:ext uri="{FF2B5EF4-FFF2-40B4-BE49-F238E27FC236}">
                <a16:creationId xmlns:a16="http://schemas.microsoft.com/office/drawing/2014/main" id="{47EB6166-07DF-504B-A5D1-9DC33ADEE8C7}"/>
              </a:ext>
            </a:extLst>
          </p:cNvPr>
          <p:cNvGrpSpPr/>
          <p:nvPr/>
        </p:nvGrpSpPr>
        <p:grpSpPr>
          <a:xfrm>
            <a:off x="1698171" y="422031"/>
            <a:ext cx="8078875" cy="5895965"/>
            <a:chOff x="1698171" y="422031"/>
            <a:chExt cx="8078875" cy="5895965"/>
          </a:xfrm>
        </p:grpSpPr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AB1ADCB-ACFD-D445-8985-A117CEF2DD79}"/>
                </a:ext>
              </a:extLst>
            </p:cNvPr>
            <p:cNvGrpSpPr/>
            <p:nvPr/>
          </p:nvGrpSpPr>
          <p:grpSpPr>
            <a:xfrm>
              <a:off x="1698171" y="422031"/>
              <a:ext cx="8078875" cy="5895965"/>
              <a:chOff x="1698171" y="422031"/>
              <a:chExt cx="8078875" cy="5895965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CDAE4793-CAFA-4A43-831A-B41CFAA69270}"/>
                  </a:ext>
                </a:extLst>
              </p:cNvPr>
              <p:cNvSpPr/>
              <p:nvPr/>
            </p:nvSpPr>
            <p:spPr>
              <a:xfrm>
                <a:off x="1698171" y="422031"/>
                <a:ext cx="8078875" cy="58959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grpSp>
            <p:nvGrpSpPr>
              <p:cNvPr id="62" name="群組 61">
                <a:extLst>
                  <a:ext uri="{FF2B5EF4-FFF2-40B4-BE49-F238E27FC236}">
                    <a16:creationId xmlns:a16="http://schemas.microsoft.com/office/drawing/2014/main" id="{4D4D5755-6D6C-B14C-8231-C0338E032F82}"/>
                  </a:ext>
                </a:extLst>
              </p:cNvPr>
              <p:cNvGrpSpPr/>
              <p:nvPr/>
            </p:nvGrpSpPr>
            <p:grpSpPr>
              <a:xfrm>
                <a:off x="2024804" y="777027"/>
                <a:ext cx="6860342" cy="4895941"/>
                <a:chOff x="-768638" y="917704"/>
                <a:chExt cx="6860342" cy="4895941"/>
              </a:xfrm>
            </p:grpSpPr>
            <p:grpSp>
              <p:nvGrpSpPr>
                <p:cNvPr id="4" name="群組 3">
                  <a:extLst>
                    <a:ext uri="{FF2B5EF4-FFF2-40B4-BE49-F238E27FC236}">
                      <a16:creationId xmlns:a16="http://schemas.microsoft.com/office/drawing/2014/main" id="{50B84284-454C-DB4F-9693-B3ECE10269AB}"/>
                    </a:ext>
                  </a:extLst>
                </p:cNvPr>
                <p:cNvGrpSpPr/>
                <p:nvPr/>
              </p:nvGrpSpPr>
              <p:grpSpPr>
                <a:xfrm>
                  <a:off x="-768638" y="917704"/>
                  <a:ext cx="6860342" cy="4895941"/>
                  <a:chOff x="-305507" y="1324397"/>
                  <a:chExt cx="6860342" cy="4895941"/>
                </a:xfrm>
              </p:grpSpPr>
              <p:grpSp>
                <p:nvGrpSpPr>
                  <p:cNvPr id="23" name="群組 22">
                    <a:extLst>
                      <a:ext uri="{FF2B5EF4-FFF2-40B4-BE49-F238E27FC236}">
                        <a16:creationId xmlns:a16="http://schemas.microsoft.com/office/drawing/2014/main" id="{C4E297E8-7971-A648-B992-A5B7C6DCF49B}"/>
                      </a:ext>
                    </a:extLst>
                  </p:cNvPr>
                  <p:cNvGrpSpPr/>
                  <p:nvPr/>
                </p:nvGrpSpPr>
                <p:grpSpPr>
                  <a:xfrm>
                    <a:off x="-40170" y="1869494"/>
                    <a:ext cx="4239011" cy="4285573"/>
                    <a:chOff x="698922" y="972836"/>
                    <a:chExt cx="4239011" cy="4285573"/>
                  </a:xfrm>
                </p:grpSpPr>
                <p:grpSp>
                  <p:nvGrpSpPr>
                    <p:cNvPr id="68" name="群組 67">
                      <a:extLst>
                        <a:ext uri="{FF2B5EF4-FFF2-40B4-BE49-F238E27FC236}">
                          <a16:creationId xmlns:a16="http://schemas.microsoft.com/office/drawing/2014/main" id="{54C572CE-D837-FD43-A2B4-FEC90DC9D6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8922" y="972836"/>
                      <a:ext cx="4239011" cy="4027827"/>
                      <a:chOff x="3200252" y="1264437"/>
                      <a:chExt cx="3535901" cy="4027827"/>
                    </a:xfrm>
                  </p:grpSpPr>
                  <p:grpSp>
                    <p:nvGrpSpPr>
                      <p:cNvPr id="70" name="群組 69">
                        <a:extLst>
                          <a:ext uri="{FF2B5EF4-FFF2-40B4-BE49-F238E27FC236}">
                            <a16:creationId xmlns:a16="http://schemas.microsoft.com/office/drawing/2014/main" id="{9F0EB3F7-7EDF-7544-BC00-2E83118C44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48298" y="1682461"/>
                        <a:ext cx="2687855" cy="273050"/>
                        <a:chOff x="3979791" y="1905173"/>
                        <a:chExt cx="3250277" cy="273050"/>
                      </a:xfrm>
                    </p:grpSpPr>
                    <p:sp>
                      <p:nvSpPr>
                        <p:cNvPr id="115" name="矩形 114">
                          <a:extLst>
                            <a:ext uri="{FF2B5EF4-FFF2-40B4-BE49-F238E27FC236}">
                              <a16:creationId xmlns:a16="http://schemas.microsoft.com/office/drawing/2014/main" id="{3023BB6F-4A05-114B-8371-D84B5F00E0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9791" y="1905173"/>
                          <a:ext cx="3250277" cy="273050"/>
                        </a:xfrm>
                        <a:prstGeom prst="rect">
                          <a:avLst/>
                        </a:prstGeom>
                        <a:solidFill>
                          <a:srgbClr val="F4F7BE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grpSp>
                      <p:nvGrpSpPr>
                        <p:cNvPr id="116" name="群組 115">
                          <a:extLst>
                            <a:ext uri="{FF2B5EF4-FFF2-40B4-BE49-F238E27FC236}">
                              <a16:creationId xmlns:a16="http://schemas.microsoft.com/office/drawing/2014/main" id="{81B16DFB-321A-9C47-BF28-9AC344A765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79791" y="1905173"/>
                          <a:ext cx="3250277" cy="273050"/>
                          <a:chOff x="3979791" y="1905173"/>
                          <a:chExt cx="3250277" cy="273050"/>
                        </a:xfrm>
                      </p:grpSpPr>
                      <p:cxnSp>
                        <p:nvCxnSpPr>
                          <p:cNvPr id="117" name="直線接點 116">
                            <a:extLst>
                              <a:ext uri="{FF2B5EF4-FFF2-40B4-BE49-F238E27FC236}">
                                <a16:creationId xmlns:a16="http://schemas.microsoft.com/office/drawing/2014/main" id="{D7BE6641-2FC6-354B-A08B-4138E4C48BB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0517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8" name="直線接點 117">
                            <a:extLst>
                              <a:ext uri="{FF2B5EF4-FFF2-40B4-BE49-F238E27FC236}">
                                <a16:creationId xmlns:a16="http://schemas.microsoft.com/office/drawing/2014/main" id="{A04A37F8-BFF1-BA4C-844B-34E733E56BE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73436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9" name="直線接點 118">
                            <a:extLst>
                              <a:ext uri="{FF2B5EF4-FFF2-40B4-BE49-F238E27FC236}">
                                <a16:creationId xmlns:a16="http://schemas.microsoft.com/office/drawing/2014/main" id="{ED380ECA-E71B-CE4E-A34D-23FBB5C4A0D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041699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0" name="直線接點 119">
                            <a:extLst>
                              <a:ext uri="{FF2B5EF4-FFF2-40B4-BE49-F238E27FC236}">
                                <a16:creationId xmlns:a16="http://schemas.microsoft.com/office/drawing/2014/main" id="{12F15996-854F-E647-9647-C34713CD29D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09962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1" name="直線接點 120">
                            <a:extLst>
                              <a:ext uri="{FF2B5EF4-FFF2-40B4-BE49-F238E27FC236}">
                                <a16:creationId xmlns:a16="http://schemas.microsoft.com/office/drawing/2014/main" id="{A21F65BA-DED8-4144-B114-C42435D7BDFD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7822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71" name="群組 70">
                        <a:extLst>
                          <a:ext uri="{FF2B5EF4-FFF2-40B4-BE49-F238E27FC236}">
                            <a16:creationId xmlns:a16="http://schemas.microsoft.com/office/drawing/2014/main" id="{BE02ED39-6BE3-3747-BC39-B8E038DDE0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48298" y="2371811"/>
                        <a:ext cx="2687855" cy="273050"/>
                        <a:chOff x="3979791" y="1905173"/>
                        <a:chExt cx="3250277" cy="273050"/>
                      </a:xfrm>
                    </p:grpSpPr>
                    <p:sp>
                      <p:nvSpPr>
                        <p:cNvPr id="108" name="矩形 107">
                          <a:extLst>
                            <a:ext uri="{FF2B5EF4-FFF2-40B4-BE49-F238E27FC236}">
                              <a16:creationId xmlns:a16="http://schemas.microsoft.com/office/drawing/2014/main" id="{5C24B17F-20A7-D048-A86B-F185C8B40F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9791" y="1905173"/>
                          <a:ext cx="3250277" cy="273050"/>
                        </a:xfrm>
                        <a:prstGeom prst="rect">
                          <a:avLst/>
                        </a:prstGeom>
                        <a:solidFill>
                          <a:srgbClr val="E5F77D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grpSp>
                      <p:nvGrpSpPr>
                        <p:cNvPr id="109" name="群組 108">
                          <a:extLst>
                            <a:ext uri="{FF2B5EF4-FFF2-40B4-BE49-F238E27FC236}">
                              <a16:creationId xmlns:a16="http://schemas.microsoft.com/office/drawing/2014/main" id="{9B4B83CA-6868-FF4E-BDA5-A94F3F551C8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79791" y="1905173"/>
                          <a:ext cx="3250277" cy="273050"/>
                          <a:chOff x="3979791" y="1905173"/>
                          <a:chExt cx="3250277" cy="273050"/>
                        </a:xfrm>
                      </p:grpSpPr>
                      <p:cxnSp>
                        <p:nvCxnSpPr>
                          <p:cNvPr id="110" name="直線接點 109">
                            <a:extLst>
                              <a:ext uri="{FF2B5EF4-FFF2-40B4-BE49-F238E27FC236}">
                                <a16:creationId xmlns:a16="http://schemas.microsoft.com/office/drawing/2014/main" id="{19B3A8AA-4626-804E-9B81-431F8BEC4B4E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0517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1" name="直線接點 110">
                            <a:extLst>
                              <a:ext uri="{FF2B5EF4-FFF2-40B4-BE49-F238E27FC236}">
                                <a16:creationId xmlns:a16="http://schemas.microsoft.com/office/drawing/2014/main" id="{75535EA5-B13A-0A4D-B9DB-04C476E61C3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73436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2" name="直線接點 111">
                            <a:extLst>
                              <a:ext uri="{FF2B5EF4-FFF2-40B4-BE49-F238E27FC236}">
                                <a16:creationId xmlns:a16="http://schemas.microsoft.com/office/drawing/2014/main" id="{A7C8CDF7-84E5-0B40-AB6A-D7A46D6F987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041699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3" name="直線接點 112">
                            <a:extLst>
                              <a:ext uri="{FF2B5EF4-FFF2-40B4-BE49-F238E27FC236}">
                                <a16:creationId xmlns:a16="http://schemas.microsoft.com/office/drawing/2014/main" id="{DE951325-CD29-0641-ACDD-C816070CD231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09962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4" name="直線接點 113">
                            <a:extLst>
                              <a:ext uri="{FF2B5EF4-FFF2-40B4-BE49-F238E27FC236}">
                                <a16:creationId xmlns:a16="http://schemas.microsoft.com/office/drawing/2014/main" id="{1E37C17A-7985-4249-87CD-08F47CFFF2D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7822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72" name="群組 71">
                        <a:extLst>
                          <a:ext uri="{FF2B5EF4-FFF2-40B4-BE49-F238E27FC236}">
                            <a16:creationId xmlns:a16="http://schemas.microsoft.com/office/drawing/2014/main" id="{A9F20AC5-C342-3146-84EE-8AC7F57CDC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48298" y="3243997"/>
                        <a:ext cx="2687855" cy="273050"/>
                        <a:chOff x="3979791" y="1905173"/>
                        <a:chExt cx="3250277" cy="273050"/>
                      </a:xfrm>
                    </p:grpSpPr>
                    <p:sp>
                      <p:nvSpPr>
                        <p:cNvPr id="101" name="矩形 100">
                          <a:extLst>
                            <a:ext uri="{FF2B5EF4-FFF2-40B4-BE49-F238E27FC236}">
                              <a16:creationId xmlns:a16="http://schemas.microsoft.com/office/drawing/2014/main" id="{80FB4E89-C809-C24C-AC1F-5DC6910044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9791" y="1905173"/>
                          <a:ext cx="3250277" cy="273050"/>
                        </a:xfrm>
                        <a:prstGeom prst="rect">
                          <a:avLst/>
                        </a:prstGeom>
                        <a:solidFill>
                          <a:srgbClr val="DEBA6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grpSp>
                      <p:nvGrpSpPr>
                        <p:cNvPr id="102" name="群組 101">
                          <a:extLst>
                            <a:ext uri="{FF2B5EF4-FFF2-40B4-BE49-F238E27FC236}">
                              <a16:creationId xmlns:a16="http://schemas.microsoft.com/office/drawing/2014/main" id="{FE548292-C352-B549-9289-7A96C42AEE7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79791" y="1905173"/>
                          <a:ext cx="3250277" cy="273050"/>
                          <a:chOff x="3979791" y="1905173"/>
                          <a:chExt cx="3250277" cy="273050"/>
                        </a:xfrm>
                      </p:grpSpPr>
                      <p:cxnSp>
                        <p:nvCxnSpPr>
                          <p:cNvPr id="103" name="直線接點 102">
                            <a:extLst>
                              <a:ext uri="{FF2B5EF4-FFF2-40B4-BE49-F238E27FC236}">
                                <a16:creationId xmlns:a16="http://schemas.microsoft.com/office/drawing/2014/main" id="{5BCA637B-97BA-EB40-9A0D-3E78891AC55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0517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" name="直線接點 103">
                            <a:extLst>
                              <a:ext uri="{FF2B5EF4-FFF2-40B4-BE49-F238E27FC236}">
                                <a16:creationId xmlns:a16="http://schemas.microsoft.com/office/drawing/2014/main" id="{AD7E650F-78C4-924F-9198-EB1E81040F5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73436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" name="直線接點 104">
                            <a:extLst>
                              <a:ext uri="{FF2B5EF4-FFF2-40B4-BE49-F238E27FC236}">
                                <a16:creationId xmlns:a16="http://schemas.microsoft.com/office/drawing/2014/main" id="{F62177E8-2480-4041-B296-8953A5549E6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041699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" name="直線接點 105">
                            <a:extLst>
                              <a:ext uri="{FF2B5EF4-FFF2-40B4-BE49-F238E27FC236}">
                                <a16:creationId xmlns:a16="http://schemas.microsoft.com/office/drawing/2014/main" id="{C841B821-41D3-434F-8DC3-56866591D5A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09962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7" name="直線接點 106">
                            <a:extLst>
                              <a:ext uri="{FF2B5EF4-FFF2-40B4-BE49-F238E27FC236}">
                                <a16:creationId xmlns:a16="http://schemas.microsoft.com/office/drawing/2014/main" id="{F3F85A7F-FCE0-4445-A6CE-A1956C90B11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7822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73" name="文字方塊 72">
                        <a:extLst>
                          <a:ext uri="{FF2B5EF4-FFF2-40B4-BE49-F238E27FC236}">
                            <a16:creationId xmlns:a16="http://schemas.microsoft.com/office/drawing/2014/main" id="{72C1FD38-AD36-E543-8943-5C44D2BC3C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00043" y="1631380"/>
                        <a:ext cx="49500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dirty="0"/>
                          <a:t>CS:1</a:t>
                        </a:r>
                        <a:endParaRPr lang="zh-TW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4" name="文字方塊 73">
                            <a:extLst>
                              <a:ext uri="{FF2B5EF4-FFF2-40B4-BE49-F238E27FC236}">
                                <a16:creationId xmlns:a16="http://schemas.microsoft.com/office/drawing/2014/main" id="{2CBCF84A-90E7-4243-A6DA-50E6CCE3707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5081082" y="2755892"/>
                            <a:ext cx="62228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……</m:t>
                                  </m:r>
                                </m:oMath>
                              </m:oMathPara>
                            </a14:m>
                            <a:endParaRPr lang="zh-TW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文字方塊 3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rot="5400000">
                            <a:off x="5081082" y="2755892"/>
                            <a:ext cx="622286" cy="369332"/>
                          </a:xfrm>
                          <a:prstGeom prst="rect">
                            <a:avLst/>
                          </a:prstGeom>
                          <a:blipFill>
                            <a:blip r:embed="rId1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75" name="文字方塊 74">
                        <a:extLst>
                          <a:ext uri="{FF2B5EF4-FFF2-40B4-BE49-F238E27FC236}">
                            <a16:creationId xmlns:a16="http://schemas.microsoft.com/office/drawing/2014/main" id="{9185F492-D659-8642-84E3-4A1F4F6A6C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00043" y="2323670"/>
                        <a:ext cx="49500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dirty="0"/>
                          <a:t>CS:2</a:t>
                        </a:r>
                        <a:endParaRPr lang="zh-TW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6" name="文字方塊 75">
                            <a:extLst>
                              <a:ext uri="{FF2B5EF4-FFF2-40B4-BE49-F238E27FC236}">
                                <a16:creationId xmlns:a16="http://schemas.microsoft.com/office/drawing/2014/main" id="{39DB9655-35B2-8A40-8DD7-D15BE68041B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5081082" y="3678211"/>
                            <a:ext cx="62228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……</m:t>
                                  </m:r>
                                </m:oMath>
                              </m:oMathPara>
                            </a14:m>
                            <a:endParaRPr lang="zh-TW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5" name="文字方塊 3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rot="5400000">
                            <a:off x="5081082" y="3678211"/>
                            <a:ext cx="622286" cy="369332"/>
                          </a:xfrm>
                          <a:prstGeom prst="rect">
                            <a:avLst/>
                          </a:prstGeom>
                          <a:blipFill>
                            <a:blip r:embed="rId1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77" name="群組 76">
                        <a:extLst>
                          <a:ext uri="{FF2B5EF4-FFF2-40B4-BE49-F238E27FC236}">
                            <a16:creationId xmlns:a16="http://schemas.microsoft.com/office/drawing/2014/main" id="{55EA927E-66DA-E54F-99ED-D2443120A8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48298" y="4208706"/>
                        <a:ext cx="2687855" cy="273050"/>
                        <a:chOff x="3979791" y="1905173"/>
                        <a:chExt cx="3250277" cy="273050"/>
                      </a:xfrm>
                    </p:grpSpPr>
                    <p:sp>
                      <p:nvSpPr>
                        <p:cNvPr id="94" name="矩形 93">
                          <a:extLst>
                            <a:ext uri="{FF2B5EF4-FFF2-40B4-BE49-F238E27FC236}">
                              <a16:creationId xmlns:a16="http://schemas.microsoft.com/office/drawing/2014/main" id="{5A19EB22-C23F-BF41-AA36-B820BCF29A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9791" y="1905173"/>
                          <a:ext cx="3250277" cy="273050"/>
                        </a:xfrm>
                        <a:prstGeom prst="rect">
                          <a:avLst/>
                        </a:prstGeom>
                        <a:solidFill>
                          <a:srgbClr val="D58F9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grpSp>
                      <p:nvGrpSpPr>
                        <p:cNvPr id="95" name="群組 94">
                          <a:extLst>
                            <a:ext uri="{FF2B5EF4-FFF2-40B4-BE49-F238E27FC236}">
                              <a16:creationId xmlns:a16="http://schemas.microsoft.com/office/drawing/2014/main" id="{EDA00213-F395-3F4B-B64F-9A0FE6CD4DB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79791" y="1905173"/>
                          <a:ext cx="3250277" cy="273050"/>
                          <a:chOff x="3979791" y="1905173"/>
                          <a:chExt cx="3250277" cy="273050"/>
                        </a:xfrm>
                      </p:grpSpPr>
                      <p:cxnSp>
                        <p:nvCxnSpPr>
                          <p:cNvPr id="96" name="直線接點 95">
                            <a:extLst>
                              <a:ext uri="{FF2B5EF4-FFF2-40B4-BE49-F238E27FC236}">
                                <a16:creationId xmlns:a16="http://schemas.microsoft.com/office/drawing/2014/main" id="{3706BF8D-DD1B-0047-8A9A-5C11A06E90C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0517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7" name="直線接點 96">
                            <a:extLst>
                              <a:ext uri="{FF2B5EF4-FFF2-40B4-BE49-F238E27FC236}">
                                <a16:creationId xmlns:a16="http://schemas.microsoft.com/office/drawing/2014/main" id="{239B9EE1-D811-B540-B67E-23A3854066B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73436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8" name="直線接點 97">
                            <a:extLst>
                              <a:ext uri="{FF2B5EF4-FFF2-40B4-BE49-F238E27FC236}">
                                <a16:creationId xmlns:a16="http://schemas.microsoft.com/office/drawing/2014/main" id="{D40C5CEA-C970-5247-9C30-DA784FDED0F1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041699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9" name="直線接點 98">
                            <a:extLst>
                              <a:ext uri="{FF2B5EF4-FFF2-40B4-BE49-F238E27FC236}">
                                <a16:creationId xmlns:a16="http://schemas.microsoft.com/office/drawing/2014/main" id="{D90D5F93-EDC4-734B-89DA-D44BF87D956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09962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0" name="直線接點 99">
                            <a:extLst>
                              <a:ext uri="{FF2B5EF4-FFF2-40B4-BE49-F238E27FC236}">
                                <a16:creationId xmlns:a16="http://schemas.microsoft.com/office/drawing/2014/main" id="{E4DCB115-9320-474A-9E03-E80CD82F020E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7822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78" name="群組 77">
                        <a:extLst>
                          <a:ext uri="{FF2B5EF4-FFF2-40B4-BE49-F238E27FC236}">
                            <a16:creationId xmlns:a16="http://schemas.microsoft.com/office/drawing/2014/main" id="{74A7062B-FE2B-B34C-A653-084C3EAC8E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48298" y="4898056"/>
                        <a:ext cx="2687855" cy="273050"/>
                        <a:chOff x="3979791" y="1905173"/>
                        <a:chExt cx="3250277" cy="273050"/>
                      </a:xfrm>
                    </p:grpSpPr>
                    <p:sp>
                      <p:nvSpPr>
                        <p:cNvPr id="87" name="矩形 86">
                          <a:extLst>
                            <a:ext uri="{FF2B5EF4-FFF2-40B4-BE49-F238E27FC236}">
                              <a16:creationId xmlns:a16="http://schemas.microsoft.com/office/drawing/2014/main" id="{542F56B9-5153-244E-9234-E3144872FB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9791" y="1905173"/>
                          <a:ext cx="3250277" cy="2730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grpSp>
                      <p:nvGrpSpPr>
                        <p:cNvPr id="88" name="群組 87">
                          <a:extLst>
                            <a:ext uri="{FF2B5EF4-FFF2-40B4-BE49-F238E27FC236}">
                              <a16:creationId xmlns:a16="http://schemas.microsoft.com/office/drawing/2014/main" id="{CDCA67EE-6DF0-3549-9888-385C3CDAB37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79791" y="1905173"/>
                          <a:ext cx="3250277" cy="273050"/>
                          <a:chOff x="3979791" y="1905173"/>
                          <a:chExt cx="3250277" cy="273050"/>
                        </a:xfrm>
                      </p:grpSpPr>
                      <p:cxnSp>
                        <p:nvCxnSpPr>
                          <p:cNvPr id="89" name="直線接點 88">
                            <a:extLst>
                              <a:ext uri="{FF2B5EF4-FFF2-40B4-BE49-F238E27FC236}">
                                <a16:creationId xmlns:a16="http://schemas.microsoft.com/office/drawing/2014/main" id="{F326DC65-0FC7-2A49-9BD8-4180F4E1244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0517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0" name="直線接點 89">
                            <a:extLst>
                              <a:ext uri="{FF2B5EF4-FFF2-40B4-BE49-F238E27FC236}">
                                <a16:creationId xmlns:a16="http://schemas.microsoft.com/office/drawing/2014/main" id="{1CBBCF56-6DD5-EF40-AAA7-3B06B3B24B7E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73436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1" name="直線接點 90">
                            <a:extLst>
                              <a:ext uri="{FF2B5EF4-FFF2-40B4-BE49-F238E27FC236}">
                                <a16:creationId xmlns:a16="http://schemas.microsoft.com/office/drawing/2014/main" id="{C36FF1D3-DEDE-C141-8A6D-F56D996221D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041699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2" name="直線接點 91">
                            <a:extLst>
                              <a:ext uri="{FF2B5EF4-FFF2-40B4-BE49-F238E27FC236}">
                                <a16:creationId xmlns:a16="http://schemas.microsoft.com/office/drawing/2014/main" id="{8E1EB14A-25E7-B347-8A23-9FA2A9CB04F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09962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3" name="直線接點 92">
                            <a:extLst>
                              <a:ext uri="{FF2B5EF4-FFF2-40B4-BE49-F238E27FC236}">
                                <a16:creationId xmlns:a16="http://schemas.microsoft.com/office/drawing/2014/main" id="{1897BAB7-2AA8-F240-A7A6-82456C4CDC2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7822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79" name="文字方塊 78">
                        <a:extLst>
                          <a:ext uri="{FF2B5EF4-FFF2-40B4-BE49-F238E27FC236}">
                            <a16:creationId xmlns:a16="http://schemas.microsoft.com/office/drawing/2014/main" id="{79492003-D0D1-5746-A9EA-490F044417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04055" y="4922932"/>
                        <a:ext cx="49901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dirty="0" err="1"/>
                          <a:t>CS:n</a:t>
                        </a:r>
                        <a:endParaRPr lang="zh-TW" altLang="en-US" dirty="0"/>
                      </a:p>
                    </p:txBody>
                  </p:sp>
                  <p:sp>
                    <p:nvSpPr>
                      <p:cNvPr id="80" name="文字方塊 79">
                        <a:extLst>
                          <a:ext uri="{FF2B5EF4-FFF2-40B4-BE49-F238E27FC236}">
                            <a16:creationId xmlns:a16="http://schemas.microsoft.com/office/drawing/2014/main" id="{BDD3D753-8442-E44D-9614-6B1B9F2833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00252" y="4150941"/>
                        <a:ext cx="6554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dirty="0"/>
                          <a:t>CS:n-1</a:t>
                        </a:r>
                        <a:endParaRPr lang="zh-TW" altLang="en-US" dirty="0"/>
                      </a:p>
                    </p:txBody>
                  </p:sp>
                  <p:sp>
                    <p:nvSpPr>
                      <p:cNvPr id="81" name="左大括弧 80">
                        <a:extLst>
                          <a:ext uri="{FF2B5EF4-FFF2-40B4-BE49-F238E27FC236}">
                            <a16:creationId xmlns:a16="http://schemas.microsoft.com/office/drawing/2014/main" id="{1C9540BB-AB13-B947-B835-804BBD9F9C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5256" y="1690417"/>
                        <a:ext cx="46508" cy="265094"/>
                      </a:xfrm>
                      <a:prstGeom prst="leftBrace">
                        <a:avLst>
                          <a:gd name="adj1" fmla="val 28991"/>
                          <a:gd name="adj2" fmla="val 50000"/>
                        </a:avLst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82" name="左大括弧 81">
                        <a:extLst>
                          <a:ext uri="{FF2B5EF4-FFF2-40B4-BE49-F238E27FC236}">
                            <a16:creationId xmlns:a16="http://schemas.microsoft.com/office/drawing/2014/main" id="{47AD15A0-7497-1445-824F-0F51EE1008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5256" y="2379767"/>
                        <a:ext cx="46508" cy="265094"/>
                      </a:xfrm>
                      <a:prstGeom prst="leftBrace">
                        <a:avLst>
                          <a:gd name="adj1" fmla="val 28991"/>
                          <a:gd name="adj2" fmla="val 50000"/>
                        </a:avLst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83" name="左大括弧 82">
                        <a:extLst>
                          <a:ext uri="{FF2B5EF4-FFF2-40B4-BE49-F238E27FC236}">
                            <a16:creationId xmlns:a16="http://schemas.microsoft.com/office/drawing/2014/main" id="{52DE0DB0-A126-D343-8747-7EEF8E8C35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5256" y="3251953"/>
                        <a:ext cx="46508" cy="265094"/>
                      </a:xfrm>
                      <a:prstGeom prst="leftBrace">
                        <a:avLst>
                          <a:gd name="adj1" fmla="val 28991"/>
                          <a:gd name="adj2" fmla="val 50000"/>
                        </a:avLst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84" name="左大括弧 83">
                        <a:extLst>
                          <a:ext uri="{FF2B5EF4-FFF2-40B4-BE49-F238E27FC236}">
                            <a16:creationId xmlns:a16="http://schemas.microsoft.com/office/drawing/2014/main" id="{54FCCC7B-F9EE-524D-9ECC-3CB256E9F2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5256" y="4220028"/>
                        <a:ext cx="46508" cy="265094"/>
                      </a:xfrm>
                      <a:prstGeom prst="leftBrace">
                        <a:avLst>
                          <a:gd name="adj1" fmla="val 28991"/>
                          <a:gd name="adj2" fmla="val 50000"/>
                        </a:avLst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85" name="左大括弧 84">
                        <a:extLst>
                          <a:ext uri="{FF2B5EF4-FFF2-40B4-BE49-F238E27FC236}">
                            <a16:creationId xmlns:a16="http://schemas.microsoft.com/office/drawing/2014/main" id="{FCC8693D-C052-044F-B7D9-3068FCF57E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5256" y="4907825"/>
                        <a:ext cx="46508" cy="265094"/>
                      </a:xfrm>
                      <a:prstGeom prst="leftBrace">
                        <a:avLst>
                          <a:gd name="adj1" fmla="val 28991"/>
                          <a:gd name="adj2" fmla="val 50000"/>
                        </a:avLst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86" name="文字方塊 85">
                        <a:extLst>
                          <a:ext uri="{FF2B5EF4-FFF2-40B4-BE49-F238E27FC236}">
                            <a16:creationId xmlns:a16="http://schemas.microsoft.com/office/drawing/2014/main" id="{669AB5E4-E84C-3549-B3A7-7D9CA2FFAB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2084" y="1264437"/>
                        <a:ext cx="30111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i="1" dirty="0"/>
                          <a:t>L</a:t>
                        </a:r>
                        <a:r>
                          <a:rPr lang="en-US" altLang="zh-TW" i="1" baseline="-25000" dirty="0"/>
                          <a:t>0</a:t>
                        </a:r>
                        <a:endParaRPr lang="zh-TW" altLang="en-US" baseline="-25000" dirty="0"/>
                      </a:p>
                    </p:txBody>
                  </p:sp>
                </p:grpSp>
                <p:sp>
                  <p:nvSpPr>
                    <p:cNvPr id="65" name="文字方塊 64">
                      <a:extLst>
                        <a:ext uri="{FF2B5EF4-FFF2-40B4-BE49-F238E27FC236}">
                          <a16:creationId xmlns:a16="http://schemas.microsoft.com/office/drawing/2014/main" id="{65E1E6AD-F386-094E-A8E9-73AA51D801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8320" y="1671677"/>
                      <a:ext cx="3609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i="1" dirty="0"/>
                        <a:t>L</a:t>
                      </a:r>
                      <a:r>
                        <a:rPr lang="en-US" altLang="zh-TW" i="1" baseline="-25000" dirty="0"/>
                        <a:t>1</a:t>
                      </a:r>
                      <a:endParaRPr lang="zh-TW" altLang="en-US" baseline="-25000" dirty="0"/>
                    </a:p>
                  </p:txBody>
                </p:sp>
                <p:sp>
                  <p:nvSpPr>
                    <p:cNvPr id="66" name="文字方塊 65">
                      <a:extLst>
                        <a:ext uri="{FF2B5EF4-FFF2-40B4-BE49-F238E27FC236}">
                          <a16:creationId xmlns:a16="http://schemas.microsoft.com/office/drawing/2014/main" id="{5453177F-986F-DC48-AA82-508894981B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8320" y="4232189"/>
                      <a:ext cx="4876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i="1" dirty="0"/>
                        <a:t>L</a:t>
                      </a:r>
                      <a:r>
                        <a:rPr lang="en-US" altLang="zh-TW" baseline="-25000" dirty="0"/>
                        <a:t>n-1</a:t>
                      </a:r>
                      <a:endParaRPr lang="zh-TW" altLang="en-US" baseline="-25000" dirty="0"/>
                    </a:p>
                  </p:txBody>
                </p:sp>
                <p:sp>
                  <p:nvSpPr>
                    <p:cNvPr id="67" name="文字方塊 66">
                      <a:extLst>
                        <a:ext uri="{FF2B5EF4-FFF2-40B4-BE49-F238E27FC236}">
                          <a16:creationId xmlns:a16="http://schemas.microsoft.com/office/drawing/2014/main" id="{21E022B9-1FA0-4349-9474-83F44A1013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8320" y="4889077"/>
                      <a:ext cx="3626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i="1" dirty="0"/>
                        <a:t>L</a:t>
                      </a:r>
                      <a:r>
                        <a:rPr lang="en-US" altLang="zh-TW" baseline="-25000" dirty="0"/>
                        <a:t>n</a:t>
                      </a:r>
                      <a:endParaRPr lang="zh-TW" altLang="en-US" baseline="-25000" dirty="0"/>
                    </a:p>
                  </p:txBody>
                </p:sp>
              </p:grpSp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29DF5A01-6724-C840-9D04-11426D6368CD}"/>
                      </a:ext>
                    </a:extLst>
                  </p:cNvPr>
                  <p:cNvSpPr txBox="1"/>
                  <p:nvPr/>
                </p:nvSpPr>
                <p:spPr>
                  <a:xfrm>
                    <a:off x="-305507" y="1324397"/>
                    <a:ext cx="50532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2000" dirty="0"/>
                      <a:t>Coherent and Incoherent Alternating Structure</a:t>
                    </a:r>
                    <a:endParaRPr lang="zh-TW" altLang="en-US" sz="2000" dirty="0"/>
                  </a:p>
                </p:txBody>
              </p:sp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10B69E9E-91A2-5345-8E1D-A01625BB187C}"/>
                      </a:ext>
                    </a:extLst>
                  </p:cNvPr>
                  <p:cNvSpPr txBox="1"/>
                  <p:nvPr/>
                </p:nvSpPr>
                <p:spPr>
                  <a:xfrm>
                    <a:off x="4254626" y="2212047"/>
                    <a:ext cx="230020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432FF"/>
                        </a:solidFill>
                      </a:rPr>
                      <a:t>EM wave optics</a:t>
                    </a:r>
                    <a:endParaRPr kumimoji="1" lang="zh-TW" altLang="en-US" sz="2000" dirty="0">
                      <a:solidFill>
                        <a:srgbClr val="0432FF"/>
                      </a:solidFill>
                    </a:endParaRPr>
                  </a:p>
                </p:txBody>
              </p:sp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7EAA6F8E-9FA7-F84F-89AF-662386324321}"/>
                      </a:ext>
                    </a:extLst>
                  </p:cNvPr>
                  <p:cNvSpPr txBox="1"/>
                  <p:nvPr/>
                </p:nvSpPr>
                <p:spPr>
                  <a:xfrm>
                    <a:off x="4254626" y="2933934"/>
                    <a:ext cx="230020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432FF"/>
                        </a:solidFill>
                      </a:rPr>
                      <a:t>EM wave optics</a:t>
                    </a:r>
                    <a:endParaRPr kumimoji="1" lang="zh-TW" altLang="en-US" sz="2000" dirty="0">
                      <a:solidFill>
                        <a:srgbClr val="0432FF"/>
                      </a:solidFill>
                    </a:endParaRPr>
                  </a:p>
                </p:txBody>
              </p:sp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789EEC67-D880-684D-966F-0568CFA1810F}"/>
                      </a:ext>
                    </a:extLst>
                  </p:cNvPr>
                  <p:cNvSpPr txBox="1"/>
                  <p:nvPr/>
                </p:nvSpPr>
                <p:spPr>
                  <a:xfrm>
                    <a:off x="4254626" y="3761148"/>
                    <a:ext cx="230020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432FF"/>
                        </a:solidFill>
                      </a:rPr>
                      <a:t>EM wave optics</a:t>
                    </a:r>
                    <a:endParaRPr kumimoji="1" lang="zh-TW" altLang="en-US" sz="2000" dirty="0">
                      <a:solidFill>
                        <a:srgbClr val="0432FF"/>
                      </a:solidFill>
                    </a:endParaRPr>
                  </a:p>
                </p:txBody>
              </p:sp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A1C03D77-F28A-6445-A121-9069BA7F30CC}"/>
                      </a:ext>
                    </a:extLst>
                  </p:cNvPr>
                  <p:cNvSpPr txBox="1"/>
                  <p:nvPr/>
                </p:nvSpPr>
                <p:spPr>
                  <a:xfrm>
                    <a:off x="4254626" y="4751239"/>
                    <a:ext cx="230020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432FF"/>
                        </a:solidFill>
                      </a:rPr>
                      <a:t>EM wave optics</a:t>
                    </a:r>
                    <a:endParaRPr kumimoji="1" lang="zh-TW" altLang="en-US" sz="2000" dirty="0">
                      <a:solidFill>
                        <a:srgbClr val="0432FF"/>
                      </a:solidFill>
                    </a:endParaRPr>
                  </a:p>
                </p:txBody>
              </p:sp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D382490F-4FC1-1D49-BC6F-CE575732C84C}"/>
                      </a:ext>
                    </a:extLst>
                  </p:cNvPr>
                  <p:cNvSpPr txBox="1"/>
                  <p:nvPr/>
                </p:nvSpPr>
                <p:spPr>
                  <a:xfrm>
                    <a:off x="4254626" y="5420118"/>
                    <a:ext cx="230020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432FF"/>
                        </a:solidFill>
                      </a:rPr>
                      <a:t>EM wave optics</a:t>
                    </a:r>
                    <a:endParaRPr kumimoji="1" lang="zh-TW" altLang="en-US" sz="2000" dirty="0">
                      <a:solidFill>
                        <a:srgbClr val="0432FF"/>
                      </a:solidFill>
                    </a:endParaRPr>
                  </a:p>
                </p:txBody>
              </p:sp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BDBD417A-B3FD-F549-ABE5-80E4B532A261}"/>
                      </a:ext>
                    </a:extLst>
                  </p:cNvPr>
                  <p:cNvSpPr txBox="1"/>
                  <p:nvPr/>
                </p:nvSpPr>
                <p:spPr>
                  <a:xfrm>
                    <a:off x="4262920" y="2536312"/>
                    <a:ext cx="150681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FF0000"/>
                        </a:solidFill>
                      </a:rPr>
                      <a:t>ray optics</a:t>
                    </a:r>
                    <a:endParaRPr kumimoji="1" lang="zh-TW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0796E5E6-0A7B-D64A-9CA3-5BF46E0461D4}"/>
                      </a:ext>
                    </a:extLst>
                  </p:cNvPr>
                  <p:cNvSpPr txBox="1"/>
                  <p:nvPr/>
                </p:nvSpPr>
                <p:spPr>
                  <a:xfrm>
                    <a:off x="4262920" y="3324843"/>
                    <a:ext cx="150681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FF0000"/>
                        </a:solidFill>
                      </a:rPr>
                      <a:t>ray optics</a:t>
                    </a:r>
                    <a:endParaRPr kumimoji="1" lang="zh-TW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4259BDF4-26C4-B942-A08C-2E1A0446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4262920" y="4332109"/>
                    <a:ext cx="150681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FF0000"/>
                        </a:solidFill>
                      </a:rPr>
                      <a:t>ray optics</a:t>
                    </a:r>
                    <a:endParaRPr kumimoji="1" lang="zh-TW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94417047-142A-724C-9592-88C1A610AA5B}"/>
                      </a:ext>
                    </a:extLst>
                  </p:cNvPr>
                  <p:cNvSpPr txBox="1"/>
                  <p:nvPr/>
                </p:nvSpPr>
                <p:spPr>
                  <a:xfrm>
                    <a:off x="4262920" y="5113458"/>
                    <a:ext cx="150681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FF0000"/>
                        </a:solidFill>
                      </a:rPr>
                      <a:t>ray optics</a:t>
                    </a:r>
                    <a:endParaRPr kumimoji="1" lang="zh-TW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9A5C4B2A-E9F5-9549-A13B-6AAF481318E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2920" y="5820228"/>
                    <a:ext cx="150681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FF0000"/>
                        </a:solidFill>
                      </a:rPr>
                      <a:t>ray optics</a:t>
                    </a:r>
                    <a:endParaRPr kumimoji="1" lang="zh-TW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D2652887-535A-2D4D-8F73-A1BF3FADEB4F}"/>
                      </a:ext>
                    </a:extLst>
                  </p:cNvPr>
                  <p:cNvSpPr txBox="1"/>
                  <p:nvPr/>
                </p:nvSpPr>
                <p:spPr>
                  <a:xfrm>
                    <a:off x="4262920" y="1830883"/>
                    <a:ext cx="150681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FF0000"/>
                        </a:solidFill>
                      </a:rPr>
                      <a:t>ray optics</a:t>
                    </a:r>
                    <a:endParaRPr kumimoji="1" lang="zh-TW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5" name="5 角星形 4">
                  <a:extLst>
                    <a:ext uri="{FF2B5EF4-FFF2-40B4-BE49-F238E27FC236}">
                      <a16:creationId xmlns:a16="http://schemas.microsoft.com/office/drawing/2014/main" id="{C424DD6F-6E08-F749-AA18-E29382516C4E}"/>
                    </a:ext>
                  </a:extLst>
                </p:cNvPr>
                <p:cNvSpPr/>
                <p:nvPr/>
              </p:nvSpPr>
              <p:spPr>
                <a:xfrm>
                  <a:off x="1999661" y="3443662"/>
                  <a:ext cx="249765" cy="249765"/>
                </a:xfrm>
                <a:prstGeom prst="star5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1B2600B4-9B51-5440-A305-366B30816186}"/>
                    </a:ext>
                  </a:extLst>
                </p:cNvPr>
                <p:cNvSpPr txBox="1"/>
                <p:nvPr/>
              </p:nvSpPr>
              <p:spPr>
                <a:xfrm>
                  <a:off x="1184604" y="3097196"/>
                  <a:ext cx="8810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emitter</a:t>
                  </a:r>
                  <a:endParaRPr kumimoji="1" lang="zh-TW" altLang="en-US" dirty="0"/>
                </a:p>
              </p:txBody>
            </p:sp>
          </p:grp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8C2412E7-D93A-2D4F-A71D-F7EFB2C14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789" y="1502994"/>
                <a:ext cx="958031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箭頭接點 138">
                <a:extLst>
                  <a:ext uri="{FF2B5EF4-FFF2-40B4-BE49-F238E27FC236}">
                    <a16:creationId xmlns:a16="http://schemas.microsoft.com/office/drawing/2014/main" id="{50B27BD8-AAEA-E846-9764-8122D9EC3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789" y="2186282"/>
                <a:ext cx="958031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箭頭接點 139">
                <a:extLst>
                  <a:ext uri="{FF2B5EF4-FFF2-40B4-BE49-F238E27FC236}">
                    <a16:creationId xmlns:a16="http://schemas.microsoft.com/office/drawing/2014/main" id="{CD44E160-53A6-9E4E-9C8E-932CDB112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789" y="3030343"/>
                <a:ext cx="958031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箭頭接點 140">
                <a:extLst>
                  <a:ext uri="{FF2B5EF4-FFF2-40B4-BE49-F238E27FC236}">
                    <a16:creationId xmlns:a16="http://schemas.microsoft.com/office/drawing/2014/main" id="{972B34AC-8B8D-1F4E-A96B-7847C23C1B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789" y="4758659"/>
                <a:ext cx="958031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箭頭接點 141">
                <a:extLst>
                  <a:ext uri="{FF2B5EF4-FFF2-40B4-BE49-F238E27FC236}">
                    <a16:creationId xmlns:a16="http://schemas.microsoft.com/office/drawing/2014/main" id="{14788652-A042-FD49-86BB-DF8A13C15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789" y="5462044"/>
                <a:ext cx="958031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BF8D1869-6464-1845-BF53-CE1CEFAE93A1}"/>
                  </a:ext>
                </a:extLst>
              </p:cNvPr>
              <p:cNvCxnSpPr/>
              <p:nvPr/>
            </p:nvCxnSpPr>
            <p:spPr>
              <a:xfrm>
                <a:off x="2348789" y="1502994"/>
                <a:ext cx="0" cy="435519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2B6ADF17-46AE-3A47-A77D-28AD985AC0D8}"/>
                  </a:ext>
                </a:extLst>
              </p:cNvPr>
              <p:cNvSpPr txBox="1"/>
              <p:nvPr/>
            </p:nvSpPr>
            <p:spPr>
              <a:xfrm>
                <a:off x="2114117" y="5815760"/>
                <a:ext cx="2385405" cy="40011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FF0000"/>
                    </a:solidFill>
                  </a:rPr>
                  <a:t>Incoherent Layers</a:t>
                </a:r>
                <a:endParaRPr kumimoji="1" lang="zh-TW" altLang="en-US" sz="2000" dirty="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C4F1129A-EA0C-664C-9ABF-3813907870B0}"/>
                    </a:ext>
                  </a:extLst>
                </p:cNvPr>
                <p:cNvSpPr/>
                <p:nvPr/>
              </p:nvSpPr>
              <p:spPr>
                <a:xfrm>
                  <a:off x="3193993" y="3821772"/>
                  <a:ext cx="798344" cy="300585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600" dirty="0">
                      <a:solidFill>
                        <a:srgbClr val="002060"/>
                      </a:solidFill>
                    </a:rPr>
                    <a:t>M1</a:t>
                  </a:r>
                  <a14:m>
                    <m:oMath xmlns:m="http://schemas.openxmlformats.org/officeDocument/2006/math">
                      <m:r>
                        <a:rPr kumimoji="1" lang="en-US" altLang="zh-TW" sz="16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a14:m>
                  <a:endParaRPr kumimoji="1" lang="zh-TW" altLang="en-US" sz="16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C4F1129A-EA0C-664C-9ABF-3813907870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3993" y="3821772"/>
                  <a:ext cx="798344" cy="300585"/>
                </a:xfrm>
                <a:prstGeom prst="ellipse">
                  <a:avLst/>
                </a:prstGeom>
                <a:blipFill>
                  <a:blip r:embed="rId20"/>
                  <a:stretch>
                    <a:fillRect t="-7692" b="-2307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A1FAF24A-6076-1F42-B255-2B1C877CA36B}"/>
                    </a:ext>
                  </a:extLst>
                </p:cNvPr>
                <p:cNvSpPr/>
                <p:nvPr/>
              </p:nvSpPr>
              <p:spPr>
                <a:xfrm>
                  <a:off x="4058193" y="3821772"/>
                  <a:ext cx="798344" cy="300585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600" dirty="0">
                      <a:solidFill>
                        <a:srgbClr val="002060"/>
                      </a:solidFill>
                    </a:rPr>
                    <a:t>M2</a:t>
                  </a:r>
                  <a14:m>
                    <m:oMath xmlns:m="http://schemas.openxmlformats.org/officeDocument/2006/math">
                      <m:r>
                        <a:rPr kumimoji="1" lang="en-US" altLang="zh-TW" sz="16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a14:m>
                  <a:endParaRPr kumimoji="1" lang="zh-TW" altLang="en-US" sz="16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A1FAF24A-6076-1F42-B255-2B1C877CA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193" y="3821772"/>
                  <a:ext cx="798344" cy="300585"/>
                </a:xfrm>
                <a:prstGeom prst="ellipse">
                  <a:avLst/>
                </a:prstGeom>
                <a:blipFill>
                  <a:blip r:embed="rId21"/>
                  <a:stretch>
                    <a:fillRect t="-7692" b="-2307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橢圓 233">
                  <a:extLst>
                    <a:ext uri="{FF2B5EF4-FFF2-40B4-BE49-F238E27FC236}">
                      <a16:creationId xmlns:a16="http://schemas.microsoft.com/office/drawing/2014/main" id="{F07DC867-7917-D947-9702-F2B5FAC2FDFD}"/>
                    </a:ext>
                  </a:extLst>
                </p:cNvPr>
                <p:cNvSpPr/>
                <p:nvPr/>
              </p:nvSpPr>
              <p:spPr>
                <a:xfrm>
                  <a:off x="4922393" y="3821772"/>
                  <a:ext cx="798344" cy="300585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600" dirty="0">
                      <a:solidFill>
                        <a:srgbClr val="002060"/>
                      </a:solidFill>
                    </a:rPr>
                    <a:t>M3</a:t>
                  </a:r>
                  <a14:m>
                    <m:oMath xmlns:m="http://schemas.openxmlformats.org/officeDocument/2006/math">
                      <m:r>
                        <a:rPr kumimoji="1" lang="en-US" altLang="zh-TW" sz="16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a14:m>
                  <a:endParaRPr kumimoji="1" lang="zh-TW" altLang="en-US" sz="16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234" name="橢圓 233">
                  <a:extLst>
                    <a:ext uri="{FF2B5EF4-FFF2-40B4-BE49-F238E27FC236}">
                      <a16:creationId xmlns:a16="http://schemas.microsoft.com/office/drawing/2014/main" id="{F07DC867-7917-D947-9702-F2B5FAC2F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393" y="3821772"/>
                  <a:ext cx="798344" cy="300585"/>
                </a:xfrm>
                <a:prstGeom prst="ellipse">
                  <a:avLst/>
                </a:prstGeom>
                <a:blipFill>
                  <a:blip r:embed="rId22"/>
                  <a:stretch>
                    <a:fillRect t="-7692" b="-2307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橢圓 234">
                  <a:extLst>
                    <a:ext uri="{FF2B5EF4-FFF2-40B4-BE49-F238E27FC236}">
                      <a16:creationId xmlns:a16="http://schemas.microsoft.com/office/drawing/2014/main" id="{F68C11E3-8D38-0E4C-98CA-C4EFF041B0D2}"/>
                    </a:ext>
                  </a:extLst>
                </p:cNvPr>
                <p:cNvSpPr/>
                <p:nvPr/>
              </p:nvSpPr>
              <p:spPr>
                <a:xfrm>
                  <a:off x="5786593" y="3821772"/>
                  <a:ext cx="798344" cy="300585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600" dirty="0">
                      <a:solidFill>
                        <a:srgbClr val="002060"/>
                      </a:solidFill>
                    </a:rPr>
                    <a:t>M4</a:t>
                  </a:r>
                  <a14:m>
                    <m:oMath xmlns:m="http://schemas.openxmlformats.org/officeDocument/2006/math">
                      <m:r>
                        <a:rPr kumimoji="1" lang="en-US" altLang="zh-TW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a14:m>
                  <a:endParaRPr kumimoji="1" lang="zh-TW" altLang="en-US" sz="16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235" name="橢圓 234">
                  <a:extLst>
                    <a:ext uri="{FF2B5EF4-FFF2-40B4-BE49-F238E27FC236}">
                      <a16:creationId xmlns:a16="http://schemas.microsoft.com/office/drawing/2014/main" id="{F68C11E3-8D38-0E4C-98CA-C4EFF041B0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593" y="3821772"/>
                  <a:ext cx="798344" cy="300585"/>
                </a:xfrm>
                <a:prstGeom prst="ellipse">
                  <a:avLst/>
                </a:prstGeom>
                <a:blipFill>
                  <a:blip r:embed="rId23"/>
                  <a:stretch>
                    <a:fillRect t="-7692" b="-2307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156BE88A-2292-414D-A3F2-A97AC9FEE40D}"/>
                </a:ext>
              </a:extLst>
            </p:cNvPr>
            <p:cNvSpPr txBox="1"/>
            <p:nvPr/>
          </p:nvSpPr>
          <p:spPr>
            <a:xfrm>
              <a:off x="2393704" y="3797365"/>
              <a:ext cx="728084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002060"/>
                  </a:solidFill>
                </a:rPr>
                <a:t>mode</a:t>
              </a:r>
              <a:endParaRPr kumimoji="1" lang="zh-TW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2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8DF7CD91-F1BA-AF4F-9140-CBCFB5515D3B}"/>
              </a:ext>
            </a:extLst>
          </p:cNvPr>
          <p:cNvGrpSpPr/>
          <p:nvPr/>
        </p:nvGrpSpPr>
        <p:grpSpPr>
          <a:xfrm>
            <a:off x="1129426" y="591796"/>
            <a:ext cx="9741774" cy="5674407"/>
            <a:chOff x="0" y="392905"/>
            <a:chExt cx="9741774" cy="567440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91AB0B3-0321-814B-9C17-FFEF0335161C}"/>
                </a:ext>
              </a:extLst>
            </p:cNvPr>
            <p:cNvSpPr/>
            <p:nvPr/>
          </p:nvSpPr>
          <p:spPr>
            <a:xfrm>
              <a:off x="0" y="392905"/>
              <a:ext cx="9741774" cy="5674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E4B0EA81-D9CD-644F-9AE1-F841804DD0CE}"/>
                </a:ext>
              </a:extLst>
            </p:cNvPr>
            <p:cNvGrpSpPr/>
            <p:nvPr/>
          </p:nvGrpSpPr>
          <p:grpSpPr>
            <a:xfrm>
              <a:off x="192327" y="877421"/>
              <a:ext cx="9362376" cy="4979832"/>
              <a:chOff x="192327" y="877421"/>
              <a:chExt cx="9362376" cy="4979832"/>
            </a:xfrm>
          </p:grpSpPr>
          <p:sp>
            <p:nvSpPr>
              <p:cNvPr id="7" name="圓角矩形 6">
                <a:extLst>
                  <a:ext uri="{FF2B5EF4-FFF2-40B4-BE49-F238E27FC236}">
                    <a16:creationId xmlns:a16="http://schemas.microsoft.com/office/drawing/2014/main" id="{504843BA-D851-244E-8AC2-CA3FF47BF932}"/>
                  </a:ext>
                </a:extLst>
              </p:cNvPr>
              <p:cNvSpPr/>
              <p:nvPr/>
            </p:nvSpPr>
            <p:spPr>
              <a:xfrm>
                <a:off x="1670795" y="888178"/>
                <a:ext cx="2334410" cy="527125"/>
              </a:xfrm>
              <a:prstGeom prst="roundRect">
                <a:avLst/>
              </a:prstGeom>
              <a:solidFill>
                <a:srgbClr val="DEECF8"/>
              </a:solidFill>
              <a:ln w="28575">
                <a:solidFill>
                  <a:srgbClr val="2F518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Load Material/User</a:t>
                </a:r>
                <a:endParaRPr kumimoji="1" lang="zh-TW" altLang="en-US" sz="2000" dirty="0"/>
              </a:p>
            </p:txBody>
          </p:sp>
          <p:sp>
            <p:nvSpPr>
              <p:cNvPr id="8" name="圓角矩形 7">
                <a:extLst>
                  <a:ext uri="{FF2B5EF4-FFF2-40B4-BE49-F238E27FC236}">
                    <a16:creationId xmlns:a16="http://schemas.microsoft.com/office/drawing/2014/main" id="{4DA8E16A-32AE-5643-AFDE-B5471199627B}"/>
                  </a:ext>
                </a:extLst>
              </p:cNvPr>
              <p:cNvSpPr/>
              <p:nvPr/>
            </p:nvSpPr>
            <p:spPr>
              <a:xfrm>
                <a:off x="1670795" y="1973349"/>
                <a:ext cx="3410175" cy="527125"/>
              </a:xfrm>
              <a:prstGeom prst="roundRect">
                <a:avLst/>
              </a:prstGeom>
              <a:solidFill>
                <a:srgbClr val="DEECF8"/>
              </a:solidFill>
              <a:ln w="28575">
                <a:solidFill>
                  <a:srgbClr val="2F518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Load Structure/Structure List</a:t>
                </a:r>
                <a:endParaRPr kumimoji="1" lang="zh-TW" altLang="en-US" sz="2000" dirty="0"/>
              </a:p>
            </p:txBody>
          </p:sp>
          <p:sp>
            <p:nvSpPr>
              <p:cNvPr id="9" name="向右箭號 8">
                <a:extLst>
                  <a:ext uri="{FF2B5EF4-FFF2-40B4-BE49-F238E27FC236}">
                    <a16:creationId xmlns:a16="http://schemas.microsoft.com/office/drawing/2014/main" id="{2B508851-63D3-2B42-AD45-8E567F31FC4D}"/>
                  </a:ext>
                </a:extLst>
              </p:cNvPr>
              <p:cNvSpPr/>
              <p:nvPr/>
            </p:nvSpPr>
            <p:spPr>
              <a:xfrm>
                <a:off x="950035" y="877421"/>
                <a:ext cx="613186" cy="548639"/>
              </a:xfrm>
              <a:prstGeom prst="rightArrow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" name="向右箭號 9">
                <a:extLst>
                  <a:ext uri="{FF2B5EF4-FFF2-40B4-BE49-F238E27FC236}">
                    <a16:creationId xmlns:a16="http://schemas.microsoft.com/office/drawing/2014/main" id="{6D716B57-BA7C-3944-8275-4F9BA83E5769}"/>
                  </a:ext>
                </a:extLst>
              </p:cNvPr>
              <p:cNvSpPr/>
              <p:nvPr/>
            </p:nvSpPr>
            <p:spPr>
              <a:xfrm>
                <a:off x="950035" y="1962592"/>
                <a:ext cx="613186" cy="548639"/>
              </a:xfrm>
              <a:prstGeom prst="rightArrow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AD657C2-4D4A-0E48-9090-E3A2C0F07A37}"/>
                  </a:ext>
                </a:extLst>
              </p:cNvPr>
              <p:cNvSpPr txBox="1"/>
              <p:nvPr/>
            </p:nvSpPr>
            <p:spPr>
              <a:xfrm>
                <a:off x="192327" y="920908"/>
                <a:ext cx="7577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start</a:t>
                </a:r>
                <a:endParaRPr kumimoji="1" lang="zh-TW" altLang="en-US" sz="2400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72A39D7-9E7E-E344-8610-8ACD649F61D0}"/>
                  </a:ext>
                </a:extLst>
              </p:cNvPr>
              <p:cNvSpPr txBox="1"/>
              <p:nvPr/>
            </p:nvSpPr>
            <p:spPr>
              <a:xfrm>
                <a:off x="192327" y="2006079"/>
                <a:ext cx="7577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start</a:t>
                </a:r>
                <a:endParaRPr kumimoji="1" lang="zh-TW" altLang="en-US" sz="2400" dirty="0"/>
              </a:p>
            </p:txBody>
          </p:sp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AF8ED452-291E-E24B-846A-7ACC89BD8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5654" y="1435921"/>
                <a:ext cx="0" cy="5266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083FF33F-A8E8-E143-8536-21F3FB7B4B17}"/>
                  </a:ext>
                </a:extLst>
              </p:cNvPr>
              <p:cNvGrpSpPr/>
              <p:nvPr/>
            </p:nvGrpSpPr>
            <p:grpSpPr>
              <a:xfrm>
                <a:off x="2025353" y="2511230"/>
                <a:ext cx="850301" cy="1569279"/>
                <a:chOff x="2699723" y="2225481"/>
                <a:chExt cx="850301" cy="1208632"/>
              </a:xfrm>
            </p:grpSpPr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9815EDB9-C4A6-CF4E-B875-14903BEA89BA}"/>
                    </a:ext>
                  </a:extLst>
                </p:cNvPr>
                <p:cNvCxnSpPr/>
                <p:nvPr/>
              </p:nvCxnSpPr>
              <p:spPr>
                <a:xfrm>
                  <a:off x="2713197" y="2225481"/>
                  <a:ext cx="0" cy="12035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箭頭接點 47">
                  <a:extLst>
                    <a:ext uri="{FF2B5EF4-FFF2-40B4-BE49-F238E27FC236}">
                      <a16:creationId xmlns:a16="http://schemas.microsoft.com/office/drawing/2014/main" id="{AE269C1A-FF40-B64B-A7F4-7F8CB8EF97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9723" y="3434113"/>
                  <a:ext cx="85030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A631B56-DE96-C24F-BF09-05721BF325AA}"/>
                  </a:ext>
                </a:extLst>
              </p:cNvPr>
              <p:cNvSpPr txBox="1"/>
              <p:nvPr/>
            </p:nvSpPr>
            <p:spPr>
              <a:xfrm>
                <a:off x="2176603" y="4696097"/>
                <a:ext cx="1322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Angle/XY</a:t>
                </a:r>
                <a:endParaRPr kumimoji="1" lang="zh-TW" altLang="en-US" sz="2400" dirty="0"/>
              </a:p>
            </p:txBody>
          </p: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090707E2-AECF-9C44-9FC9-079B9D2F3E9D}"/>
                  </a:ext>
                </a:extLst>
              </p:cNvPr>
              <p:cNvGrpSpPr/>
              <p:nvPr/>
            </p:nvGrpSpPr>
            <p:grpSpPr>
              <a:xfrm>
                <a:off x="2839422" y="4568135"/>
                <a:ext cx="1332528" cy="127962"/>
                <a:chOff x="2713197" y="2225481"/>
                <a:chExt cx="157068" cy="1208632"/>
              </a:xfrm>
            </p:grpSpPr>
            <p:cxnSp>
              <p:nvCxnSpPr>
                <p:cNvPr id="45" name="直線接點 44">
                  <a:extLst>
                    <a:ext uri="{FF2B5EF4-FFF2-40B4-BE49-F238E27FC236}">
                      <a16:creationId xmlns:a16="http://schemas.microsoft.com/office/drawing/2014/main" id="{3E8D4244-613C-3348-8673-C9B566BF354D}"/>
                    </a:ext>
                  </a:extLst>
                </p:cNvPr>
                <p:cNvCxnSpPr/>
                <p:nvPr/>
              </p:nvCxnSpPr>
              <p:spPr>
                <a:xfrm>
                  <a:off x="2713197" y="2225481"/>
                  <a:ext cx="0" cy="12035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箭頭接點 45">
                  <a:extLst>
                    <a:ext uri="{FF2B5EF4-FFF2-40B4-BE49-F238E27FC236}">
                      <a16:creationId xmlns:a16="http://schemas.microsoft.com/office/drawing/2014/main" id="{59047E1B-9567-9D40-A078-4DC48655A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3197" y="3434113"/>
                  <a:ext cx="1570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233A4C89-FB6E-464A-AC44-B7B98AC0A6BE}"/>
                  </a:ext>
                </a:extLst>
              </p:cNvPr>
              <p:cNvGrpSpPr/>
              <p:nvPr/>
            </p:nvGrpSpPr>
            <p:grpSpPr>
              <a:xfrm flipV="1">
                <a:off x="2837997" y="3405801"/>
                <a:ext cx="1333952" cy="1290296"/>
                <a:chOff x="2713197" y="-4185529"/>
                <a:chExt cx="157068" cy="7622826"/>
              </a:xfrm>
            </p:grpSpPr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A7694E10-72E1-3F45-AAC5-79D8281CF421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2713197" y="-4185529"/>
                  <a:ext cx="0" cy="76228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箭頭接點 39">
                  <a:extLst>
                    <a:ext uri="{FF2B5EF4-FFF2-40B4-BE49-F238E27FC236}">
                      <a16:creationId xmlns:a16="http://schemas.microsoft.com/office/drawing/2014/main" id="{40EB0681-B12C-074A-BCBB-AB453DFF7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3197" y="3434113"/>
                  <a:ext cx="1570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圓角矩形 18">
                    <a:extLst>
                      <a:ext uri="{FF2B5EF4-FFF2-40B4-BE49-F238E27FC236}">
                        <a16:creationId xmlns:a16="http://schemas.microsoft.com/office/drawing/2014/main" id="{9B290AD4-96B6-A24F-AA9E-920410EE981D}"/>
                      </a:ext>
                    </a:extLst>
                  </p:cNvPr>
                  <p:cNvSpPr/>
                  <p:nvPr/>
                </p:nvSpPr>
                <p:spPr>
                  <a:xfrm>
                    <a:off x="4198762" y="2980631"/>
                    <a:ext cx="1178704" cy="814371"/>
                  </a:xfrm>
                  <a:prstGeom prst="roundRect">
                    <a:avLst/>
                  </a:prstGeom>
                  <a:solidFill>
                    <a:srgbClr val="FBE6D6"/>
                  </a:solidFill>
                  <a:ln w="28575">
                    <a:solidFill>
                      <a:srgbClr val="00448B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kumimoji="1" lang="zh-TW" altLang="en-US" sz="2000" dirty="0"/>
                  </a:p>
                </p:txBody>
              </p:sp>
            </mc:Choice>
            <mc:Fallback xmlns="">
              <p:sp>
                <p:nvSpPr>
                  <p:cNvPr id="19" name="圓角矩形 18">
                    <a:extLst>
                      <a:ext uri="{FF2B5EF4-FFF2-40B4-BE49-F238E27FC236}">
                        <a16:creationId xmlns:a16="http://schemas.microsoft.com/office/drawing/2014/main" id="{9B290AD4-96B6-A24F-AA9E-920410EE98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762" y="2980631"/>
                    <a:ext cx="1178704" cy="814371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8575">
                    <a:solidFill>
                      <a:srgbClr val="00448B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圓角矩形 19">
                    <a:extLst>
                      <a:ext uri="{FF2B5EF4-FFF2-40B4-BE49-F238E27FC236}">
                        <a16:creationId xmlns:a16="http://schemas.microsoft.com/office/drawing/2014/main" id="{862AE15E-4A3F-CB4A-AF0B-89CB36CBCBDE}"/>
                      </a:ext>
                    </a:extLst>
                  </p:cNvPr>
                  <p:cNvSpPr/>
                  <p:nvPr/>
                </p:nvSpPr>
                <p:spPr>
                  <a:xfrm>
                    <a:off x="4198762" y="4288370"/>
                    <a:ext cx="1178702" cy="814371"/>
                  </a:xfrm>
                  <a:prstGeom prst="roundRect">
                    <a:avLst/>
                  </a:prstGeom>
                  <a:solidFill>
                    <a:srgbClr val="FBE6D6"/>
                  </a:solidFill>
                  <a:ln w="28575">
                    <a:solidFill>
                      <a:srgbClr val="00448B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kumimoji="1" lang="zh-TW" altLang="en-US" sz="2000" dirty="0"/>
                  </a:p>
                </p:txBody>
              </p:sp>
            </mc:Choice>
            <mc:Fallback xmlns="">
              <p:sp>
                <p:nvSpPr>
                  <p:cNvPr id="29" name="圓角矩形 28">
                    <a:extLst>
                      <a:ext uri="{FF2B5EF4-FFF2-40B4-BE49-F238E27FC236}">
                        <a16:creationId xmlns:a16="http://schemas.microsoft.com/office/drawing/2014/main" id="{CDA3EB55-C0A7-5A4A-A785-9CB3F188EC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762" y="4288370"/>
                    <a:ext cx="1178702" cy="814371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solidFill>
                      <a:srgbClr val="00448B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9BC022AC-4E5C-0B46-8375-2B02898220EA}"/>
                  </a:ext>
                </a:extLst>
              </p:cNvPr>
              <p:cNvGrpSpPr/>
              <p:nvPr/>
            </p:nvGrpSpPr>
            <p:grpSpPr>
              <a:xfrm rot="5400000" flipV="1">
                <a:off x="5738905" y="3113538"/>
                <a:ext cx="215070" cy="799608"/>
                <a:chOff x="2713197" y="2225481"/>
                <a:chExt cx="109341" cy="1208634"/>
              </a:xfrm>
            </p:grpSpPr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DF7971C3-3F20-B44E-99F9-0DA96204AB6D}"/>
                    </a:ext>
                  </a:extLst>
                </p:cNvPr>
                <p:cNvCxnSpPr/>
                <p:nvPr/>
              </p:nvCxnSpPr>
              <p:spPr>
                <a:xfrm>
                  <a:off x="2713197" y="2225481"/>
                  <a:ext cx="0" cy="12035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箭頭接點 37">
                  <a:extLst>
                    <a:ext uri="{FF2B5EF4-FFF2-40B4-BE49-F238E27FC236}">
                      <a16:creationId xmlns:a16="http://schemas.microsoft.com/office/drawing/2014/main" id="{67B3756C-6E62-0D44-940A-48E466EF7E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767868" y="3379444"/>
                  <a:ext cx="0" cy="1093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id="{D450BBE2-D86D-6A45-A92C-1E976DA5B504}"/>
                  </a:ext>
                </a:extLst>
              </p:cNvPr>
              <p:cNvGrpSpPr/>
              <p:nvPr/>
            </p:nvGrpSpPr>
            <p:grpSpPr>
              <a:xfrm rot="16200000">
                <a:off x="5688584" y="4168330"/>
                <a:ext cx="308947" cy="799607"/>
                <a:chOff x="2713197" y="2225481"/>
                <a:chExt cx="157068" cy="1208632"/>
              </a:xfrm>
            </p:grpSpPr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957E425B-C727-EC4C-9ACB-9564EA8D2F6A}"/>
                    </a:ext>
                  </a:extLst>
                </p:cNvPr>
                <p:cNvCxnSpPr/>
                <p:nvPr/>
              </p:nvCxnSpPr>
              <p:spPr>
                <a:xfrm>
                  <a:off x="2713197" y="2225481"/>
                  <a:ext cx="0" cy="12035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箭頭接點 35">
                  <a:extLst>
                    <a:ext uri="{FF2B5EF4-FFF2-40B4-BE49-F238E27FC236}">
                      <a16:creationId xmlns:a16="http://schemas.microsoft.com/office/drawing/2014/main" id="{1EF1CBCA-A505-E643-86F6-D78B1C390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3197" y="3434113"/>
                  <a:ext cx="1570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圓角矩形 24">
                <a:extLst>
                  <a:ext uri="{FF2B5EF4-FFF2-40B4-BE49-F238E27FC236}">
                    <a16:creationId xmlns:a16="http://schemas.microsoft.com/office/drawing/2014/main" id="{76EC094D-34BD-DA47-9076-5640EC0ABED3}"/>
                  </a:ext>
                </a:extLst>
              </p:cNvPr>
              <p:cNvSpPr/>
              <p:nvPr/>
            </p:nvSpPr>
            <p:spPr>
              <a:xfrm>
                <a:off x="5669392" y="3632620"/>
                <a:ext cx="1678779" cy="769288"/>
              </a:xfrm>
              <a:prstGeom prst="roundRect">
                <a:avLst/>
              </a:prstGeom>
              <a:solidFill>
                <a:srgbClr val="FBE6D6"/>
              </a:solidFill>
              <a:ln w="28575">
                <a:solidFill>
                  <a:srgbClr val="00448B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Output setup (plot/write)</a:t>
                </a:r>
                <a:endParaRPr kumimoji="1" lang="zh-TW" altLang="en-US" sz="2000" dirty="0"/>
              </a:p>
            </p:txBody>
          </p:sp>
          <p:cxnSp>
            <p:nvCxnSpPr>
              <p:cNvPr id="26" name="直線箭頭接點 25">
                <a:extLst>
                  <a:ext uri="{FF2B5EF4-FFF2-40B4-BE49-F238E27FC236}">
                    <a16:creationId xmlns:a16="http://schemas.microsoft.com/office/drawing/2014/main" id="{44319D55-9970-1F4B-93C7-7EE66D8534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8171" y="4033386"/>
                <a:ext cx="56393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圓角矩形 26">
                <a:extLst>
                  <a:ext uri="{FF2B5EF4-FFF2-40B4-BE49-F238E27FC236}">
                    <a16:creationId xmlns:a16="http://schemas.microsoft.com/office/drawing/2014/main" id="{6FEE89EE-01E6-EB42-B0DA-55C547EFF0D6}"/>
                  </a:ext>
                </a:extLst>
              </p:cNvPr>
              <p:cNvSpPr/>
              <p:nvPr/>
            </p:nvSpPr>
            <p:spPr>
              <a:xfrm>
                <a:off x="7948399" y="3753701"/>
                <a:ext cx="1471617" cy="527125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rgbClr val="00448B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Calculate</a:t>
                </a:r>
                <a:endParaRPr kumimoji="1" lang="zh-TW" altLang="en-US" sz="2000" dirty="0"/>
              </a:p>
            </p:txBody>
          </p:sp>
          <p:sp>
            <p:nvSpPr>
              <p:cNvPr id="28" name="圓角矩形 27">
                <a:extLst>
                  <a:ext uri="{FF2B5EF4-FFF2-40B4-BE49-F238E27FC236}">
                    <a16:creationId xmlns:a16="http://schemas.microsoft.com/office/drawing/2014/main" id="{BD9DEA46-D77F-4C4F-8C0C-5AA3744B00E5}"/>
                  </a:ext>
                </a:extLst>
              </p:cNvPr>
              <p:cNvSpPr/>
              <p:nvPr/>
            </p:nvSpPr>
            <p:spPr>
              <a:xfrm>
                <a:off x="1563220" y="2777490"/>
                <a:ext cx="7991483" cy="284607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9" name="圓角矩形 28">
                <a:extLst>
                  <a:ext uri="{FF2B5EF4-FFF2-40B4-BE49-F238E27FC236}">
                    <a16:creationId xmlns:a16="http://schemas.microsoft.com/office/drawing/2014/main" id="{4D04AD3A-7CC4-394A-ABA2-F583BF95C50A}"/>
                  </a:ext>
                </a:extLst>
              </p:cNvPr>
              <p:cNvSpPr/>
              <p:nvPr/>
            </p:nvSpPr>
            <p:spPr>
              <a:xfrm>
                <a:off x="1384971" y="5330128"/>
                <a:ext cx="2972003" cy="527125"/>
              </a:xfrm>
              <a:prstGeom prst="roundRect">
                <a:avLst/>
              </a:prstGeom>
              <a:solidFill>
                <a:srgbClr val="DEECF8"/>
              </a:solidFill>
              <a:ln w="28575">
                <a:solidFill>
                  <a:srgbClr val="2F518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Power density (coherent)</a:t>
                </a:r>
                <a:endParaRPr kumimoji="1" lang="zh-TW" altLang="en-US" sz="2000" dirty="0"/>
              </a:p>
            </p:txBody>
          </p:sp>
          <p:sp>
            <p:nvSpPr>
              <p:cNvPr id="14" name="圓角矩形 13">
                <a:extLst>
                  <a:ext uri="{FF2B5EF4-FFF2-40B4-BE49-F238E27FC236}">
                    <a16:creationId xmlns:a16="http://schemas.microsoft.com/office/drawing/2014/main" id="{5552E4B0-2C33-A940-8BE2-4D6792F573A1}"/>
                  </a:ext>
                </a:extLst>
              </p:cNvPr>
              <p:cNvSpPr/>
              <p:nvPr/>
            </p:nvSpPr>
            <p:spPr>
              <a:xfrm rot="2700000">
                <a:off x="2646436" y="3883030"/>
                <a:ext cx="383126" cy="383126"/>
              </a:xfrm>
              <a:prstGeom prst="roundRect">
                <a:avLst/>
              </a:prstGeom>
              <a:solidFill>
                <a:srgbClr val="FFF2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262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1C2C77DA-CDF7-A74B-81CB-443B70F53BBE}"/>
              </a:ext>
            </a:extLst>
          </p:cNvPr>
          <p:cNvGrpSpPr/>
          <p:nvPr/>
        </p:nvGrpSpPr>
        <p:grpSpPr>
          <a:xfrm>
            <a:off x="2297290" y="1422400"/>
            <a:ext cx="3256843" cy="2992966"/>
            <a:chOff x="2297290" y="1422400"/>
            <a:chExt cx="3256843" cy="299296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919C6EE-0FF8-3448-8051-4BC0C8486E30}"/>
                </a:ext>
              </a:extLst>
            </p:cNvPr>
            <p:cNvSpPr/>
            <p:nvPr/>
          </p:nvSpPr>
          <p:spPr>
            <a:xfrm>
              <a:off x="2297290" y="1422400"/>
              <a:ext cx="3256843" cy="2772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2FB09315-1299-064B-BD38-053BE4D0F6F5}"/>
                </a:ext>
              </a:extLst>
            </p:cNvPr>
            <p:cNvGrpSpPr/>
            <p:nvPr/>
          </p:nvGrpSpPr>
          <p:grpSpPr>
            <a:xfrm>
              <a:off x="2664177" y="1730025"/>
              <a:ext cx="2415822" cy="2203297"/>
              <a:chOff x="4088191" y="1905001"/>
              <a:chExt cx="1725588" cy="1573784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0BC9D195-8ABA-7145-8ACF-FF8E4B2AD7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8191" y="3231445"/>
                <a:ext cx="172558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箭頭接點 5">
                <a:extLst>
                  <a:ext uri="{FF2B5EF4-FFF2-40B4-BE49-F238E27FC236}">
                    <a16:creationId xmlns:a16="http://schemas.microsoft.com/office/drawing/2014/main" id="{CBC0F392-2C0F-8649-8072-186E9FCCEF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7335" y="1905001"/>
                <a:ext cx="0" cy="15737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EA2A28F2-86DD-2840-A0D7-1219F1523FA8}"/>
                    </a:ext>
                  </a:extLst>
                </p:cNvPr>
                <p:cNvSpPr txBox="1"/>
                <p:nvPr/>
              </p:nvSpPr>
              <p:spPr>
                <a:xfrm>
                  <a:off x="3833005" y="3671711"/>
                  <a:ext cx="6426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EA2A28F2-86DD-2840-A0D7-1219F1523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005" y="3671711"/>
                  <a:ext cx="642612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8FA9C21E-58F6-C246-BF12-444BB3F5D99B}"/>
                    </a:ext>
                  </a:extLst>
                </p:cNvPr>
                <p:cNvSpPr txBox="1"/>
                <p:nvPr/>
              </p:nvSpPr>
              <p:spPr>
                <a:xfrm>
                  <a:off x="2569785" y="1730023"/>
                  <a:ext cx="653191" cy="557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8FA9C21E-58F6-C246-BF12-444BB3F5D9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9785" y="1730023"/>
                  <a:ext cx="653191" cy="557204"/>
                </a:xfrm>
                <a:prstGeom prst="rect">
                  <a:avLst/>
                </a:prstGeom>
                <a:blipFill>
                  <a:blip r:embed="rId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726FE33E-C68E-C34A-A7D9-4B5B228DC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978" y="2020712"/>
              <a:ext cx="931333" cy="15663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4B18465-38B5-4B48-A593-2A7C128633C8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2105378"/>
              <a:ext cx="0" cy="148166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AC4DF653-E0D1-824D-B045-B9D32E3D0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2977" y="2074335"/>
              <a:ext cx="85372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23507181-C628-4244-9A3B-276CA72E2072}"/>
                    </a:ext>
                  </a:extLst>
                </p:cNvPr>
                <p:cNvSpPr txBox="1"/>
                <p:nvPr/>
              </p:nvSpPr>
              <p:spPr>
                <a:xfrm>
                  <a:off x="3267428" y="2253664"/>
                  <a:ext cx="60253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23507181-C628-4244-9A3B-276CA72E2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428" y="2253664"/>
                  <a:ext cx="602537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弧線 23">
              <a:extLst>
                <a:ext uri="{FF2B5EF4-FFF2-40B4-BE49-F238E27FC236}">
                  <a16:creationId xmlns:a16="http://schemas.microsoft.com/office/drawing/2014/main" id="{7034494D-922C-A140-8D0B-F3C4024CE318}"/>
                </a:ext>
              </a:extLst>
            </p:cNvPr>
            <p:cNvSpPr/>
            <p:nvPr/>
          </p:nvSpPr>
          <p:spPr>
            <a:xfrm>
              <a:off x="2297290" y="2803878"/>
              <a:ext cx="1611488" cy="1611488"/>
            </a:xfrm>
            <a:prstGeom prst="arc">
              <a:avLst>
                <a:gd name="adj1" fmla="val 18698014"/>
                <a:gd name="adj2" fmla="val 0"/>
              </a:avLst>
            </a:prstGeom>
            <a:ln w="19050"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8EB66FB2-FED1-7C40-B454-673A85FA46C4}"/>
                    </a:ext>
                  </a:extLst>
                </p:cNvPr>
                <p:cNvSpPr txBox="1"/>
                <p:nvPr/>
              </p:nvSpPr>
              <p:spPr>
                <a:xfrm>
                  <a:off x="3777285" y="2867949"/>
                  <a:ext cx="742767" cy="5624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TW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TW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kumimoji="1" lang="en-US" altLang="zh-TW" sz="2800" dirty="0">
                      <a:solidFill>
                        <a:srgbClr val="002060"/>
                      </a:solidFill>
                    </a:rPr>
                    <a:t> </a:t>
                  </a:r>
                  <a:endParaRPr kumimoji="1" lang="zh-TW" altLang="en-US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8EB66FB2-FED1-7C40-B454-673A85FA4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285" y="2867949"/>
                  <a:ext cx="742767" cy="562462"/>
                </a:xfrm>
                <a:prstGeom prst="rect">
                  <a:avLst/>
                </a:prstGeom>
                <a:blipFill>
                  <a:blip r:embed="rId5"/>
                  <a:stretch>
                    <a:fillRect l="-5085" b="-217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721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29661C40-8661-E14D-918F-8A24AC8079CF}"/>
              </a:ext>
            </a:extLst>
          </p:cNvPr>
          <p:cNvGrpSpPr/>
          <p:nvPr/>
        </p:nvGrpSpPr>
        <p:grpSpPr>
          <a:xfrm>
            <a:off x="-593805" y="982451"/>
            <a:ext cx="13374384" cy="4895835"/>
            <a:chOff x="-593805" y="982451"/>
            <a:chExt cx="13374384" cy="489583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2CAEA1-A08A-B745-A61A-D7D589779339}"/>
                </a:ext>
              </a:extLst>
            </p:cNvPr>
            <p:cNvSpPr/>
            <p:nvPr/>
          </p:nvSpPr>
          <p:spPr>
            <a:xfrm>
              <a:off x="-593805" y="982451"/>
              <a:ext cx="13374384" cy="4895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982C747-B0D6-BE43-94B5-1B69229C4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4497"/>
            <a:stretch/>
          </p:blipFill>
          <p:spPr>
            <a:xfrm>
              <a:off x="4276977" y="1689307"/>
              <a:ext cx="4195012" cy="1338514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D75DB7B-D55F-8A4A-8982-26CA1A8175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1382"/>
            <a:stretch/>
          </p:blipFill>
          <p:spPr>
            <a:xfrm>
              <a:off x="4276977" y="3959443"/>
              <a:ext cx="4195012" cy="1607477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0C7D80D-B5CF-B94C-94F6-1B1FAAAE4CEA}"/>
                </a:ext>
              </a:extLst>
            </p:cNvPr>
            <p:cNvSpPr txBox="1"/>
            <p:nvPr/>
          </p:nvSpPr>
          <p:spPr>
            <a:xfrm>
              <a:off x="41863" y="1291080"/>
              <a:ext cx="2003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(a) device structure</a:t>
              </a:r>
              <a:endParaRPr kumimoji="1"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892814B-A79D-F241-8BD4-3E773C0C2D63}"/>
                </a:ext>
              </a:extLst>
            </p:cNvPr>
            <p:cNvSpPr txBox="1"/>
            <p:nvPr/>
          </p:nvSpPr>
          <p:spPr>
            <a:xfrm>
              <a:off x="4276977" y="1291080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(b) EML</a:t>
              </a:r>
              <a:endParaRPr kumimoji="1"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A407B5C-95B8-B34D-BF7C-048507E8C95F}"/>
                </a:ext>
              </a:extLst>
            </p:cNvPr>
            <p:cNvSpPr txBox="1"/>
            <p:nvPr/>
          </p:nvSpPr>
          <p:spPr>
            <a:xfrm>
              <a:off x="4276977" y="3590111"/>
              <a:ext cx="239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(c) emitting wavelength</a:t>
              </a:r>
              <a:endParaRPr kumimoji="1" lang="zh-TW" altLang="en-US" dirty="0"/>
            </a:p>
          </p:txBody>
        </p: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1E4D63F3-EE6C-4E4C-856B-CA24EA0AA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8700" y="1699816"/>
              <a:ext cx="3924300" cy="10541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F60E7E-DF06-B448-AFC1-F505062B8C06}"/>
                </a:ext>
              </a:extLst>
            </p:cNvPr>
            <p:cNvSpPr/>
            <p:nvPr/>
          </p:nvSpPr>
          <p:spPr>
            <a:xfrm>
              <a:off x="8818179" y="1660412"/>
              <a:ext cx="2711669" cy="4416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D5856AE3-7FA8-0647-ACF2-7995ED93D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276" y="1699816"/>
              <a:ext cx="3776511" cy="3914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6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EAFC9524-93A4-C44D-882F-2B2C7BD8184C}"/>
              </a:ext>
            </a:extLst>
          </p:cNvPr>
          <p:cNvGrpSpPr/>
          <p:nvPr/>
        </p:nvGrpSpPr>
        <p:grpSpPr>
          <a:xfrm>
            <a:off x="-1772356" y="1174043"/>
            <a:ext cx="14844889" cy="4812419"/>
            <a:chOff x="-1772356" y="1174043"/>
            <a:chExt cx="14844889" cy="481241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084ADD-A5FC-5C46-A663-F982D0AA3F06}"/>
                </a:ext>
              </a:extLst>
            </p:cNvPr>
            <p:cNvSpPr/>
            <p:nvPr/>
          </p:nvSpPr>
          <p:spPr>
            <a:xfrm>
              <a:off x="-1772356" y="1174043"/>
              <a:ext cx="14844889" cy="4812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79AAADF6-0265-BF4C-A89A-A7F91A3B6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614"/>
            <a:stretch/>
          </p:blipFill>
          <p:spPr>
            <a:xfrm>
              <a:off x="-1512711" y="1424951"/>
              <a:ext cx="10044545" cy="399083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063A8DD-D08A-244F-98E4-E2E28572CB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514" b="3352"/>
            <a:stretch/>
          </p:blipFill>
          <p:spPr>
            <a:xfrm>
              <a:off x="8649857" y="1436458"/>
              <a:ext cx="4168506" cy="3990835"/>
            </a:xfrm>
            <a:prstGeom prst="rect">
              <a:avLst/>
            </a:prstGeom>
          </p:spPr>
        </p:pic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2652ECFF-6018-6F42-850A-A7868B6F2E1A}"/>
                </a:ext>
              </a:extLst>
            </p:cNvPr>
            <p:cNvCxnSpPr/>
            <p:nvPr/>
          </p:nvCxnSpPr>
          <p:spPr>
            <a:xfrm>
              <a:off x="271463" y="5196737"/>
              <a:ext cx="0" cy="4611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36627F65-F57B-9D4F-AA14-7BB5C39EB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63" y="5657850"/>
              <a:ext cx="11920539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B6862A7F-CB80-E842-9CCC-C24D8C8BB852}"/>
                </a:ext>
              </a:extLst>
            </p:cNvPr>
            <p:cNvCxnSpPr/>
            <p:nvPr/>
          </p:nvCxnSpPr>
          <p:spPr>
            <a:xfrm>
              <a:off x="12192000" y="5196737"/>
              <a:ext cx="0" cy="461113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37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5E027475-5180-4747-B378-8176A23F6AFC}"/>
              </a:ext>
            </a:extLst>
          </p:cNvPr>
          <p:cNvGrpSpPr/>
          <p:nvPr/>
        </p:nvGrpSpPr>
        <p:grpSpPr>
          <a:xfrm>
            <a:off x="-2912811" y="415282"/>
            <a:ext cx="19186854" cy="5516381"/>
            <a:chOff x="-2912811" y="415282"/>
            <a:chExt cx="19186854" cy="551638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2B5241C-ADF9-8444-9695-5F805FEEE89A}"/>
                </a:ext>
              </a:extLst>
            </p:cNvPr>
            <p:cNvSpPr/>
            <p:nvPr/>
          </p:nvSpPr>
          <p:spPr>
            <a:xfrm>
              <a:off x="-2912811" y="415282"/>
              <a:ext cx="19186854" cy="5516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81E2CC1-0B84-0842-B5F4-F8F63FC09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386350" y="1238250"/>
              <a:ext cx="5842000" cy="43815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3E8CFCC1-CC2F-E940-9656-120707493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9616" y="1238250"/>
              <a:ext cx="5842000" cy="438150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E69D3FB2-072F-FB40-BBE3-902B191DB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5582" y="1238250"/>
              <a:ext cx="5842000" cy="4381500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A2C3CA9-C00B-BD4E-A5EA-106FB0DBBD68}"/>
                </a:ext>
              </a:extLst>
            </p:cNvPr>
            <p:cNvSpPr txBox="1"/>
            <p:nvPr/>
          </p:nvSpPr>
          <p:spPr>
            <a:xfrm>
              <a:off x="-2386350" y="757003"/>
              <a:ext cx="3006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b="1" dirty="0"/>
                <a:t>Incoherent Layer 1:Air</a:t>
              </a:r>
              <a:endParaRPr kumimoji="1" lang="zh-TW" altLang="en-US" sz="2400" b="1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1B6D604-DD06-4F4B-BF2C-DA808D0C644B}"/>
                </a:ext>
              </a:extLst>
            </p:cNvPr>
            <p:cNvSpPr txBox="1"/>
            <p:nvPr/>
          </p:nvSpPr>
          <p:spPr>
            <a:xfrm>
              <a:off x="3961970" y="757003"/>
              <a:ext cx="3256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b="1" dirty="0"/>
                <a:t>Incoherent Layer 2:glass</a:t>
              </a:r>
              <a:endParaRPr kumimoji="1" lang="zh-TW" altLang="en-US" sz="2400" b="1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CBF1044-DEB9-884A-90E7-5C9F996A9BBF}"/>
                </a:ext>
              </a:extLst>
            </p:cNvPr>
            <p:cNvSpPr txBox="1"/>
            <p:nvPr/>
          </p:nvSpPr>
          <p:spPr>
            <a:xfrm>
              <a:off x="9925106" y="757003"/>
              <a:ext cx="2973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b="1" dirty="0"/>
                <a:t>Incoherent Layer 3:air</a:t>
              </a:r>
              <a:endParaRPr kumimoji="1"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1732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129</Words>
  <Application>Microsoft Macintosh PowerPoint</Application>
  <PresentationFormat>寬螢幕</PresentationFormat>
  <Paragraphs>50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Kai's Mac</dc:creator>
  <cp:lastModifiedBy>Kai's Mac</cp:lastModifiedBy>
  <cp:revision>91</cp:revision>
  <dcterms:created xsi:type="dcterms:W3CDTF">2021-05-11T01:05:56Z</dcterms:created>
  <dcterms:modified xsi:type="dcterms:W3CDTF">2021-06-29T08:01:27Z</dcterms:modified>
</cp:coreProperties>
</file>