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03" d="100"/>
          <a:sy n="103" d="100"/>
        </p:scale>
        <p:origin x="14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96C2F-6026-624B-82DF-6B650E20D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B6D626-480C-1846-A81D-29260958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5FD598-95D1-5543-BE4C-0F39F83F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744E42-0930-9245-891C-3EE14AA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8D69FA-E7F8-A94E-A187-79C39210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5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22F17-7E57-C545-B2DF-0779C92D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75F175-2020-4A43-B951-FFE20ADC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BFCE36-389C-2B4E-9D96-FEB391C7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395DA-AC09-6B4D-B963-D6177632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107B30-8618-C947-98F3-C332979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2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DDEE9D-DC64-C944-98A6-D710EB565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368677-BBFA-6B48-A122-D163C745D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D61841-0441-934D-BDE2-89993FFE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19B3BD-2A57-2F41-86F3-813682EB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65222-29EF-1445-A1C1-E3D1D688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37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7FDD7-0CDA-E144-8F10-B2556AA0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1F06B-87D1-B24D-81B4-3D96E574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D0B927-666D-974B-B795-2DB6C1EB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66887A-C159-374C-B4E9-072C89CE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2804A2-0070-534E-B533-661684A5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20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6163D-F450-D346-8840-72A06A63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51B664-0529-5242-BFC9-9F4C718D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614CF8-E8CE-9544-B0F5-A394069D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B4A53-C503-9247-8C05-F5ADF7FE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52E7C-C1D9-414E-B029-792CA69A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71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35BB5-04CB-164B-8294-FF4B1E60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D1A72-35BE-D24E-B433-895B9CD6F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C959C1-6154-DA47-8E8C-73650CE26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B1D4C5-8DA4-314B-80F0-127CCE72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7F7D1-95A4-E14B-9891-7C80410D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2A4A8F-FE29-AA41-9750-0B7C43C4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28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2AC88-D7E5-A04A-AE2D-F7E573EE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92184-26B0-2344-B6DF-D231BD7C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54D45E-DBFA-E14D-9FE0-883C6474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ED408F-89D9-2044-9143-162BC265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9C983-127E-7641-BCA1-981E08EFB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CC0997-DE74-6243-A2CE-A27A0EBB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135AFE-077A-D144-8918-5F132802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48CEA2-5C8F-8C4C-936A-43A3E721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015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40042-D35F-3345-8F39-13881B71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74B84F-43E0-8C45-8C38-3A53761A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40367B-49B8-4F47-B316-F5C3E91C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01DB79-4DB5-6742-89D6-0F3D6ECB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3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2F14FE-EA14-2445-9672-752CD3E4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4EE74B-7AAB-0543-9767-EC3365DD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FA0D6-BBD2-AA4C-A98C-68FC88A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496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F9AA1-BA2E-574C-B7E9-B42C1100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C6743-142E-2C41-AFD5-20E7CC2D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B98D2D-8C74-4547-9E49-58AA6E04E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478EA7-EB48-9543-B6EB-AA035D50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4A8D83-8FB1-BD42-8727-5DDF57C0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53C28F-3812-6D4D-B6C4-0C0AF79F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54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B3688-E039-6C4B-8823-F09357F3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CC9A3C-8A19-6A44-9B64-04B7510D2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EB5D9F-39D3-0C45-960D-2AAAC3E4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104CF5-78E7-8147-81EE-1EC5BE96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3B470-C2F3-AD48-A9D0-F40C283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7AEA55-1C90-BF4E-8ABB-C1ACA3EA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309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6F19EC-3783-F942-BE0D-47ACC07B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DA8369-0BF9-034C-A60B-10751C7B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5ECFB-8F81-2045-A4E4-8961FBD7F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D039-3E70-2C44-A7C1-F4C431FB8C1B}" type="datetimeFigureOut">
              <a:rPr kumimoji="1" lang="zh-TW" altLang="en-US" smtClean="0"/>
              <a:t>2021/3/16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1650B9-B36C-A147-9B11-DB0CF238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F1B60C-DDA3-9345-923B-0F595E4C2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0B37-A26B-E542-94FF-11CE888717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9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群組 81">
            <a:extLst>
              <a:ext uri="{FF2B5EF4-FFF2-40B4-BE49-F238E27FC236}">
                <a16:creationId xmlns:a16="http://schemas.microsoft.com/office/drawing/2014/main" id="{B5A77821-686A-7645-B822-C13FE1D94AF1}"/>
              </a:ext>
            </a:extLst>
          </p:cNvPr>
          <p:cNvGrpSpPr/>
          <p:nvPr/>
        </p:nvGrpSpPr>
        <p:grpSpPr>
          <a:xfrm>
            <a:off x="2519464" y="817123"/>
            <a:ext cx="6575898" cy="4719503"/>
            <a:chOff x="632298" y="797668"/>
            <a:chExt cx="6575898" cy="4719503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F041DD7-E40E-8D47-A489-A60C92E0A9F2}"/>
                </a:ext>
              </a:extLst>
            </p:cNvPr>
            <p:cNvSpPr/>
            <p:nvPr/>
          </p:nvSpPr>
          <p:spPr>
            <a:xfrm>
              <a:off x="632298" y="797668"/>
              <a:ext cx="6575898" cy="4719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94E1D90-7C6E-984F-B46C-E4CC316457A3}"/>
                </a:ext>
              </a:extLst>
            </p:cNvPr>
            <p:cNvGrpSpPr/>
            <p:nvPr/>
          </p:nvGrpSpPr>
          <p:grpSpPr>
            <a:xfrm>
              <a:off x="841032" y="1019315"/>
              <a:ext cx="5865591" cy="4201608"/>
              <a:chOff x="1162045" y="1029042"/>
              <a:chExt cx="5865591" cy="4201608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A6D22064-E017-AD43-844D-266302E51660}"/>
                  </a:ext>
                </a:extLst>
              </p:cNvPr>
              <p:cNvGrpSpPr/>
              <p:nvPr/>
            </p:nvGrpSpPr>
            <p:grpSpPr>
              <a:xfrm>
                <a:off x="1162045" y="1029042"/>
                <a:ext cx="4839093" cy="1844504"/>
                <a:chOff x="1017265" y="1356702"/>
                <a:chExt cx="4839093" cy="1844504"/>
              </a:xfrm>
            </p:grpSpPr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9B2F5137-04DF-9B4C-9AA8-5963D1C5A102}"/>
                    </a:ext>
                  </a:extLst>
                </p:cNvPr>
                <p:cNvGrpSpPr/>
                <p:nvPr/>
              </p:nvGrpSpPr>
              <p:grpSpPr>
                <a:xfrm>
                  <a:off x="3565549" y="1916718"/>
                  <a:ext cx="2012901" cy="1284488"/>
                  <a:chOff x="6575252" y="4319133"/>
                  <a:chExt cx="2012901" cy="1284488"/>
                </a:xfrm>
              </p:grpSpPr>
              <p:grpSp>
                <p:nvGrpSpPr>
                  <p:cNvPr id="31" name="群組 30">
                    <a:extLst>
                      <a:ext uri="{FF2B5EF4-FFF2-40B4-BE49-F238E27FC236}">
                        <a16:creationId xmlns:a16="http://schemas.microsoft.com/office/drawing/2014/main" id="{48C4BF18-F8F1-CC49-99DA-BDB623996A56}"/>
                      </a:ext>
                    </a:extLst>
                  </p:cNvPr>
                  <p:cNvGrpSpPr/>
                  <p:nvPr/>
                </p:nvGrpSpPr>
                <p:grpSpPr>
                  <a:xfrm>
                    <a:off x="7074429" y="4319133"/>
                    <a:ext cx="1513724" cy="1284488"/>
                    <a:chOff x="847411" y="1338558"/>
                    <a:chExt cx="1984585" cy="1684042"/>
                  </a:xfrm>
                </p:grpSpPr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0C56109-8EB5-A746-B04E-2A68353DB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5512" y="2273320"/>
                      <a:ext cx="147637" cy="20955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0" name="矩形: 圓角 13">
                      <a:extLst>
                        <a:ext uri="{FF2B5EF4-FFF2-40B4-BE49-F238E27FC236}">
                          <a16:creationId xmlns:a16="http://schemas.microsoft.com/office/drawing/2014/main" id="{3B7C1AC5-CAC9-9044-AD80-0CB1F61CA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153" y="1338558"/>
                      <a:ext cx="1584356" cy="968721"/>
                    </a:xfrm>
                    <a:prstGeom prst="round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1" name="矩形: 圓角 14">
                      <a:extLst>
                        <a:ext uri="{FF2B5EF4-FFF2-40B4-BE49-F238E27FC236}">
                          <a16:creationId xmlns:a16="http://schemas.microsoft.com/office/drawing/2014/main" id="{54A6B1EA-F11E-6946-9C32-7C4BB22C7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6544" y="1409374"/>
                      <a:ext cx="1425575" cy="827089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42" name="群組 41">
                      <a:extLst>
                        <a:ext uri="{FF2B5EF4-FFF2-40B4-BE49-F238E27FC236}">
                          <a16:creationId xmlns:a16="http://schemas.microsoft.com/office/drawing/2014/main" id="{CA76A7AF-75CE-1345-AB07-AB6D56926A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411" y="2479680"/>
                      <a:ext cx="1604098" cy="542920"/>
                      <a:chOff x="847411" y="2479680"/>
                      <a:chExt cx="1604098" cy="542920"/>
                    </a:xfrm>
                  </p:grpSpPr>
                  <p:sp>
                    <p:nvSpPr>
                      <p:cNvPr id="47" name="矩形 46">
                        <a:extLst>
                          <a:ext uri="{FF2B5EF4-FFF2-40B4-BE49-F238E27FC236}">
                            <a16:creationId xmlns:a16="http://schemas.microsoft.com/office/drawing/2014/main" id="{7EAFDF65-2F99-9247-8E08-3F042F36FE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0279" y="2479680"/>
                        <a:ext cx="738101" cy="78597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48" name="矩形 47">
                        <a:extLst>
                          <a:ext uri="{FF2B5EF4-FFF2-40B4-BE49-F238E27FC236}">
                            <a16:creationId xmlns:a16="http://schemas.microsoft.com/office/drawing/2014/main" id="{81077F1A-B178-AD45-AB73-0C1D94C77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7411" y="2615972"/>
                        <a:ext cx="1604098" cy="40662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49" name="矩形 48">
                        <a:extLst>
                          <a:ext uri="{FF2B5EF4-FFF2-40B4-BE49-F238E27FC236}">
                            <a16:creationId xmlns:a16="http://schemas.microsoft.com/office/drawing/2014/main" id="{0E5E2A81-2B0B-CE44-94C6-99F9641DD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544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0" name="矩形 49">
                        <a:extLst>
                          <a:ext uri="{FF2B5EF4-FFF2-40B4-BE49-F238E27FC236}">
                            <a16:creationId xmlns:a16="http://schemas.microsoft.com/office/drawing/2014/main" id="{0AD6D78C-0EE6-BD45-B4F8-C435C15BE7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306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1" name="矩形 50">
                        <a:extLst>
                          <a:ext uri="{FF2B5EF4-FFF2-40B4-BE49-F238E27FC236}">
                            <a16:creationId xmlns:a16="http://schemas.microsoft.com/office/drawing/2014/main" id="{5D962FBC-000D-EE41-BF4F-B02635E967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6068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2" name="矩形 51">
                        <a:extLst>
                          <a:ext uri="{FF2B5EF4-FFF2-40B4-BE49-F238E27FC236}">
                            <a16:creationId xmlns:a16="http://schemas.microsoft.com/office/drawing/2014/main" id="{7D68F21E-40D9-2E4E-80D0-E1D0EF74F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3830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947D8C76-A41F-B44B-AC16-C4DD4F8735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81592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7969C0A9-1B97-3046-A3F2-4D22AE4FE9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9354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079D3355-1578-294C-AFFF-EE6EF6B15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7116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6" name="矩形 55">
                        <a:extLst>
                          <a:ext uri="{FF2B5EF4-FFF2-40B4-BE49-F238E27FC236}">
                            <a16:creationId xmlns:a16="http://schemas.microsoft.com/office/drawing/2014/main" id="{2D8681BC-45DA-014A-A08B-0B0889BE54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4878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7" name="矩形 56">
                        <a:extLst>
                          <a:ext uri="{FF2B5EF4-FFF2-40B4-BE49-F238E27FC236}">
                            <a16:creationId xmlns:a16="http://schemas.microsoft.com/office/drawing/2014/main" id="{1FC8B34C-903C-5C49-8065-827420846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2637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8" name="矩形 57">
                        <a:extLst>
                          <a:ext uri="{FF2B5EF4-FFF2-40B4-BE49-F238E27FC236}">
                            <a16:creationId xmlns:a16="http://schemas.microsoft.com/office/drawing/2014/main" id="{5D89F912-0E41-6D40-9C10-FAE7A60A9C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1684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59" name="矩形 58">
                        <a:extLst>
                          <a:ext uri="{FF2B5EF4-FFF2-40B4-BE49-F238E27FC236}">
                            <a16:creationId xmlns:a16="http://schemas.microsoft.com/office/drawing/2014/main" id="{A6213D89-0004-AE45-A7D5-F6C403A4B0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16837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0" name="矩形 59">
                        <a:extLst>
                          <a:ext uri="{FF2B5EF4-FFF2-40B4-BE49-F238E27FC236}">
                            <a16:creationId xmlns:a16="http://schemas.microsoft.com/office/drawing/2014/main" id="{BEBA880F-4626-E849-AC78-C301750DF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1990" y="268344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1" name="矩形 60">
                        <a:extLst>
                          <a:ext uri="{FF2B5EF4-FFF2-40B4-BE49-F238E27FC236}">
                            <a16:creationId xmlns:a16="http://schemas.microsoft.com/office/drawing/2014/main" id="{0D6AFEA9-4AA5-3140-AC08-7DD8D1C1DE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1684" y="2777135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2" name="矩形 61">
                        <a:extLst>
                          <a:ext uri="{FF2B5EF4-FFF2-40B4-BE49-F238E27FC236}">
                            <a16:creationId xmlns:a16="http://schemas.microsoft.com/office/drawing/2014/main" id="{82A72636-06BB-4245-8D92-AFCCF507D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16837" y="2777135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3" name="矩形 62">
                        <a:extLst>
                          <a:ext uri="{FF2B5EF4-FFF2-40B4-BE49-F238E27FC236}">
                            <a16:creationId xmlns:a16="http://schemas.microsoft.com/office/drawing/2014/main" id="{81E01304-7B38-5740-825D-7982197192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1990" y="2777135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4" name="矩形 63">
                        <a:extLst>
                          <a:ext uri="{FF2B5EF4-FFF2-40B4-BE49-F238E27FC236}">
                            <a16:creationId xmlns:a16="http://schemas.microsoft.com/office/drawing/2014/main" id="{30B15862-D0C6-394F-940F-BCA6362F7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1684" y="287083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5" name="矩形 64">
                        <a:extLst>
                          <a:ext uri="{FF2B5EF4-FFF2-40B4-BE49-F238E27FC236}">
                            <a16:creationId xmlns:a16="http://schemas.microsoft.com/office/drawing/2014/main" id="{D3B2DAC1-9013-6E4F-90CC-FE9371570C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16837" y="287083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6" name="矩形 65">
                        <a:extLst>
                          <a:ext uri="{FF2B5EF4-FFF2-40B4-BE49-F238E27FC236}">
                            <a16:creationId xmlns:a16="http://schemas.microsoft.com/office/drawing/2014/main" id="{96145ADD-914E-CB49-AEBD-CA44716F44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1990" y="2870830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7" name="矩形 66">
                        <a:extLst>
                          <a:ext uri="{FF2B5EF4-FFF2-40B4-BE49-F238E27FC236}">
                            <a16:creationId xmlns:a16="http://schemas.microsoft.com/office/drawing/2014/main" id="{F920A5D6-4F61-6B4B-B543-67BD31BFE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544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8" name="矩形 67">
                        <a:extLst>
                          <a:ext uri="{FF2B5EF4-FFF2-40B4-BE49-F238E27FC236}">
                            <a16:creationId xmlns:a16="http://schemas.microsoft.com/office/drawing/2014/main" id="{97BF1E2D-D05D-5A42-9F39-7A98DA2C3A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306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9" name="矩形 68">
                        <a:extLst>
                          <a:ext uri="{FF2B5EF4-FFF2-40B4-BE49-F238E27FC236}">
                            <a16:creationId xmlns:a16="http://schemas.microsoft.com/office/drawing/2014/main" id="{30DB75B3-490E-5B48-B194-DFB539B5C0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6068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0" name="矩形 69">
                        <a:extLst>
                          <a:ext uri="{FF2B5EF4-FFF2-40B4-BE49-F238E27FC236}">
                            <a16:creationId xmlns:a16="http://schemas.microsoft.com/office/drawing/2014/main" id="{3A6CC8C2-F71B-E848-91C3-4866F7AFD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3830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1" name="矩形 70">
                        <a:extLst>
                          <a:ext uri="{FF2B5EF4-FFF2-40B4-BE49-F238E27FC236}">
                            <a16:creationId xmlns:a16="http://schemas.microsoft.com/office/drawing/2014/main" id="{7AB3F657-15BB-3E43-9B46-A0CC79E53E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81592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2" name="矩形 71">
                        <a:extLst>
                          <a:ext uri="{FF2B5EF4-FFF2-40B4-BE49-F238E27FC236}">
                            <a16:creationId xmlns:a16="http://schemas.microsoft.com/office/drawing/2014/main" id="{D79F81DE-75D2-1C4C-8E2B-C3C8F9394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9354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3" name="矩形 72">
                        <a:extLst>
                          <a:ext uri="{FF2B5EF4-FFF2-40B4-BE49-F238E27FC236}">
                            <a16:creationId xmlns:a16="http://schemas.microsoft.com/office/drawing/2014/main" id="{CA3D4615-27C3-504A-A45E-BB30F09F3F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7116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4" name="矩形 73">
                        <a:extLst>
                          <a:ext uri="{FF2B5EF4-FFF2-40B4-BE49-F238E27FC236}">
                            <a16:creationId xmlns:a16="http://schemas.microsoft.com/office/drawing/2014/main" id="{35C954D0-E32E-BD4E-82B7-A1333E623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4878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5" name="矩形 74">
                        <a:extLst>
                          <a:ext uri="{FF2B5EF4-FFF2-40B4-BE49-F238E27FC236}">
                            <a16:creationId xmlns:a16="http://schemas.microsoft.com/office/drawing/2014/main" id="{F0A073FF-2489-6A4F-82B4-1F993DFA6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2637" y="2786908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6" name="矩形 75">
                        <a:extLst>
                          <a:ext uri="{FF2B5EF4-FFF2-40B4-BE49-F238E27FC236}">
                            <a16:creationId xmlns:a16="http://schemas.microsoft.com/office/drawing/2014/main" id="{FDF9E6B0-C40C-7C42-9816-FC445AF143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544" y="2890376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7" name="矩形 76">
                        <a:extLst>
                          <a:ext uri="{FF2B5EF4-FFF2-40B4-BE49-F238E27FC236}">
                            <a16:creationId xmlns:a16="http://schemas.microsoft.com/office/drawing/2014/main" id="{8F1C9E20-FA02-FF4D-A3FA-5CFDF1A8CB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306" y="2890376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8" name="矩形 77">
                        <a:extLst>
                          <a:ext uri="{FF2B5EF4-FFF2-40B4-BE49-F238E27FC236}">
                            <a16:creationId xmlns:a16="http://schemas.microsoft.com/office/drawing/2014/main" id="{8393BEF9-84B8-3C40-A9BE-74F955AF04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6065" y="2890376"/>
                        <a:ext cx="543051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79" name="矩形 78">
                        <a:extLst>
                          <a:ext uri="{FF2B5EF4-FFF2-40B4-BE49-F238E27FC236}">
                            <a16:creationId xmlns:a16="http://schemas.microsoft.com/office/drawing/2014/main" id="{473C5393-9ADF-6947-B71E-DDB619C87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4878" y="2890376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80" name="矩形 79">
                        <a:extLst>
                          <a:ext uri="{FF2B5EF4-FFF2-40B4-BE49-F238E27FC236}">
                            <a16:creationId xmlns:a16="http://schemas.microsoft.com/office/drawing/2014/main" id="{481AD0A1-92B5-4D40-8001-D7569430D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2637" y="2890376"/>
                        <a:ext cx="72000" cy="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  <p:grpSp>
                  <p:nvGrpSpPr>
                    <p:cNvPr id="43" name="群組 42">
                      <a:extLst>
                        <a:ext uri="{FF2B5EF4-FFF2-40B4-BE49-F238E27FC236}">
                          <a16:creationId xmlns:a16="http://schemas.microsoft.com/office/drawing/2014/main" id="{3249B0A6-29E5-3B42-A985-64461C9AE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5107" y="2649706"/>
                      <a:ext cx="216889" cy="346404"/>
                      <a:chOff x="2704875" y="2639933"/>
                      <a:chExt cx="216889" cy="346404"/>
                    </a:xfrm>
                  </p:grpSpPr>
                  <p:sp>
                    <p:nvSpPr>
                      <p:cNvPr id="44" name="橢圓 43">
                        <a:extLst>
                          <a:ext uri="{FF2B5EF4-FFF2-40B4-BE49-F238E27FC236}">
                            <a16:creationId xmlns:a16="http://schemas.microsoft.com/office/drawing/2014/main" id="{2D013CD9-F090-5248-B836-26798A8C42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4875" y="2639933"/>
                        <a:ext cx="216889" cy="346404"/>
                      </a:xfrm>
                      <a:prstGeom prst="ellipse">
                        <a:avLst/>
                      </a:prstGeom>
                      <a:solidFill>
                        <a:srgbClr val="59595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cxnSp>
                    <p:nvCxnSpPr>
                      <p:cNvPr id="45" name="直線接點 44">
                        <a:extLst>
                          <a:ext uri="{FF2B5EF4-FFF2-40B4-BE49-F238E27FC236}">
                            <a16:creationId xmlns:a16="http://schemas.microsoft.com/office/drawing/2014/main" id="{BC06FDE1-7420-7A44-9A4B-7669978752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28840" y="2731398"/>
                        <a:ext cx="170118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直線接點 45">
                        <a:extLst>
                          <a:ext uri="{FF2B5EF4-FFF2-40B4-BE49-F238E27FC236}">
                            <a16:creationId xmlns:a16="http://schemas.microsoft.com/office/drawing/2014/main" id="{CEB9C388-CD04-064C-B40F-76E87C12847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13319" y="2661780"/>
                        <a:ext cx="0" cy="72000"/>
                      </a:xfrm>
                      <a:prstGeom prst="line">
                        <a:avLst/>
                      </a:prstGeom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" name="群組 31">
                    <a:extLst>
                      <a:ext uri="{FF2B5EF4-FFF2-40B4-BE49-F238E27FC236}">
                        <a16:creationId xmlns:a16="http://schemas.microsoft.com/office/drawing/2014/main" id="{1B1018F1-C60B-2849-B2D0-65FB4958DE4B}"/>
                      </a:ext>
                    </a:extLst>
                  </p:cNvPr>
                  <p:cNvGrpSpPr/>
                  <p:nvPr/>
                </p:nvGrpSpPr>
                <p:grpSpPr>
                  <a:xfrm>
                    <a:off x="6575252" y="4399927"/>
                    <a:ext cx="1651357" cy="1081082"/>
                    <a:chOff x="2546052" y="2930569"/>
                    <a:chExt cx="1651357" cy="1081082"/>
                  </a:xfrm>
                </p:grpSpPr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4730F5F6-5264-3849-856C-BDA49A26C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6052" y="3075736"/>
                      <a:ext cx="425958" cy="9359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E684EBD5-208C-D844-93AF-C6FD59E79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9213" y="3168758"/>
                      <a:ext cx="290675" cy="9831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6E90484D-36E0-A44D-9169-6E373EAFE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9213" y="3310938"/>
                      <a:ext cx="290675" cy="9831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6" name="橢圓 35">
                      <a:extLst>
                        <a:ext uri="{FF2B5EF4-FFF2-40B4-BE49-F238E27FC236}">
                          <a16:creationId xmlns:a16="http://schemas.microsoft.com/office/drawing/2014/main" id="{DCB9B0F2-8DA1-8F42-869A-7A67D6B61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2934" y="3599939"/>
                      <a:ext cx="205856" cy="2058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9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rgbClr val="0000FF"/>
                        </a:gs>
                        <a:gs pos="70000">
                          <a:srgbClr val="0000FF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7" name="橢圓 36">
                      <a:extLst>
                        <a:ext uri="{FF2B5EF4-FFF2-40B4-BE49-F238E27FC236}">
                          <a16:creationId xmlns:a16="http://schemas.microsoft.com/office/drawing/2014/main" id="{8865A799-E22D-B94E-B03F-F47D201E5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2690" y="3644240"/>
                      <a:ext cx="106344" cy="117255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29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rgbClr val="0000FF"/>
                        </a:gs>
                        <a:gs pos="70000">
                          <a:srgbClr val="0000FF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1BB1238A-6559-AE42-B5D7-F88B89FB2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9512" y="2930569"/>
                      <a:ext cx="1147897" cy="5785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GoodLab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Simulator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B9B6D1B-C594-EA4F-B26A-76BEE46125AF}"/>
                    </a:ext>
                  </a:extLst>
                </p:cNvPr>
                <p:cNvSpPr txBox="1"/>
                <p:nvPr/>
              </p:nvSpPr>
              <p:spPr>
                <a:xfrm>
                  <a:off x="3287641" y="1356702"/>
                  <a:ext cx="2568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one computer/multi-user</a:t>
                  </a:r>
                  <a:endParaRPr lang="zh-TW" altLang="en-US" dirty="0"/>
                </a:p>
              </p:txBody>
            </p:sp>
            <p:sp>
              <p:nvSpPr>
                <p:cNvPr id="30" name="語音泡泡: 圓角矩形 59">
                  <a:extLst>
                    <a:ext uri="{FF2B5EF4-FFF2-40B4-BE49-F238E27FC236}">
                      <a16:creationId xmlns:a16="http://schemas.microsoft.com/office/drawing/2014/main" id="{A775B0B9-39CB-3A47-B564-B46C7E926CA3}"/>
                    </a:ext>
                  </a:extLst>
                </p:cNvPr>
                <p:cNvSpPr/>
                <p:nvPr/>
              </p:nvSpPr>
              <p:spPr>
                <a:xfrm>
                  <a:off x="1017265" y="1463574"/>
                  <a:ext cx="2259600" cy="690103"/>
                </a:xfrm>
                <a:prstGeom prst="wedgeRoundRectCallout">
                  <a:avLst>
                    <a:gd name="adj1" fmla="val 52226"/>
                    <a:gd name="adj2" fmla="val 84931"/>
                    <a:gd name="adj3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The computer with material data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BFE600D6-E846-AA49-98A7-2DF5C4563414}"/>
                  </a:ext>
                </a:extLst>
              </p:cNvPr>
              <p:cNvGrpSpPr/>
              <p:nvPr/>
            </p:nvGrpSpPr>
            <p:grpSpPr>
              <a:xfrm>
                <a:off x="2223159" y="2987040"/>
                <a:ext cx="4804477" cy="2243610"/>
                <a:chOff x="2078379" y="3314700"/>
                <a:chExt cx="4804477" cy="2243610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15B81106-1C8B-7046-903A-D416909582EF}"/>
                    </a:ext>
                  </a:extLst>
                </p:cNvPr>
                <p:cNvGrpSpPr/>
                <p:nvPr/>
              </p:nvGrpSpPr>
              <p:grpSpPr>
                <a:xfrm>
                  <a:off x="2078379" y="4391956"/>
                  <a:ext cx="579291" cy="1166354"/>
                  <a:chOff x="1308759" y="4075218"/>
                  <a:chExt cx="579291" cy="1166354"/>
                </a:xfrm>
              </p:grpSpPr>
              <p:sp>
                <p:nvSpPr>
                  <p:cNvPr id="26" name="橢圓 25">
                    <a:extLst>
                      <a:ext uri="{FF2B5EF4-FFF2-40B4-BE49-F238E27FC236}">
                        <a16:creationId xmlns:a16="http://schemas.microsoft.com/office/drawing/2014/main" id="{C1407791-902E-1849-AB36-A4E535E0EE30}"/>
                      </a:ext>
                    </a:extLst>
                  </p:cNvPr>
                  <p:cNvSpPr/>
                  <p:nvPr/>
                </p:nvSpPr>
                <p:spPr>
                  <a:xfrm>
                    <a:off x="1356680" y="4075218"/>
                    <a:ext cx="464967" cy="4409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A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手繪多邊形: 圖案 61">
                    <a:extLst>
                      <a:ext uri="{FF2B5EF4-FFF2-40B4-BE49-F238E27FC236}">
                        <a16:creationId xmlns:a16="http://schemas.microsoft.com/office/drawing/2014/main" id="{1CD1B8A5-9E85-724A-B3E0-EEEB4F36B37F}"/>
                      </a:ext>
                    </a:extLst>
                  </p:cNvPr>
                  <p:cNvSpPr/>
                  <p:nvPr/>
                </p:nvSpPr>
                <p:spPr>
                  <a:xfrm>
                    <a:off x="1308759" y="4551468"/>
                    <a:ext cx="579291" cy="690104"/>
                  </a:xfrm>
                  <a:custGeom>
                    <a:avLst/>
                    <a:gdLst>
                      <a:gd name="connsiteX0" fmla="*/ 456577 w 1069357"/>
                      <a:gd name="connsiteY0" fmla="*/ 0 h 904768"/>
                      <a:gd name="connsiteX1" fmla="*/ 616973 w 1069357"/>
                      <a:gd name="connsiteY1" fmla="*/ 0 h 904768"/>
                      <a:gd name="connsiteX2" fmla="*/ 1069357 w 1069357"/>
                      <a:gd name="connsiteY2" fmla="*/ 452384 h 904768"/>
                      <a:gd name="connsiteX3" fmla="*/ 1065164 w 1069357"/>
                      <a:gd name="connsiteY3" fmla="*/ 493978 h 904768"/>
                      <a:gd name="connsiteX4" fmla="*/ 1065164 w 1069357"/>
                      <a:gd name="connsiteY4" fmla="*/ 817301 h 904768"/>
                      <a:gd name="connsiteX5" fmla="*/ 977697 w 1069357"/>
                      <a:gd name="connsiteY5" fmla="*/ 904768 h 904768"/>
                      <a:gd name="connsiteX6" fmla="*/ 616973 w 1069357"/>
                      <a:gd name="connsiteY6" fmla="*/ 904768 h 904768"/>
                      <a:gd name="connsiteX7" fmla="*/ 456577 w 1069357"/>
                      <a:gd name="connsiteY7" fmla="*/ 904768 h 904768"/>
                      <a:gd name="connsiteX8" fmla="*/ 87467 w 1069357"/>
                      <a:gd name="connsiteY8" fmla="*/ 904768 h 904768"/>
                      <a:gd name="connsiteX9" fmla="*/ 0 w 1069357"/>
                      <a:gd name="connsiteY9" fmla="*/ 817301 h 904768"/>
                      <a:gd name="connsiteX10" fmla="*/ 0 w 1069357"/>
                      <a:gd name="connsiteY10" fmla="*/ 467445 h 904768"/>
                      <a:gd name="connsiteX11" fmla="*/ 5342 w 1069357"/>
                      <a:gd name="connsiteY11" fmla="*/ 440984 h 904768"/>
                      <a:gd name="connsiteX12" fmla="*/ 13384 w 1069357"/>
                      <a:gd name="connsiteY12" fmla="*/ 361213 h 904768"/>
                      <a:gd name="connsiteX13" fmla="*/ 456577 w 1069357"/>
                      <a:gd name="connsiteY13" fmla="*/ 0 h 90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69357" h="904768">
                        <a:moveTo>
                          <a:pt x="456577" y="0"/>
                        </a:moveTo>
                        <a:lnTo>
                          <a:pt x="616973" y="0"/>
                        </a:lnTo>
                        <a:cubicBezTo>
                          <a:pt x="866818" y="0"/>
                          <a:pt x="1069357" y="202539"/>
                          <a:pt x="1069357" y="452384"/>
                        </a:cubicBezTo>
                        <a:lnTo>
                          <a:pt x="1065164" y="493978"/>
                        </a:lnTo>
                        <a:lnTo>
                          <a:pt x="1065164" y="817301"/>
                        </a:lnTo>
                        <a:cubicBezTo>
                          <a:pt x="1065164" y="865608"/>
                          <a:pt x="1026004" y="904768"/>
                          <a:pt x="977697" y="904768"/>
                        </a:cubicBezTo>
                        <a:lnTo>
                          <a:pt x="616973" y="904768"/>
                        </a:lnTo>
                        <a:lnTo>
                          <a:pt x="456577" y="904768"/>
                        </a:lnTo>
                        <a:lnTo>
                          <a:pt x="87467" y="904768"/>
                        </a:lnTo>
                        <a:cubicBezTo>
                          <a:pt x="39160" y="904768"/>
                          <a:pt x="0" y="865608"/>
                          <a:pt x="0" y="817301"/>
                        </a:cubicBezTo>
                        <a:lnTo>
                          <a:pt x="0" y="467445"/>
                        </a:lnTo>
                        <a:lnTo>
                          <a:pt x="5342" y="440984"/>
                        </a:lnTo>
                        <a:lnTo>
                          <a:pt x="13384" y="361213"/>
                        </a:lnTo>
                        <a:cubicBezTo>
                          <a:pt x="55567" y="155069"/>
                          <a:pt x="237963" y="0"/>
                          <a:pt x="45657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3A4ECA47-5220-3B49-B290-F39D4C1D91E6}"/>
                    </a:ext>
                  </a:extLst>
                </p:cNvPr>
                <p:cNvGrpSpPr/>
                <p:nvPr/>
              </p:nvGrpSpPr>
              <p:grpSpPr>
                <a:xfrm>
                  <a:off x="3366159" y="4391956"/>
                  <a:ext cx="579291" cy="1166354"/>
                  <a:chOff x="1308759" y="4075218"/>
                  <a:chExt cx="579291" cy="1166354"/>
                </a:xfrm>
              </p:grpSpPr>
              <p:sp>
                <p:nvSpPr>
                  <p:cNvPr id="24" name="橢圓 23">
                    <a:extLst>
                      <a:ext uri="{FF2B5EF4-FFF2-40B4-BE49-F238E27FC236}">
                        <a16:creationId xmlns:a16="http://schemas.microsoft.com/office/drawing/2014/main" id="{F14D2CF0-EB66-5D4B-A622-76C56A4CB014}"/>
                      </a:ext>
                    </a:extLst>
                  </p:cNvPr>
                  <p:cNvSpPr/>
                  <p:nvPr/>
                </p:nvSpPr>
                <p:spPr>
                  <a:xfrm>
                    <a:off x="1356680" y="4075218"/>
                    <a:ext cx="464967" cy="4409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B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手繪多邊形: 圖案 65">
                    <a:extLst>
                      <a:ext uri="{FF2B5EF4-FFF2-40B4-BE49-F238E27FC236}">
                        <a16:creationId xmlns:a16="http://schemas.microsoft.com/office/drawing/2014/main" id="{622F829E-1521-9844-8FA1-807250CF5875}"/>
                      </a:ext>
                    </a:extLst>
                  </p:cNvPr>
                  <p:cNvSpPr/>
                  <p:nvPr/>
                </p:nvSpPr>
                <p:spPr>
                  <a:xfrm>
                    <a:off x="1308759" y="4551468"/>
                    <a:ext cx="579291" cy="690104"/>
                  </a:xfrm>
                  <a:custGeom>
                    <a:avLst/>
                    <a:gdLst>
                      <a:gd name="connsiteX0" fmla="*/ 456577 w 1069357"/>
                      <a:gd name="connsiteY0" fmla="*/ 0 h 904768"/>
                      <a:gd name="connsiteX1" fmla="*/ 616973 w 1069357"/>
                      <a:gd name="connsiteY1" fmla="*/ 0 h 904768"/>
                      <a:gd name="connsiteX2" fmla="*/ 1069357 w 1069357"/>
                      <a:gd name="connsiteY2" fmla="*/ 452384 h 904768"/>
                      <a:gd name="connsiteX3" fmla="*/ 1065164 w 1069357"/>
                      <a:gd name="connsiteY3" fmla="*/ 493978 h 904768"/>
                      <a:gd name="connsiteX4" fmla="*/ 1065164 w 1069357"/>
                      <a:gd name="connsiteY4" fmla="*/ 817301 h 904768"/>
                      <a:gd name="connsiteX5" fmla="*/ 977697 w 1069357"/>
                      <a:gd name="connsiteY5" fmla="*/ 904768 h 904768"/>
                      <a:gd name="connsiteX6" fmla="*/ 616973 w 1069357"/>
                      <a:gd name="connsiteY6" fmla="*/ 904768 h 904768"/>
                      <a:gd name="connsiteX7" fmla="*/ 456577 w 1069357"/>
                      <a:gd name="connsiteY7" fmla="*/ 904768 h 904768"/>
                      <a:gd name="connsiteX8" fmla="*/ 87467 w 1069357"/>
                      <a:gd name="connsiteY8" fmla="*/ 904768 h 904768"/>
                      <a:gd name="connsiteX9" fmla="*/ 0 w 1069357"/>
                      <a:gd name="connsiteY9" fmla="*/ 817301 h 904768"/>
                      <a:gd name="connsiteX10" fmla="*/ 0 w 1069357"/>
                      <a:gd name="connsiteY10" fmla="*/ 467445 h 904768"/>
                      <a:gd name="connsiteX11" fmla="*/ 5342 w 1069357"/>
                      <a:gd name="connsiteY11" fmla="*/ 440984 h 904768"/>
                      <a:gd name="connsiteX12" fmla="*/ 13384 w 1069357"/>
                      <a:gd name="connsiteY12" fmla="*/ 361213 h 904768"/>
                      <a:gd name="connsiteX13" fmla="*/ 456577 w 1069357"/>
                      <a:gd name="connsiteY13" fmla="*/ 0 h 90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69357" h="904768">
                        <a:moveTo>
                          <a:pt x="456577" y="0"/>
                        </a:moveTo>
                        <a:lnTo>
                          <a:pt x="616973" y="0"/>
                        </a:lnTo>
                        <a:cubicBezTo>
                          <a:pt x="866818" y="0"/>
                          <a:pt x="1069357" y="202539"/>
                          <a:pt x="1069357" y="452384"/>
                        </a:cubicBezTo>
                        <a:lnTo>
                          <a:pt x="1065164" y="493978"/>
                        </a:lnTo>
                        <a:lnTo>
                          <a:pt x="1065164" y="817301"/>
                        </a:lnTo>
                        <a:cubicBezTo>
                          <a:pt x="1065164" y="865608"/>
                          <a:pt x="1026004" y="904768"/>
                          <a:pt x="977697" y="904768"/>
                        </a:cubicBezTo>
                        <a:lnTo>
                          <a:pt x="616973" y="904768"/>
                        </a:lnTo>
                        <a:lnTo>
                          <a:pt x="456577" y="904768"/>
                        </a:lnTo>
                        <a:lnTo>
                          <a:pt x="87467" y="904768"/>
                        </a:lnTo>
                        <a:cubicBezTo>
                          <a:pt x="39160" y="904768"/>
                          <a:pt x="0" y="865608"/>
                          <a:pt x="0" y="817301"/>
                        </a:cubicBezTo>
                        <a:lnTo>
                          <a:pt x="0" y="467445"/>
                        </a:lnTo>
                        <a:lnTo>
                          <a:pt x="5342" y="440984"/>
                        </a:lnTo>
                        <a:lnTo>
                          <a:pt x="13384" y="361213"/>
                        </a:lnTo>
                        <a:cubicBezTo>
                          <a:pt x="55567" y="155069"/>
                          <a:pt x="237963" y="0"/>
                          <a:pt x="45657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A7BCD0D4-802D-7349-9FE1-1DFCF2C6D8A4}"/>
                    </a:ext>
                  </a:extLst>
                </p:cNvPr>
                <p:cNvGrpSpPr/>
                <p:nvPr/>
              </p:nvGrpSpPr>
              <p:grpSpPr>
                <a:xfrm>
                  <a:off x="4647208" y="4391956"/>
                  <a:ext cx="579291" cy="1166354"/>
                  <a:chOff x="1308759" y="4075218"/>
                  <a:chExt cx="579291" cy="1166354"/>
                </a:xfrm>
              </p:grpSpPr>
              <p:sp>
                <p:nvSpPr>
                  <p:cNvPr id="22" name="橢圓 21">
                    <a:extLst>
                      <a:ext uri="{FF2B5EF4-FFF2-40B4-BE49-F238E27FC236}">
                        <a16:creationId xmlns:a16="http://schemas.microsoft.com/office/drawing/2014/main" id="{CA7FA4BD-A657-CE48-9AE9-7CD8281BC9A2}"/>
                      </a:ext>
                    </a:extLst>
                  </p:cNvPr>
                  <p:cNvSpPr/>
                  <p:nvPr/>
                </p:nvSpPr>
                <p:spPr>
                  <a:xfrm>
                    <a:off x="1356680" y="4075218"/>
                    <a:ext cx="464967" cy="4409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C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手繪多邊形: 圖案 68">
                    <a:extLst>
                      <a:ext uri="{FF2B5EF4-FFF2-40B4-BE49-F238E27FC236}">
                        <a16:creationId xmlns:a16="http://schemas.microsoft.com/office/drawing/2014/main" id="{E0278EDA-BB3D-3D40-AC92-443FA7022B48}"/>
                      </a:ext>
                    </a:extLst>
                  </p:cNvPr>
                  <p:cNvSpPr/>
                  <p:nvPr/>
                </p:nvSpPr>
                <p:spPr>
                  <a:xfrm>
                    <a:off x="1308759" y="4551468"/>
                    <a:ext cx="579291" cy="690104"/>
                  </a:xfrm>
                  <a:custGeom>
                    <a:avLst/>
                    <a:gdLst>
                      <a:gd name="connsiteX0" fmla="*/ 456577 w 1069357"/>
                      <a:gd name="connsiteY0" fmla="*/ 0 h 904768"/>
                      <a:gd name="connsiteX1" fmla="*/ 616973 w 1069357"/>
                      <a:gd name="connsiteY1" fmla="*/ 0 h 904768"/>
                      <a:gd name="connsiteX2" fmla="*/ 1069357 w 1069357"/>
                      <a:gd name="connsiteY2" fmla="*/ 452384 h 904768"/>
                      <a:gd name="connsiteX3" fmla="*/ 1065164 w 1069357"/>
                      <a:gd name="connsiteY3" fmla="*/ 493978 h 904768"/>
                      <a:gd name="connsiteX4" fmla="*/ 1065164 w 1069357"/>
                      <a:gd name="connsiteY4" fmla="*/ 817301 h 904768"/>
                      <a:gd name="connsiteX5" fmla="*/ 977697 w 1069357"/>
                      <a:gd name="connsiteY5" fmla="*/ 904768 h 904768"/>
                      <a:gd name="connsiteX6" fmla="*/ 616973 w 1069357"/>
                      <a:gd name="connsiteY6" fmla="*/ 904768 h 904768"/>
                      <a:gd name="connsiteX7" fmla="*/ 456577 w 1069357"/>
                      <a:gd name="connsiteY7" fmla="*/ 904768 h 904768"/>
                      <a:gd name="connsiteX8" fmla="*/ 87467 w 1069357"/>
                      <a:gd name="connsiteY8" fmla="*/ 904768 h 904768"/>
                      <a:gd name="connsiteX9" fmla="*/ 0 w 1069357"/>
                      <a:gd name="connsiteY9" fmla="*/ 817301 h 904768"/>
                      <a:gd name="connsiteX10" fmla="*/ 0 w 1069357"/>
                      <a:gd name="connsiteY10" fmla="*/ 467445 h 904768"/>
                      <a:gd name="connsiteX11" fmla="*/ 5342 w 1069357"/>
                      <a:gd name="connsiteY11" fmla="*/ 440984 h 904768"/>
                      <a:gd name="connsiteX12" fmla="*/ 13384 w 1069357"/>
                      <a:gd name="connsiteY12" fmla="*/ 361213 h 904768"/>
                      <a:gd name="connsiteX13" fmla="*/ 456577 w 1069357"/>
                      <a:gd name="connsiteY13" fmla="*/ 0 h 90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69357" h="904768">
                        <a:moveTo>
                          <a:pt x="456577" y="0"/>
                        </a:moveTo>
                        <a:lnTo>
                          <a:pt x="616973" y="0"/>
                        </a:lnTo>
                        <a:cubicBezTo>
                          <a:pt x="866818" y="0"/>
                          <a:pt x="1069357" y="202539"/>
                          <a:pt x="1069357" y="452384"/>
                        </a:cubicBezTo>
                        <a:lnTo>
                          <a:pt x="1065164" y="493978"/>
                        </a:lnTo>
                        <a:lnTo>
                          <a:pt x="1065164" y="817301"/>
                        </a:lnTo>
                        <a:cubicBezTo>
                          <a:pt x="1065164" y="865608"/>
                          <a:pt x="1026004" y="904768"/>
                          <a:pt x="977697" y="904768"/>
                        </a:cubicBezTo>
                        <a:lnTo>
                          <a:pt x="616973" y="904768"/>
                        </a:lnTo>
                        <a:lnTo>
                          <a:pt x="456577" y="904768"/>
                        </a:lnTo>
                        <a:lnTo>
                          <a:pt x="87467" y="904768"/>
                        </a:lnTo>
                        <a:cubicBezTo>
                          <a:pt x="39160" y="904768"/>
                          <a:pt x="0" y="865608"/>
                          <a:pt x="0" y="817301"/>
                        </a:cubicBezTo>
                        <a:lnTo>
                          <a:pt x="0" y="467445"/>
                        </a:lnTo>
                        <a:lnTo>
                          <a:pt x="5342" y="440984"/>
                        </a:lnTo>
                        <a:lnTo>
                          <a:pt x="13384" y="361213"/>
                        </a:lnTo>
                        <a:cubicBezTo>
                          <a:pt x="55567" y="155069"/>
                          <a:pt x="237963" y="0"/>
                          <a:pt x="45657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" name="群組 9">
                  <a:extLst>
                    <a:ext uri="{FF2B5EF4-FFF2-40B4-BE49-F238E27FC236}">
                      <a16:creationId xmlns:a16="http://schemas.microsoft.com/office/drawing/2014/main" id="{739A2EC6-59C5-A343-8314-D87041FAC6EA}"/>
                    </a:ext>
                  </a:extLst>
                </p:cNvPr>
                <p:cNvGrpSpPr/>
                <p:nvPr/>
              </p:nvGrpSpPr>
              <p:grpSpPr>
                <a:xfrm>
                  <a:off x="6095884" y="4391956"/>
                  <a:ext cx="579291" cy="1166354"/>
                  <a:chOff x="1308759" y="4075218"/>
                  <a:chExt cx="579291" cy="1166354"/>
                </a:xfrm>
              </p:grpSpPr>
              <p:sp>
                <p:nvSpPr>
                  <p:cNvPr id="20" name="橢圓 19">
                    <a:extLst>
                      <a:ext uri="{FF2B5EF4-FFF2-40B4-BE49-F238E27FC236}">
                        <a16:creationId xmlns:a16="http://schemas.microsoft.com/office/drawing/2014/main" id="{B6A234DE-294F-634B-B039-62F00851F298}"/>
                      </a:ext>
                    </a:extLst>
                  </p:cNvPr>
                  <p:cNvSpPr/>
                  <p:nvPr/>
                </p:nvSpPr>
                <p:spPr>
                  <a:xfrm>
                    <a:off x="1356680" y="4075218"/>
                    <a:ext cx="464967" cy="44099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手繪多邊形: 圖案 71">
                    <a:extLst>
                      <a:ext uri="{FF2B5EF4-FFF2-40B4-BE49-F238E27FC236}">
                        <a16:creationId xmlns:a16="http://schemas.microsoft.com/office/drawing/2014/main" id="{34925AE6-12D1-FE46-871D-ED06B117DC15}"/>
                      </a:ext>
                    </a:extLst>
                  </p:cNvPr>
                  <p:cNvSpPr/>
                  <p:nvPr/>
                </p:nvSpPr>
                <p:spPr>
                  <a:xfrm>
                    <a:off x="1308759" y="4551468"/>
                    <a:ext cx="579291" cy="690104"/>
                  </a:xfrm>
                  <a:custGeom>
                    <a:avLst/>
                    <a:gdLst>
                      <a:gd name="connsiteX0" fmla="*/ 456577 w 1069357"/>
                      <a:gd name="connsiteY0" fmla="*/ 0 h 904768"/>
                      <a:gd name="connsiteX1" fmla="*/ 616973 w 1069357"/>
                      <a:gd name="connsiteY1" fmla="*/ 0 h 904768"/>
                      <a:gd name="connsiteX2" fmla="*/ 1069357 w 1069357"/>
                      <a:gd name="connsiteY2" fmla="*/ 452384 h 904768"/>
                      <a:gd name="connsiteX3" fmla="*/ 1065164 w 1069357"/>
                      <a:gd name="connsiteY3" fmla="*/ 493978 h 904768"/>
                      <a:gd name="connsiteX4" fmla="*/ 1065164 w 1069357"/>
                      <a:gd name="connsiteY4" fmla="*/ 817301 h 904768"/>
                      <a:gd name="connsiteX5" fmla="*/ 977697 w 1069357"/>
                      <a:gd name="connsiteY5" fmla="*/ 904768 h 904768"/>
                      <a:gd name="connsiteX6" fmla="*/ 616973 w 1069357"/>
                      <a:gd name="connsiteY6" fmla="*/ 904768 h 904768"/>
                      <a:gd name="connsiteX7" fmla="*/ 456577 w 1069357"/>
                      <a:gd name="connsiteY7" fmla="*/ 904768 h 904768"/>
                      <a:gd name="connsiteX8" fmla="*/ 87467 w 1069357"/>
                      <a:gd name="connsiteY8" fmla="*/ 904768 h 904768"/>
                      <a:gd name="connsiteX9" fmla="*/ 0 w 1069357"/>
                      <a:gd name="connsiteY9" fmla="*/ 817301 h 904768"/>
                      <a:gd name="connsiteX10" fmla="*/ 0 w 1069357"/>
                      <a:gd name="connsiteY10" fmla="*/ 467445 h 904768"/>
                      <a:gd name="connsiteX11" fmla="*/ 5342 w 1069357"/>
                      <a:gd name="connsiteY11" fmla="*/ 440984 h 904768"/>
                      <a:gd name="connsiteX12" fmla="*/ 13384 w 1069357"/>
                      <a:gd name="connsiteY12" fmla="*/ 361213 h 904768"/>
                      <a:gd name="connsiteX13" fmla="*/ 456577 w 1069357"/>
                      <a:gd name="connsiteY13" fmla="*/ 0 h 90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69357" h="904768">
                        <a:moveTo>
                          <a:pt x="456577" y="0"/>
                        </a:moveTo>
                        <a:lnTo>
                          <a:pt x="616973" y="0"/>
                        </a:lnTo>
                        <a:cubicBezTo>
                          <a:pt x="866818" y="0"/>
                          <a:pt x="1069357" y="202539"/>
                          <a:pt x="1069357" y="452384"/>
                        </a:cubicBezTo>
                        <a:lnTo>
                          <a:pt x="1065164" y="493978"/>
                        </a:lnTo>
                        <a:lnTo>
                          <a:pt x="1065164" y="817301"/>
                        </a:lnTo>
                        <a:cubicBezTo>
                          <a:pt x="1065164" y="865608"/>
                          <a:pt x="1026004" y="904768"/>
                          <a:pt x="977697" y="904768"/>
                        </a:cubicBezTo>
                        <a:lnTo>
                          <a:pt x="616973" y="904768"/>
                        </a:lnTo>
                        <a:lnTo>
                          <a:pt x="456577" y="904768"/>
                        </a:lnTo>
                        <a:lnTo>
                          <a:pt x="87467" y="904768"/>
                        </a:lnTo>
                        <a:cubicBezTo>
                          <a:pt x="39160" y="904768"/>
                          <a:pt x="0" y="865608"/>
                          <a:pt x="0" y="817301"/>
                        </a:cubicBezTo>
                        <a:lnTo>
                          <a:pt x="0" y="467445"/>
                        </a:lnTo>
                        <a:lnTo>
                          <a:pt x="5342" y="440984"/>
                        </a:lnTo>
                        <a:lnTo>
                          <a:pt x="13384" y="361213"/>
                        </a:lnTo>
                        <a:cubicBezTo>
                          <a:pt x="55567" y="155069"/>
                          <a:pt x="237963" y="0"/>
                          <a:pt x="45657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11" name="直線單箭頭接點 74">
                  <a:extLst>
                    <a:ext uri="{FF2B5EF4-FFF2-40B4-BE49-F238E27FC236}">
                      <a16:creationId xmlns:a16="http://schemas.microsoft.com/office/drawing/2014/main" id="{4BEEB6FC-F867-7347-9DB4-A34E078F04F0}"/>
                    </a:ext>
                  </a:extLst>
                </p:cNvPr>
                <p:cNvCxnSpPr/>
                <p:nvPr/>
              </p:nvCxnSpPr>
              <p:spPr>
                <a:xfrm flipV="1">
                  <a:off x="2591267" y="3314700"/>
                  <a:ext cx="1744513" cy="9220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C859B267-D310-9240-BFF1-3E4C8D72C9D8}"/>
                    </a:ext>
                  </a:extLst>
                </p:cNvPr>
                <p:cNvSpPr txBox="1"/>
                <p:nvPr/>
              </p:nvSpPr>
              <p:spPr>
                <a:xfrm rot="20007164">
                  <a:off x="2606732" y="3593024"/>
                  <a:ext cx="1128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Username: A</a:t>
                  </a:r>
                  <a:endParaRPr lang="zh-TW" altLang="en-US" sz="1400" dirty="0"/>
                </a:p>
              </p:txBody>
            </p:sp>
            <p:cxnSp>
              <p:nvCxnSpPr>
                <p:cNvPr id="13" name="直線單箭頭接點 76">
                  <a:extLst>
                    <a:ext uri="{FF2B5EF4-FFF2-40B4-BE49-F238E27FC236}">
                      <a16:creationId xmlns:a16="http://schemas.microsoft.com/office/drawing/2014/main" id="{090D54AC-BB2F-764A-89F9-5A524A54C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2431" y="3356442"/>
                  <a:ext cx="754832" cy="831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216B0617-A9A6-0748-A5E5-5705299A54A4}"/>
                    </a:ext>
                  </a:extLst>
                </p:cNvPr>
                <p:cNvSpPr txBox="1"/>
                <p:nvPr/>
              </p:nvSpPr>
              <p:spPr>
                <a:xfrm rot="18777769">
                  <a:off x="3135956" y="3835573"/>
                  <a:ext cx="11224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Username: B</a:t>
                  </a:r>
                  <a:endParaRPr lang="zh-TW" altLang="en-US" sz="1400" dirty="0"/>
                </a:p>
              </p:txBody>
            </p:sp>
            <p:cxnSp>
              <p:nvCxnSpPr>
                <p:cNvPr id="15" name="直線單箭頭接點 80">
                  <a:extLst>
                    <a:ext uri="{FF2B5EF4-FFF2-40B4-BE49-F238E27FC236}">
                      <a16:creationId xmlns:a16="http://schemas.microsoft.com/office/drawing/2014/main" id="{CD276F14-FD17-324B-9E7C-D1834B568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28974" y="3393034"/>
                  <a:ext cx="71137" cy="9121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84CF592-9AF1-654F-B7B0-7A19258B613A}"/>
                    </a:ext>
                  </a:extLst>
                </p:cNvPr>
                <p:cNvSpPr txBox="1"/>
                <p:nvPr/>
              </p:nvSpPr>
              <p:spPr>
                <a:xfrm rot="5030721">
                  <a:off x="4477324" y="3754478"/>
                  <a:ext cx="11208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Username: C</a:t>
                  </a:r>
                  <a:endParaRPr lang="zh-TW" altLang="en-US" sz="1400" dirty="0"/>
                </a:p>
              </p:txBody>
            </p:sp>
            <p:cxnSp>
              <p:nvCxnSpPr>
                <p:cNvPr id="17" name="直線單箭頭接點 84">
                  <a:extLst>
                    <a:ext uri="{FF2B5EF4-FFF2-40B4-BE49-F238E27FC236}">
                      <a16:creationId xmlns:a16="http://schemas.microsoft.com/office/drawing/2014/main" id="{491DDA3E-DDE2-5940-8CAE-89EFECCA7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6907" y="3393034"/>
                  <a:ext cx="985773" cy="9121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0B72C957-1580-314E-A7C3-65B66FC80880}"/>
                    </a:ext>
                  </a:extLst>
                </p:cNvPr>
                <p:cNvSpPr txBox="1"/>
                <p:nvPr/>
              </p:nvSpPr>
              <p:spPr>
                <a:xfrm rot="2674148">
                  <a:off x="5253060" y="3648414"/>
                  <a:ext cx="13740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Username: D-P2</a:t>
                  </a:r>
                  <a:endParaRPr lang="zh-TW" altLang="en-US" sz="1400" dirty="0"/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DC2CB8B3-C8FC-1040-9C3B-C321AF7F53BA}"/>
                    </a:ext>
                  </a:extLst>
                </p:cNvPr>
                <p:cNvSpPr txBox="1"/>
                <p:nvPr/>
              </p:nvSpPr>
              <p:spPr>
                <a:xfrm rot="2559558">
                  <a:off x="5508762" y="3559512"/>
                  <a:ext cx="13740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Username: D-P1</a:t>
                  </a:r>
                  <a:endParaRPr lang="zh-TW" altLang="en-US" sz="1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8309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6102FE0-2361-0745-9079-9B6A31F06591}"/>
              </a:ext>
            </a:extLst>
          </p:cNvPr>
          <p:cNvGrpSpPr/>
          <p:nvPr/>
        </p:nvGrpSpPr>
        <p:grpSpPr>
          <a:xfrm>
            <a:off x="0" y="51440"/>
            <a:ext cx="12192000" cy="6755119"/>
            <a:chOff x="0" y="51440"/>
            <a:chExt cx="12192000" cy="675511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A60D406-6078-D54E-9B52-0C88A6459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1440"/>
              <a:ext cx="12192000" cy="675511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2F9967-4A1B-A546-92E1-8C38D0B5AE2B}"/>
                </a:ext>
              </a:extLst>
            </p:cNvPr>
            <p:cNvSpPr/>
            <p:nvPr/>
          </p:nvSpPr>
          <p:spPr>
            <a:xfrm>
              <a:off x="0" y="51441"/>
              <a:ext cx="2529191" cy="6603742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22A392-AF84-964D-97C7-4DA0DC45C866}"/>
                </a:ext>
              </a:extLst>
            </p:cNvPr>
            <p:cNvSpPr/>
            <p:nvPr/>
          </p:nvSpPr>
          <p:spPr>
            <a:xfrm>
              <a:off x="9662809" y="51441"/>
              <a:ext cx="2529191" cy="6603742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0C1BF25-F5BE-F947-AF96-35169D54A229}"/>
                </a:ext>
              </a:extLst>
            </p:cNvPr>
            <p:cNvSpPr/>
            <p:nvPr/>
          </p:nvSpPr>
          <p:spPr>
            <a:xfrm>
              <a:off x="2529191" y="533400"/>
              <a:ext cx="7133618" cy="279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37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19C59FAB-3AD0-9247-857F-EF293B7C7EF6}"/>
              </a:ext>
            </a:extLst>
          </p:cNvPr>
          <p:cNvGrpSpPr/>
          <p:nvPr/>
        </p:nvGrpSpPr>
        <p:grpSpPr>
          <a:xfrm>
            <a:off x="0" y="51441"/>
            <a:ext cx="12192000" cy="6733592"/>
            <a:chOff x="0" y="51441"/>
            <a:chExt cx="12192000" cy="6733592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BC0D183-8ECC-594C-BCE8-2AE1C645B321}"/>
                </a:ext>
              </a:extLst>
            </p:cNvPr>
            <p:cNvGrpSpPr/>
            <p:nvPr/>
          </p:nvGrpSpPr>
          <p:grpSpPr>
            <a:xfrm>
              <a:off x="0" y="51441"/>
              <a:ext cx="12192000" cy="6733592"/>
              <a:chOff x="0" y="51441"/>
              <a:chExt cx="12192000" cy="673359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67C55624-039A-2D43-B375-BBE8C890A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72966"/>
                <a:ext cx="12192000" cy="6712067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B85CC3-6D9C-2347-B4C8-81775EE5EC14}"/>
                  </a:ext>
                </a:extLst>
              </p:cNvPr>
              <p:cNvSpPr/>
              <p:nvPr/>
            </p:nvSpPr>
            <p:spPr>
              <a:xfrm>
                <a:off x="0" y="51441"/>
                <a:ext cx="2529191" cy="6603742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9C7E082-5517-5E4F-A2EB-0BBB862300D7}"/>
                  </a:ext>
                </a:extLst>
              </p:cNvPr>
              <p:cNvSpPr/>
              <p:nvPr/>
            </p:nvSpPr>
            <p:spPr>
              <a:xfrm>
                <a:off x="9662809" y="51441"/>
                <a:ext cx="2529191" cy="6603742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88B3147-8961-574F-9224-DD5ACF19E268}"/>
                  </a:ext>
                </a:extLst>
              </p:cNvPr>
              <p:cNvSpPr/>
              <p:nvPr/>
            </p:nvSpPr>
            <p:spPr>
              <a:xfrm>
                <a:off x="2529191" y="830580"/>
                <a:ext cx="7133618" cy="2794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47D7C02-4177-334C-8C5B-9E6D14B6682E}"/>
                  </a:ext>
                </a:extLst>
              </p:cNvPr>
              <p:cNvSpPr/>
              <p:nvPr/>
            </p:nvSpPr>
            <p:spPr>
              <a:xfrm>
                <a:off x="2529191" y="2020146"/>
                <a:ext cx="1185559" cy="2794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E6FEBF8-2362-254D-80DC-D0243C6DE98A}"/>
                </a:ext>
              </a:extLst>
            </p:cNvPr>
            <p:cNvGrpSpPr/>
            <p:nvPr/>
          </p:nvGrpSpPr>
          <p:grpSpPr>
            <a:xfrm>
              <a:off x="3650677" y="2243862"/>
              <a:ext cx="470655" cy="470655"/>
              <a:chOff x="4584671" y="2514600"/>
              <a:chExt cx="1080000" cy="1080000"/>
            </a:xfrm>
          </p:grpSpPr>
          <p:pic>
            <p:nvPicPr>
              <p:cNvPr id="11" name="圖形 10" descr="游標">
                <a:extLst>
                  <a:ext uri="{FF2B5EF4-FFF2-40B4-BE49-F238E27FC236}">
                    <a16:creationId xmlns:a16="http://schemas.microsoft.com/office/drawing/2014/main" id="{371496AB-F7C7-C24A-A16B-BCA8A1603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84671" y="2514600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0" name="圖形 9" descr="游標">
                <a:extLst>
                  <a:ext uri="{FF2B5EF4-FFF2-40B4-BE49-F238E27FC236}">
                    <a16:creationId xmlns:a16="http://schemas.microsoft.com/office/drawing/2014/main" id="{597B91E8-2B8C-7948-8A6A-32CB08426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67471" y="259740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55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02C67A9-2473-5740-BCA6-45AF8CDA9934}"/>
              </a:ext>
            </a:extLst>
          </p:cNvPr>
          <p:cNvGrpSpPr/>
          <p:nvPr/>
        </p:nvGrpSpPr>
        <p:grpSpPr>
          <a:xfrm>
            <a:off x="0" y="51441"/>
            <a:ext cx="12192000" cy="6732062"/>
            <a:chOff x="0" y="51441"/>
            <a:chExt cx="12192000" cy="673206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F57A3BD-9D32-814E-90A9-0658FA12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4497"/>
              <a:ext cx="12192000" cy="670900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00C67F3-F646-9E43-8FDE-EE64B1E348CC}"/>
                </a:ext>
              </a:extLst>
            </p:cNvPr>
            <p:cNvSpPr/>
            <p:nvPr/>
          </p:nvSpPr>
          <p:spPr>
            <a:xfrm>
              <a:off x="0" y="51441"/>
              <a:ext cx="2529191" cy="6603742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082EDE-2DEC-304A-8C80-4AD97098D2AC}"/>
                </a:ext>
              </a:extLst>
            </p:cNvPr>
            <p:cNvSpPr/>
            <p:nvPr/>
          </p:nvSpPr>
          <p:spPr>
            <a:xfrm>
              <a:off x="2529191" y="830580"/>
              <a:ext cx="7133618" cy="279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020A14-68BB-A047-B555-8D251BF37981}"/>
                </a:ext>
              </a:extLst>
            </p:cNvPr>
            <p:cNvSpPr/>
            <p:nvPr/>
          </p:nvSpPr>
          <p:spPr>
            <a:xfrm>
              <a:off x="9749481" y="1109980"/>
              <a:ext cx="2323069" cy="40180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63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Macintosh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14</cp:revision>
  <dcterms:created xsi:type="dcterms:W3CDTF">2021-03-16T13:21:12Z</dcterms:created>
  <dcterms:modified xsi:type="dcterms:W3CDTF">2021-03-16T13:39:28Z</dcterms:modified>
</cp:coreProperties>
</file>