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00448B"/>
    <a:srgbClr val="FBE6D6"/>
    <a:srgbClr val="FFF2CC"/>
    <a:srgbClr val="2F518F"/>
    <a:srgbClr val="DEE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FFEE6-0FC5-9344-8792-0C3C6C3D1220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DA4C6-DC5A-A441-B1C2-5A332CE9E9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105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DA4C6-DC5A-A441-B1C2-5A332CE9E9A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90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0A94E-8482-B441-8444-A9D455759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307D75-7EF7-D74C-8CB5-330B4906F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9E2D1-49B7-6147-B4A3-12B03377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6793CE-E27C-F849-9C32-6C1D95E1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11951-FDD0-CA45-8009-48849FB5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7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8ED04-6893-8443-81F3-072BFE0C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53209E-EF36-8A49-811F-3B7D31596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B49B79-ABCB-A146-AE5B-BE5DAFD8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8B122-DFA5-3C4A-82DA-C3F74708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3E6488-4AFB-F348-A1AB-844CFE31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211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D352DF-82D2-7849-9062-D701A7E30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BB4B87-2EEA-854B-AF95-8106ACC8B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651214-E676-E349-A2A4-FE880626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8164C3-7492-EF4D-AA1B-6170D94B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AA8D44-4C00-524A-9A4F-C8429F75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19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9A9E5-3016-0045-A4B0-8B05E7A7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AC99E-BEAC-DA40-A267-48277A4D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9B92C-5A29-6848-A34F-8D22A4B0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783AB0-CA15-C74A-B450-74D11953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ABE188-5285-F44F-BDD9-1388D7D1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168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1C889-DF00-A740-8DB0-0B273C07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794CF5-3226-D54C-B6D6-995E9C4A5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345717-29AB-0242-8673-3B203A57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AE6B7B-942A-AB45-A616-992EC854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0A046B-99E5-814B-B22D-2AF5A9A5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92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3D444-A09D-084E-A43A-FC14888C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F60F35-35D0-FC44-87EC-E41807DAE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1654ED-5B0E-0D47-8094-F4DECA1A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7C6505-6F9B-3F4B-8283-EEEE0E38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3FE551-8CE2-D24C-A141-365F85C2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254E8D-8ACB-7843-92BD-8C77BE73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65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8E8E4-5F03-444E-A83D-8E8EBE7F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763167-43E9-F245-BD47-9E37B337D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F63AE9-FF42-FF43-9257-A94A567A6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9AF182-B708-9842-A50C-F4858102D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43C7B9-49E9-2046-9023-F3E6F1BAC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7A09F9-670D-134F-86BF-0D5253EC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A13D9B-30E6-7946-A7BA-B9E39BE6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9C8D90-9A41-E241-BD4B-947C4C6A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743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04267-A082-B44F-8B2F-5B1B5560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E563D5-CF0D-AC4F-975A-A33D7C04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2B44A2-605A-9C45-A9EA-9334336D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DE57CC-A481-5D4E-A5EE-AAF7B67F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858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72153E-F952-1644-B767-F97BB599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3FB896-21AC-5F4E-BB9B-8958E8FF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D95A47-34E4-7040-B540-3E4E612E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08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6A001-6847-1744-8B74-4F80C374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9FE45-2C72-E34A-B431-D4D6484C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65E9FC-AED9-5140-968C-1517099F2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C9A65E-7C51-F347-AE2F-FA6693A9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6FF712-66BC-D744-9CDD-9CBA94C9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0CB208-B7F9-3B4D-860C-45E10D1C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909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F2836-F275-F947-8E23-2818C70B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9107A9-5F86-4F4D-9014-C3BF34667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4FEF6B-64CE-1E41-99C0-3CD96E480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4179F1-39D6-564E-A8AF-657C6C05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26D2E5-85C9-5040-B1C3-0B5246E8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FF35E4-E807-CE4F-8E0D-D920EAF2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05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8754D2-7530-1640-B6E3-B603EDAC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AE3198-25F5-514B-9763-289ABAAF2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46F395-92BD-6C4D-A8E6-C85C3FF0B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190D2-4348-C740-927A-0B354091B579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0C56B3-BEEA-A64E-8B0C-48B2C10E4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F925B-B602-694E-8F6C-7398959B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48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9" Type="http://schemas.openxmlformats.org/officeDocument/2006/relationships/image" Target="NUL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08193FB4-6165-F94E-9160-F21C6251C856}"/>
              </a:ext>
            </a:extLst>
          </p:cNvPr>
          <p:cNvGrpSpPr/>
          <p:nvPr/>
        </p:nvGrpSpPr>
        <p:grpSpPr>
          <a:xfrm>
            <a:off x="-305507" y="1017948"/>
            <a:ext cx="13729276" cy="5635490"/>
            <a:chOff x="-305507" y="1017948"/>
            <a:chExt cx="13729276" cy="563549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060A29E-BDE1-B14C-9C07-0A7E4D6E95C8}"/>
                </a:ext>
              </a:extLst>
            </p:cNvPr>
            <p:cNvSpPr/>
            <p:nvPr/>
          </p:nvSpPr>
          <p:spPr>
            <a:xfrm>
              <a:off x="-305507" y="1017948"/>
              <a:ext cx="13729276" cy="5635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98B208C-C226-6048-A569-71ECD5E6866C}"/>
                </a:ext>
              </a:extLst>
            </p:cNvPr>
            <p:cNvSpPr/>
            <p:nvPr/>
          </p:nvSpPr>
          <p:spPr>
            <a:xfrm>
              <a:off x="6435023" y="5187654"/>
              <a:ext cx="6795734" cy="5397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F522AA7-DDC7-B840-8A5F-5A32177F777C}"/>
                </a:ext>
              </a:extLst>
            </p:cNvPr>
            <p:cNvSpPr/>
            <p:nvPr/>
          </p:nvSpPr>
          <p:spPr>
            <a:xfrm>
              <a:off x="6435023" y="2262453"/>
              <a:ext cx="6795736" cy="5200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8CA6701-77AB-DF4A-AF7B-CCFAFB48860E}"/>
                </a:ext>
              </a:extLst>
            </p:cNvPr>
            <p:cNvSpPr/>
            <p:nvPr/>
          </p:nvSpPr>
          <p:spPr>
            <a:xfrm>
              <a:off x="6435023" y="2789226"/>
              <a:ext cx="6795736" cy="24055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CFBCFB0A-BA0E-A34B-B465-8E5546C4A989}"/>
                </a:ext>
              </a:extLst>
            </p:cNvPr>
            <p:cNvSpPr txBox="1"/>
            <p:nvPr/>
          </p:nvSpPr>
          <p:spPr>
            <a:xfrm>
              <a:off x="6251353" y="1325981"/>
              <a:ext cx="25382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(b) A coherent Set (CS)</a:t>
              </a:r>
              <a:endParaRPr lang="zh-TW" altLang="en-US" sz="2000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F3D8519-F5EA-3D48-819B-4C42F27D4C85}"/>
                </a:ext>
              </a:extLst>
            </p:cNvPr>
            <p:cNvSpPr txBox="1"/>
            <p:nvPr/>
          </p:nvSpPr>
          <p:spPr>
            <a:xfrm>
              <a:off x="6843767" y="2420640"/>
              <a:ext cx="855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Layer 1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3186F2A-C1FD-8E45-BD17-47B6663C1443}"/>
                </a:ext>
              </a:extLst>
            </p:cNvPr>
            <p:cNvSpPr txBox="1"/>
            <p:nvPr/>
          </p:nvSpPr>
          <p:spPr>
            <a:xfrm>
              <a:off x="6843767" y="2836276"/>
              <a:ext cx="855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Layer 2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1FBF0D1B-7EF8-014C-8E7E-7506F7F68A21}"/>
                    </a:ext>
                  </a:extLst>
                </p:cNvPr>
                <p:cNvSpPr txBox="1"/>
                <p:nvPr/>
              </p:nvSpPr>
              <p:spPr>
                <a:xfrm rot="5400000">
                  <a:off x="7407010" y="3254039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……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1FBF0D1B-7EF8-014C-8E7E-7506F7F68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407010" y="3254039"/>
                  <a:ext cx="62228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BD40F9D9-85A9-CC49-936F-4161DACD3783}"/>
                    </a:ext>
                  </a:extLst>
                </p:cNvPr>
                <p:cNvSpPr txBox="1"/>
                <p:nvPr/>
              </p:nvSpPr>
              <p:spPr>
                <a:xfrm rot="5400000">
                  <a:off x="7407010" y="4300154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……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BD40F9D9-85A9-CC49-936F-4161DACD3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407010" y="4300154"/>
                  <a:ext cx="6222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4" name="群組 133">
              <a:extLst>
                <a:ext uri="{FF2B5EF4-FFF2-40B4-BE49-F238E27FC236}">
                  <a16:creationId xmlns:a16="http://schemas.microsoft.com/office/drawing/2014/main" id="{469D8DCE-2BC2-E840-8993-3A16B95ED688}"/>
                </a:ext>
              </a:extLst>
            </p:cNvPr>
            <p:cNvGrpSpPr/>
            <p:nvPr/>
          </p:nvGrpSpPr>
          <p:grpSpPr>
            <a:xfrm>
              <a:off x="6843767" y="2775131"/>
              <a:ext cx="5595883" cy="2403899"/>
              <a:chOff x="6843767" y="2659700"/>
              <a:chExt cx="3250277" cy="2403899"/>
            </a:xfrm>
          </p:grpSpPr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F8B14226-BA50-FE47-99F5-47B7D238C4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3767" y="2659700"/>
                <a:ext cx="325027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9F15EF1D-9EB4-BA4D-9EB3-68169AFB7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3767" y="3075337"/>
                <a:ext cx="325027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BDD538E2-9324-AB45-B076-F3AEFFA14B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3767" y="3574100"/>
                <a:ext cx="325027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DFF7FA47-62AD-BA44-9700-C83FCA43C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3767" y="4035093"/>
                <a:ext cx="325027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46A3287F-65AB-264B-B23B-9B3EF61CF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3767" y="5063599"/>
                <a:ext cx="325027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61E1B45A-8B21-6440-B755-1F8048E413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3767" y="4680532"/>
                <a:ext cx="325027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777A97D-DF64-DD4E-8501-DBD6611B8A13}"/>
                </a:ext>
              </a:extLst>
            </p:cNvPr>
            <p:cNvSpPr txBox="1"/>
            <p:nvPr/>
          </p:nvSpPr>
          <p:spPr>
            <a:xfrm>
              <a:off x="6843767" y="4824539"/>
              <a:ext cx="1110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Layer m-1</a:t>
              </a:r>
              <a:endParaRPr lang="zh-TW" altLang="en-US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F9C11A82-1DF4-3449-9D29-D2BDE8CD356B}"/>
                </a:ext>
              </a:extLst>
            </p:cNvPr>
            <p:cNvSpPr txBox="1"/>
            <p:nvPr/>
          </p:nvSpPr>
          <p:spPr>
            <a:xfrm>
              <a:off x="6843767" y="5240175"/>
              <a:ext cx="922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Layer m</a:t>
              </a:r>
              <a:endParaRPr lang="zh-TW" altLang="en-US" dirty="0"/>
            </a:p>
          </p:txBody>
        </p:sp>
        <p:cxnSp>
          <p:nvCxnSpPr>
            <p:cNvPr id="51" name="直線單箭頭接點 97">
              <a:extLst>
                <a:ext uri="{FF2B5EF4-FFF2-40B4-BE49-F238E27FC236}">
                  <a16:creationId xmlns:a16="http://schemas.microsoft.com/office/drawing/2014/main" id="{B0F5803F-18C9-084E-8821-A22B75A4FB84}"/>
                </a:ext>
              </a:extLst>
            </p:cNvPr>
            <p:cNvCxnSpPr/>
            <p:nvPr/>
          </p:nvCxnSpPr>
          <p:spPr>
            <a:xfrm>
              <a:off x="8002957" y="2805704"/>
              <a:ext cx="0" cy="369332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446C73B0-DD15-5149-B746-64A2F94AF10B}"/>
                    </a:ext>
                  </a:extLst>
                </p:cNvPr>
                <p:cNvSpPr txBox="1"/>
                <p:nvPr/>
              </p:nvSpPr>
              <p:spPr>
                <a:xfrm>
                  <a:off x="8033755" y="2805704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446C73B0-DD15-5149-B746-64A2F94AF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3755" y="2805704"/>
                  <a:ext cx="47795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單箭頭接點 99">
              <a:extLst>
                <a:ext uri="{FF2B5EF4-FFF2-40B4-BE49-F238E27FC236}">
                  <a16:creationId xmlns:a16="http://schemas.microsoft.com/office/drawing/2014/main" id="{A5452804-7851-814D-AE1A-B7CC1B609ACD}"/>
                </a:ext>
              </a:extLst>
            </p:cNvPr>
            <p:cNvCxnSpPr>
              <a:cxnSpLocks/>
            </p:cNvCxnSpPr>
            <p:nvPr/>
          </p:nvCxnSpPr>
          <p:spPr>
            <a:xfrm>
              <a:off x="8002957" y="3705043"/>
              <a:ext cx="0" cy="390028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747BF569-4E4D-894E-A462-192D90238DF2}"/>
                    </a:ext>
                  </a:extLst>
                </p:cNvPr>
                <p:cNvSpPr txBox="1"/>
                <p:nvPr/>
              </p:nvSpPr>
              <p:spPr>
                <a:xfrm>
                  <a:off x="8056711" y="3715391"/>
                  <a:ext cx="4452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747BF569-4E4D-894E-A462-192D90238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6711" y="3715391"/>
                  <a:ext cx="44525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線單箭頭接點 101">
              <a:extLst>
                <a:ext uri="{FF2B5EF4-FFF2-40B4-BE49-F238E27FC236}">
                  <a16:creationId xmlns:a16="http://schemas.microsoft.com/office/drawing/2014/main" id="{D0DD4540-A311-C049-BB7C-45A7A0DDD51C}"/>
                </a:ext>
              </a:extLst>
            </p:cNvPr>
            <p:cNvCxnSpPr/>
            <p:nvPr/>
          </p:nvCxnSpPr>
          <p:spPr>
            <a:xfrm>
              <a:off x="8002957" y="4794858"/>
              <a:ext cx="0" cy="369332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C1FB7BFF-F956-B949-A008-9364A13FE5E0}"/>
                    </a:ext>
                  </a:extLst>
                </p:cNvPr>
                <p:cNvSpPr txBox="1"/>
                <p:nvPr/>
              </p:nvSpPr>
              <p:spPr>
                <a:xfrm>
                  <a:off x="8033755" y="4794858"/>
                  <a:ext cx="7597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C1FB7BFF-F956-B949-A008-9364A13FE5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3755" y="4794858"/>
                  <a:ext cx="75976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線單箭頭接點 103">
              <a:extLst>
                <a:ext uri="{FF2B5EF4-FFF2-40B4-BE49-F238E27FC236}">
                  <a16:creationId xmlns:a16="http://schemas.microsoft.com/office/drawing/2014/main" id="{1B58E90C-CF39-844C-98BB-44191CBB0AC2}"/>
                </a:ext>
              </a:extLst>
            </p:cNvPr>
            <p:cNvCxnSpPr/>
            <p:nvPr/>
          </p:nvCxnSpPr>
          <p:spPr>
            <a:xfrm>
              <a:off x="8002957" y="2346424"/>
              <a:ext cx="0" cy="38107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104">
              <a:extLst>
                <a:ext uri="{FF2B5EF4-FFF2-40B4-BE49-F238E27FC236}">
                  <a16:creationId xmlns:a16="http://schemas.microsoft.com/office/drawing/2014/main" id="{4BDD6690-E88C-C848-ABD1-08EB7C87CAF7}"/>
                </a:ext>
              </a:extLst>
            </p:cNvPr>
            <p:cNvCxnSpPr/>
            <p:nvPr/>
          </p:nvCxnSpPr>
          <p:spPr>
            <a:xfrm>
              <a:off x="8002957" y="5300961"/>
              <a:ext cx="0" cy="38107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2A682724-E1AE-B147-B994-2EB79E2278E7}"/>
                    </a:ext>
                  </a:extLst>
                </p:cNvPr>
                <p:cNvSpPr txBox="1"/>
                <p:nvPr/>
              </p:nvSpPr>
              <p:spPr>
                <a:xfrm>
                  <a:off x="8033755" y="2366331"/>
                  <a:ext cx="472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2A682724-E1AE-B147-B994-2EB79E227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3755" y="2366331"/>
                  <a:ext cx="47263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2EB07D6F-F3F1-4346-A230-96CBF02C12B1}"/>
                    </a:ext>
                  </a:extLst>
                </p:cNvPr>
                <p:cNvSpPr txBox="1"/>
                <p:nvPr/>
              </p:nvSpPr>
              <p:spPr>
                <a:xfrm>
                  <a:off x="8033755" y="5256736"/>
                  <a:ext cx="540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2EB07D6F-F3F1-4346-A230-96CBF02C1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3755" y="5256736"/>
                  <a:ext cx="54014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0B84284-454C-DB4F-9693-B3ECE10269AB}"/>
                </a:ext>
              </a:extLst>
            </p:cNvPr>
            <p:cNvGrpSpPr/>
            <p:nvPr/>
          </p:nvGrpSpPr>
          <p:grpSpPr>
            <a:xfrm>
              <a:off x="-305507" y="1324397"/>
              <a:ext cx="6860342" cy="4895941"/>
              <a:chOff x="-305507" y="1324397"/>
              <a:chExt cx="6860342" cy="4895941"/>
            </a:xfrm>
          </p:grpSpPr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C4E297E8-7971-A648-B992-A5B7C6DCF49B}"/>
                  </a:ext>
                </a:extLst>
              </p:cNvPr>
              <p:cNvGrpSpPr/>
              <p:nvPr/>
            </p:nvGrpSpPr>
            <p:grpSpPr>
              <a:xfrm>
                <a:off x="-40170" y="1869494"/>
                <a:ext cx="4239011" cy="4285573"/>
                <a:chOff x="698922" y="972836"/>
                <a:chExt cx="4239011" cy="4285573"/>
              </a:xfrm>
            </p:grpSpPr>
            <p:grpSp>
              <p:nvGrpSpPr>
                <p:cNvPr id="68" name="群組 67">
                  <a:extLst>
                    <a:ext uri="{FF2B5EF4-FFF2-40B4-BE49-F238E27FC236}">
                      <a16:creationId xmlns:a16="http://schemas.microsoft.com/office/drawing/2014/main" id="{54C572CE-D837-FD43-A2B4-FEC90DC9D6FC}"/>
                    </a:ext>
                  </a:extLst>
                </p:cNvPr>
                <p:cNvGrpSpPr/>
                <p:nvPr/>
              </p:nvGrpSpPr>
              <p:grpSpPr>
                <a:xfrm>
                  <a:off x="698922" y="972836"/>
                  <a:ext cx="4239011" cy="4027827"/>
                  <a:chOff x="3200252" y="1264437"/>
                  <a:chExt cx="3535901" cy="4027827"/>
                </a:xfrm>
              </p:grpSpPr>
              <p:grpSp>
                <p:nvGrpSpPr>
                  <p:cNvPr id="70" name="群組 69">
                    <a:extLst>
                      <a:ext uri="{FF2B5EF4-FFF2-40B4-BE49-F238E27FC236}">
                        <a16:creationId xmlns:a16="http://schemas.microsoft.com/office/drawing/2014/main" id="{9F0EB3F7-7EDF-7544-BC00-2E83118C44FF}"/>
                      </a:ext>
                    </a:extLst>
                  </p:cNvPr>
                  <p:cNvGrpSpPr/>
                  <p:nvPr/>
                </p:nvGrpSpPr>
                <p:grpSpPr>
                  <a:xfrm>
                    <a:off x="4048298" y="1682461"/>
                    <a:ext cx="2687855" cy="273050"/>
                    <a:chOff x="3979791" y="1905173"/>
                    <a:chExt cx="3250277" cy="273050"/>
                  </a:xfrm>
                </p:grpSpPr>
                <p:sp>
                  <p:nvSpPr>
                    <p:cNvPr id="115" name="矩形 114">
                      <a:extLst>
                        <a:ext uri="{FF2B5EF4-FFF2-40B4-BE49-F238E27FC236}">
                          <a16:creationId xmlns:a16="http://schemas.microsoft.com/office/drawing/2014/main" id="{3023BB6F-4A05-114B-8371-D84B5F00E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79791" y="1905173"/>
                      <a:ext cx="3250277" cy="273050"/>
                    </a:xfrm>
                    <a:prstGeom prst="rect">
                      <a:avLst/>
                    </a:prstGeom>
                    <a:solidFill>
                      <a:srgbClr val="F4F7B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grpSp>
                  <p:nvGrpSpPr>
                    <p:cNvPr id="116" name="群組 115">
                      <a:extLst>
                        <a:ext uri="{FF2B5EF4-FFF2-40B4-BE49-F238E27FC236}">
                          <a16:creationId xmlns:a16="http://schemas.microsoft.com/office/drawing/2014/main" id="{81B16DFB-321A-9C47-BF28-9AC344A765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79791" y="1905173"/>
                      <a:ext cx="3250277" cy="273050"/>
                      <a:chOff x="3979791" y="1905173"/>
                      <a:chExt cx="3250277" cy="273050"/>
                    </a:xfrm>
                  </p:grpSpPr>
                  <p:cxnSp>
                    <p:nvCxnSpPr>
                      <p:cNvPr id="117" name="直線接點 116">
                        <a:extLst>
                          <a:ext uri="{FF2B5EF4-FFF2-40B4-BE49-F238E27FC236}">
                            <a16:creationId xmlns:a16="http://schemas.microsoft.com/office/drawing/2014/main" id="{D7BE6641-2FC6-354B-A08B-4138E4C48BB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1905173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8" name="直線接點 117">
                        <a:extLst>
                          <a:ext uri="{FF2B5EF4-FFF2-40B4-BE49-F238E27FC236}">
                            <a16:creationId xmlns:a16="http://schemas.microsoft.com/office/drawing/2014/main" id="{A04A37F8-BFF1-BA4C-844B-34E733E56BE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1973436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直線接點 118">
                        <a:extLst>
                          <a:ext uri="{FF2B5EF4-FFF2-40B4-BE49-F238E27FC236}">
                            <a16:creationId xmlns:a16="http://schemas.microsoft.com/office/drawing/2014/main" id="{ED380ECA-E71B-CE4E-A34D-23FBB5C4A0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041699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直線接點 119">
                        <a:extLst>
                          <a:ext uri="{FF2B5EF4-FFF2-40B4-BE49-F238E27FC236}">
                            <a16:creationId xmlns:a16="http://schemas.microsoft.com/office/drawing/2014/main" id="{12F15996-854F-E647-9647-C34713CD29D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109962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直線接點 120">
                        <a:extLst>
                          <a:ext uri="{FF2B5EF4-FFF2-40B4-BE49-F238E27FC236}">
                            <a16:creationId xmlns:a16="http://schemas.microsoft.com/office/drawing/2014/main" id="{A21F65BA-DED8-4144-B114-C42435D7BDF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178223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1" name="群組 70">
                    <a:extLst>
                      <a:ext uri="{FF2B5EF4-FFF2-40B4-BE49-F238E27FC236}">
                        <a16:creationId xmlns:a16="http://schemas.microsoft.com/office/drawing/2014/main" id="{BE02ED39-6BE3-3747-BC39-B8E038DDE044}"/>
                      </a:ext>
                    </a:extLst>
                  </p:cNvPr>
                  <p:cNvGrpSpPr/>
                  <p:nvPr/>
                </p:nvGrpSpPr>
                <p:grpSpPr>
                  <a:xfrm>
                    <a:off x="4048298" y="2371811"/>
                    <a:ext cx="2687855" cy="273050"/>
                    <a:chOff x="3979791" y="1905173"/>
                    <a:chExt cx="3250277" cy="273050"/>
                  </a:xfrm>
                </p:grpSpPr>
                <p:sp>
                  <p:nvSpPr>
                    <p:cNvPr id="108" name="矩形 107">
                      <a:extLst>
                        <a:ext uri="{FF2B5EF4-FFF2-40B4-BE49-F238E27FC236}">
                          <a16:creationId xmlns:a16="http://schemas.microsoft.com/office/drawing/2014/main" id="{5C24B17F-20A7-D048-A86B-F185C8B40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79791" y="1905173"/>
                      <a:ext cx="3250277" cy="273050"/>
                    </a:xfrm>
                    <a:prstGeom prst="rect">
                      <a:avLst/>
                    </a:prstGeom>
                    <a:solidFill>
                      <a:srgbClr val="E5F77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grpSp>
                  <p:nvGrpSpPr>
                    <p:cNvPr id="109" name="群組 108">
                      <a:extLst>
                        <a:ext uri="{FF2B5EF4-FFF2-40B4-BE49-F238E27FC236}">
                          <a16:creationId xmlns:a16="http://schemas.microsoft.com/office/drawing/2014/main" id="{9B4B83CA-6868-FF4E-BDA5-A94F3F551C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79791" y="1905173"/>
                      <a:ext cx="3250277" cy="273050"/>
                      <a:chOff x="3979791" y="1905173"/>
                      <a:chExt cx="3250277" cy="273050"/>
                    </a:xfrm>
                  </p:grpSpPr>
                  <p:cxnSp>
                    <p:nvCxnSpPr>
                      <p:cNvPr id="110" name="直線接點 109">
                        <a:extLst>
                          <a:ext uri="{FF2B5EF4-FFF2-40B4-BE49-F238E27FC236}">
                            <a16:creationId xmlns:a16="http://schemas.microsoft.com/office/drawing/2014/main" id="{19B3A8AA-4626-804E-9B81-431F8BEC4B4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1905173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直線接點 110">
                        <a:extLst>
                          <a:ext uri="{FF2B5EF4-FFF2-40B4-BE49-F238E27FC236}">
                            <a16:creationId xmlns:a16="http://schemas.microsoft.com/office/drawing/2014/main" id="{75535EA5-B13A-0A4D-B9DB-04C476E61C3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1973436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直線接點 111">
                        <a:extLst>
                          <a:ext uri="{FF2B5EF4-FFF2-40B4-BE49-F238E27FC236}">
                            <a16:creationId xmlns:a16="http://schemas.microsoft.com/office/drawing/2014/main" id="{A7C8CDF7-84E5-0B40-AB6A-D7A46D6F987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041699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3" name="直線接點 112">
                        <a:extLst>
                          <a:ext uri="{FF2B5EF4-FFF2-40B4-BE49-F238E27FC236}">
                            <a16:creationId xmlns:a16="http://schemas.microsoft.com/office/drawing/2014/main" id="{DE951325-CD29-0641-ACDD-C816070CD23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109962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直線接點 113">
                        <a:extLst>
                          <a:ext uri="{FF2B5EF4-FFF2-40B4-BE49-F238E27FC236}">
                            <a16:creationId xmlns:a16="http://schemas.microsoft.com/office/drawing/2014/main" id="{1E37C17A-7985-4249-87CD-08F47CFFF2D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178223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2" name="群組 71">
                    <a:extLst>
                      <a:ext uri="{FF2B5EF4-FFF2-40B4-BE49-F238E27FC236}">
                        <a16:creationId xmlns:a16="http://schemas.microsoft.com/office/drawing/2014/main" id="{A9F20AC5-C342-3146-84EE-8AC7F57CDC43}"/>
                      </a:ext>
                    </a:extLst>
                  </p:cNvPr>
                  <p:cNvGrpSpPr/>
                  <p:nvPr/>
                </p:nvGrpSpPr>
                <p:grpSpPr>
                  <a:xfrm>
                    <a:off x="4048298" y="3243997"/>
                    <a:ext cx="2687855" cy="273050"/>
                    <a:chOff x="3979791" y="1905173"/>
                    <a:chExt cx="3250277" cy="273050"/>
                  </a:xfrm>
                </p:grpSpPr>
                <p:sp>
                  <p:nvSpPr>
                    <p:cNvPr id="101" name="矩形 100">
                      <a:extLst>
                        <a:ext uri="{FF2B5EF4-FFF2-40B4-BE49-F238E27FC236}">
                          <a16:creationId xmlns:a16="http://schemas.microsoft.com/office/drawing/2014/main" id="{80FB4E89-C809-C24C-AC1F-5DC691004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79791" y="1905173"/>
                      <a:ext cx="3250277" cy="273050"/>
                    </a:xfrm>
                    <a:prstGeom prst="rect">
                      <a:avLst/>
                    </a:prstGeom>
                    <a:solidFill>
                      <a:srgbClr val="DEBA6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grpSp>
                  <p:nvGrpSpPr>
                    <p:cNvPr id="102" name="群組 101">
                      <a:extLst>
                        <a:ext uri="{FF2B5EF4-FFF2-40B4-BE49-F238E27FC236}">
                          <a16:creationId xmlns:a16="http://schemas.microsoft.com/office/drawing/2014/main" id="{FE548292-C352-B549-9289-7A96C42AEE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79791" y="1905173"/>
                      <a:ext cx="3250277" cy="273050"/>
                      <a:chOff x="3979791" y="1905173"/>
                      <a:chExt cx="3250277" cy="273050"/>
                    </a:xfrm>
                  </p:grpSpPr>
                  <p:cxnSp>
                    <p:nvCxnSpPr>
                      <p:cNvPr id="103" name="直線接點 102">
                        <a:extLst>
                          <a:ext uri="{FF2B5EF4-FFF2-40B4-BE49-F238E27FC236}">
                            <a16:creationId xmlns:a16="http://schemas.microsoft.com/office/drawing/2014/main" id="{5BCA637B-97BA-EB40-9A0D-3E78891AC55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1905173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直線接點 103">
                        <a:extLst>
                          <a:ext uri="{FF2B5EF4-FFF2-40B4-BE49-F238E27FC236}">
                            <a16:creationId xmlns:a16="http://schemas.microsoft.com/office/drawing/2014/main" id="{AD7E650F-78C4-924F-9198-EB1E81040F5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1973436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直線接點 104">
                        <a:extLst>
                          <a:ext uri="{FF2B5EF4-FFF2-40B4-BE49-F238E27FC236}">
                            <a16:creationId xmlns:a16="http://schemas.microsoft.com/office/drawing/2014/main" id="{F62177E8-2480-4041-B296-8953A5549E6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041699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直線接點 105">
                        <a:extLst>
                          <a:ext uri="{FF2B5EF4-FFF2-40B4-BE49-F238E27FC236}">
                            <a16:creationId xmlns:a16="http://schemas.microsoft.com/office/drawing/2014/main" id="{C841B821-41D3-434F-8DC3-56866591D5A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109962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" name="直線接點 106">
                        <a:extLst>
                          <a:ext uri="{FF2B5EF4-FFF2-40B4-BE49-F238E27FC236}">
                            <a16:creationId xmlns:a16="http://schemas.microsoft.com/office/drawing/2014/main" id="{F3F85A7F-FCE0-4445-A6CE-A1956C90B11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178223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73" name="文字方塊 72">
                    <a:extLst>
                      <a:ext uri="{FF2B5EF4-FFF2-40B4-BE49-F238E27FC236}">
                        <a16:creationId xmlns:a16="http://schemas.microsoft.com/office/drawing/2014/main" id="{72C1FD38-AD36-E543-8943-5C44D2BC3C24}"/>
                      </a:ext>
                    </a:extLst>
                  </p:cNvPr>
                  <p:cNvSpPr txBox="1"/>
                  <p:nvPr/>
                </p:nvSpPr>
                <p:spPr>
                  <a:xfrm>
                    <a:off x="3400043" y="1631380"/>
                    <a:ext cx="4950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CS:1</a:t>
                    </a:r>
                    <a:endParaRPr lang="zh-TW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文字方塊 73">
                        <a:extLst>
                          <a:ext uri="{FF2B5EF4-FFF2-40B4-BE49-F238E27FC236}">
                            <a16:creationId xmlns:a16="http://schemas.microsoft.com/office/drawing/2014/main" id="{2CBCF84A-90E7-4243-A6DA-50E6CCE37071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5081082" y="2755892"/>
                        <a:ext cx="6222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……</m:t>
                              </m:r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文字方塊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5081082" y="2755892"/>
                        <a:ext cx="622286" cy="369332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5" name="文字方塊 74">
                    <a:extLst>
                      <a:ext uri="{FF2B5EF4-FFF2-40B4-BE49-F238E27FC236}">
                        <a16:creationId xmlns:a16="http://schemas.microsoft.com/office/drawing/2014/main" id="{9185F492-D659-8642-84E3-4A1F4F6A6C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00043" y="2323670"/>
                    <a:ext cx="4950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CS:2</a:t>
                    </a:r>
                    <a:endParaRPr lang="zh-TW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文字方塊 75">
                        <a:extLst>
                          <a:ext uri="{FF2B5EF4-FFF2-40B4-BE49-F238E27FC236}">
                            <a16:creationId xmlns:a16="http://schemas.microsoft.com/office/drawing/2014/main" id="{39DB9655-35B2-8A40-8DD7-D15BE68041B3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5081082" y="3678211"/>
                        <a:ext cx="6222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……</m:t>
                              </m:r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35" name="文字方塊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5081082" y="3678211"/>
                        <a:ext cx="622286" cy="369332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7" name="群組 76">
                    <a:extLst>
                      <a:ext uri="{FF2B5EF4-FFF2-40B4-BE49-F238E27FC236}">
                        <a16:creationId xmlns:a16="http://schemas.microsoft.com/office/drawing/2014/main" id="{55EA927E-66DA-E54F-99ED-D2443120A81F}"/>
                      </a:ext>
                    </a:extLst>
                  </p:cNvPr>
                  <p:cNvGrpSpPr/>
                  <p:nvPr/>
                </p:nvGrpSpPr>
                <p:grpSpPr>
                  <a:xfrm>
                    <a:off x="4048298" y="4208706"/>
                    <a:ext cx="2687855" cy="273050"/>
                    <a:chOff x="3979791" y="1905173"/>
                    <a:chExt cx="3250277" cy="273050"/>
                  </a:xfrm>
                </p:grpSpPr>
                <p:sp>
                  <p:nvSpPr>
                    <p:cNvPr id="94" name="矩形 93">
                      <a:extLst>
                        <a:ext uri="{FF2B5EF4-FFF2-40B4-BE49-F238E27FC236}">
                          <a16:creationId xmlns:a16="http://schemas.microsoft.com/office/drawing/2014/main" id="{5A19EB22-C23F-BF41-AA36-B820BCF29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79791" y="1905173"/>
                      <a:ext cx="3250277" cy="273050"/>
                    </a:xfrm>
                    <a:prstGeom prst="rect">
                      <a:avLst/>
                    </a:prstGeom>
                    <a:solidFill>
                      <a:srgbClr val="D58F9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grpSp>
                  <p:nvGrpSpPr>
                    <p:cNvPr id="95" name="群組 94">
                      <a:extLst>
                        <a:ext uri="{FF2B5EF4-FFF2-40B4-BE49-F238E27FC236}">
                          <a16:creationId xmlns:a16="http://schemas.microsoft.com/office/drawing/2014/main" id="{EDA00213-F395-3F4B-B64F-9A0FE6CD4D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79791" y="1905173"/>
                      <a:ext cx="3250277" cy="273050"/>
                      <a:chOff x="3979791" y="1905173"/>
                      <a:chExt cx="3250277" cy="273050"/>
                    </a:xfrm>
                  </p:grpSpPr>
                  <p:cxnSp>
                    <p:nvCxnSpPr>
                      <p:cNvPr id="96" name="直線接點 95">
                        <a:extLst>
                          <a:ext uri="{FF2B5EF4-FFF2-40B4-BE49-F238E27FC236}">
                            <a16:creationId xmlns:a16="http://schemas.microsoft.com/office/drawing/2014/main" id="{3706BF8D-DD1B-0047-8A9A-5C11A06E90C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1905173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直線接點 96">
                        <a:extLst>
                          <a:ext uri="{FF2B5EF4-FFF2-40B4-BE49-F238E27FC236}">
                            <a16:creationId xmlns:a16="http://schemas.microsoft.com/office/drawing/2014/main" id="{239B9EE1-D811-B540-B67E-23A3854066B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1973436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直線接點 97">
                        <a:extLst>
                          <a:ext uri="{FF2B5EF4-FFF2-40B4-BE49-F238E27FC236}">
                            <a16:creationId xmlns:a16="http://schemas.microsoft.com/office/drawing/2014/main" id="{D40C5CEA-C970-5247-9C30-DA784FDED0F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041699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直線接點 98">
                        <a:extLst>
                          <a:ext uri="{FF2B5EF4-FFF2-40B4-BE49-F238E27FC236}">
                            <a16:creationId xmlns:a16="http://schemas.microsoft.com/office/drawing/2014/main" id="{D90D5F93-EDC4-734B-89DA-D44BF87D956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109962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" name="直線接點 99">
                        <a:extLst>
                          <a:ext uri="{FF2B5EF4-FFF2-40B4-BE49-F238E27FC236}">
                            <a16:creationId xmlns:a16="http://schemas.microsoft.com/office/drawing/2014/main" id="{E4DCB115-9320-474A-9E03-E80CD82F020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178223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8" name="群組 77">
                    <a:extLst>
                      <a:ext uri="{FF2B5EF4-FFF2-40B4-BE49-F238E27FC236}">
                        <a16:creationId xmlns:a16="http://schemas.microsoft.com/office/drawing/2014/main" id="{74A7062B-FE2B-B34C-A653-084C3EAC8E8C}"/>
                      </a:ext>
                    </a:extLst>
                  </p:cNvPr>
                  <p:cNvGrpSpPr/>
                  <p:nvPr/>
                </p:nvGrpSpPr>
                <p:grpSpPr>
                  <a:xfrm>
                    <a:off x="4048298" y="4898056"/>
                    <a:ext cx="2687855" cy="273050"/>
                    <a:chOff x="3979791" y="1905173"/>
                    <a:chExt cx="3250277" cy="273050"/>
                  </a:xfrm>
                </p:grpSpPr>
                <p:sp>
                  <p:nvSpPr>
                    <p:cNvPr id="87" name="矩形 86">
                      <a:extLst>
                        <a:ext uri="{FF2B5EF4-FFF2-40B4-BE49-F238E27FC236}">
                          <a16:creationId xmlns:a16="http://schemas.microsoft.com/office/drawing/2014/main" id="{542F56B9-5153-244E-9234-E3144872FB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79791" y="1905173"/>
                      <a:ext cx="3250277" cy="27305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grpSp>
                  <p:nvGrpSpPr>
                    <p:cNvPr id="88" name="群組 87">
                      <a:extLst>
                        <a:ext uri="{FF2B5EF4-FFF2-40B4-BE49-F238E27FC236}">
                          <a16:creationId xmlns:a16="http://schemas.microsoft.com/office/drawing/2014/main" id="{CDCA67EE-6DF0-3549-9888-385C3CDAB3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79791" y="1905173"/>
                      <a:ext cx="3250277" cy="273050"/>
                      <a:chOff x="3979791" y="1905173"/>
                      <a:chExt cx="3250277" cy="273050"/>
                    </a:xfrm>
                  </p:grpSpPr>
                  <p:cxnSp>
                    <p:nvCxnSpPr>
                      <p:cNvPr id="89" name="直線接點 88">
                        <a:extLst>
                          <a:ext uri="{FF2B5EF4-FFF2-40B4-BE49-F238E27FC236}">
                            <a16:creationId xmlns:a16="http://schemas.microsoft.com/office/drawing/2014/main" id="{F326DC65-0FC7-2A49-9BD8-4180F4E1244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1905173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" name="直線接點 89">
                        <a:extLst>
                          <a:ext uri="{FF2B5EF4-FFF2-40B4-BE49-F238E27FC236}">
                            <a16:creationId xmlns:a16="http://schemas.microsoft.com/office/drawing/2014/main" id="{1CBBCF56-6DD5-EF40-AAA7-3B06B3B24B7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1973436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" name="直線接點 90">
                        <a:extLst>
                          <a:ext uri="{FF2B5EF4-FFF2-40B4-BE49-F238E27FC236}">
                            <a16:creationId xmlns:a16="http://schemas.microsoft.com/office/drawing/2014/main" id="{C36FF1D3-DEDE-C141-8A6D-F56D996221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041699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2" name="直線接點 91">
                        <a:extLst>
                          <a:ext uri="{FF2B5EF4-FFF2-40B4-BE49-F238E27FC236}">
                            <a16:creationId xmlns:a16="http://schemas.microsoft.com/office/drawing/2014/main" id="{8E1EB14A-25E7-B347-8A23-9FA2A9CB0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109962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直線接點 92">
                        <a:extLst>
                          <a:ext uri="{FF2B5EF4-FFF2-40B4-BE49-F238E27FC236}">
                            <a16:creationId xmlns:a16="http://schemas.microsoft.com/office/drawing/2014/main" id="{1897BAB7-2AA8-F240-A7A6-82456C4CDC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178223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79" name="文字方塊 78">
                    <a:extLst>
                      <a:ext uri="{FF2B5EF4-FFF2-40B4-BE49-F238E27FC236}">
                        <a16:creationId xmlns:a16="http://schemas.microsoft.com/office/drawing/2014/main" id="{79492003-D0D1-5746-A9EA-490F044417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04055" y="4922932"/>
                    <a:ext cx="4990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 err="1"/>
                      <a:t>CS:n</a:t>
                    </a:r>
                    <a:endParaRPr lang="zh-TW" altLang="en-US" dirty="0"/>
                  </a:p>
                </p:txBody>
              </p:sp>
              <p:sp>
                <p:nvSpPr>
                  <p:cNvPr id="80" name="文字方塊 79">
                    <a:extLst>
                      <a:ext uri="{FF2B5EF4-FFF2-40B4-BE49-F238E27FC236}">
                        <a16:creationId xmlns:a16="http://schemas.microsoft.com/office/drawing/2014/main" id="{BDD3D753-8442-E44D-9614-6B1B9F283330}"/>
                      </a:ext>
                    </a:extLst>
                  </p:cNvPr>
                  <p:cNvSpPr txBox="1"/>
                  <p:nvPr/>
                </p:nvSpPr>
                <p:spPr>
                  <a:xfrm>
                    <a:off x="3200252" y="4150941"/>
                    <a:ext cx="6554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CS:n-1</a:t>
                    </a:r>
                    <a:endParaRPr lang="zh-TW" altLang="en-US" dirty="0"/>
                  </a:p>
                </p:txBody>
              </p:sp>
              <p:sp>
                <p:nvSpPr>
                  <p:cNvPr id="81" name="左大括弧 80">
                    <a:extLst>
                      <a:ext uri="{FF2B5EF4-FFF2-40B4-BE49-F238E27FC236}">
                        <a16:creationId xmlns:a16="http://schemas.microsoft.com/office/drawing/2014/main" id="{1C9540BB-AB13-B947-B835-804BBD9F9C10}"/>
                      </a:ext>
                    </a:extLst>
                  </p:cNvPr>
                  <p:cNvSpPr/>
                  <p:nvPr/>
                </p:nvSpPr>
                <p:spPr>
                  <a:xfrm>
                    <a:off x="3955256" y="1690417"/>
                    <a:ext cx="46508" cy="265094"/>
                  </a:xfrm>
                  <a:prstGeom prst="leftBrace">
                    <a:avLst>
                      <a:gd name="adj1" fmla="val 28991"/>
                      <a:gd name="adj2" fmla="val 5000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2" name="左大括弧 81">
                    <a:extLst>
                      <a:ext uri="{FF2B5EF4-FFF2-40B4-BE49-F238E27FC236}">
                        <a16:creationId xmlns:a16="http://schemas.microsoft.com/office/drawing/2014/main" id="{47AD15A0-7497-1445-824F-0F51EE10085B}"/>
                      </a:ext>
                    </a:extLst>
                  </p:cNvPr>
                  <p:cNvSpPr/>
                  <p:nvPr/>
                </p:nvSpPr>
                <p:spPr>
                  <a:xfrm>
                    <a:off x="3955256" y="2379767"/>
                    <a:ext cx="46508" cy="265094"/>
                  </a:xfrm>
                  <a:prstGeom prst="leftBrace">
                    <a:avLst>
                      <a:gd name="adj1" fmla="val 28991"/>
                      <a:gd name="adj2" fmla="val 5000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3" name="左大括弧 82">
                    <a:extLst>
                      <a:ext uri="{FF2B5EF4-FFF2-40B4-BE49-F238E27FC236}">
                        <a16:creationId xmlns:a16="http://schemas.microsoft.com/office/drawing/2014/main" id="{52DE0DB0-A126-D343-8747-7EEF8E8C35F4}"/>
                      </a:ext>
                    </a:extLst>
                  </p:cNvPr>
                  <p:cNvSpPr/>
                  <p:nvPr/>
                </p:nvSpPr>
                <p:spPr>
                  <a:xfrm>
                    <a:off x="3955256" y="3251953"/>
                    <a:ext cx="46508" cy="265094"/>
                  </a:xfrm>
                  <a:prstGeom prst="leftBrace">
                    <a:avLst>
                      <a:gd name="adj1" fmla="val 28991"/>
                      <a:gd name="adj2" fmla="val 5000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4" name="左大括弧 83">
                    <a:extLst>
                      <a:ext uri="{FF2B5EF4-FFF2-40B4-BE49-F238E27FC236}">
                        <a16:creationId xmlns:a16="http://schemas.microsoft.com/office/drawing/2014/main" id="{54FCCC7B-F9EE-524D-9ECC-3CB256E9F2BC}"/>
                      </a:ext>
                    </a:extLst>
                  </p:cNvPr>
                  <p:cNvSpPr/>
                  <p:nvPr/>
                </p:nvSpPr>
                <p:spPr>
                  <a:xfrm>
                    <a:off x="3955256" y="4220028"/>
                    <a:ext cx="46508" cy="265094"/>
                  </a:xfrm>
                  <a:prstGeom prst="leftBrace">
                    <a:avLst>
                      <a:gd name="adj1" fmla="val 28991"/>
                      <a:gd name="adj2" fmla="val 5000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5" name="左大括弧 84">
                    <a:extLst>
                      <a:ext uri="{FF2B5EF4-FFF2-40B4-BE49-F238E27FC236}">
                        <a16:creationId xmlns:a16="http://schemas.microsoft.com/office/drawing/2014/main" id="{FCC8693D-C052-044F-B7D9-3068FCF57E21}"/>
                      </a:ext>
                    </a:extLst>
                  </p:cNvPr>
                  <p:cNvSpPr/>
                  <p:nvPr/>
                </p:nvSpPr>
                <p:spPr>
                  <a:xfrm>
                    <a:off x="3955256" y="4907825"/>
                    <a:ext cx="46508" cy="265094"/>
                  </a:xfrm>
                  <a:prstGeom prst="leftBrace">
                    <a:avLst>
                      <a:gd name="adj1" fmla="val 28991"/>
                      <a:gd name="adj2" fmla="val 5000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6" name="文字方塊 85">
                    <a:extLst>
                      <a:ext uri="{FF2B5EF4-FFF2-40B4-BE49-F238E27FC236}">
                        <a16:creationId xmlns:a16="http://schemas.microsoft.com/office/drawing/2014/main" id="{669AB5E4-E84C-3549-B3A7-7D9CA2FFABF5}"/>
                      </a:ext>
                    </a:extLst>
                  </p:cNvPr>
                  <p:cNvSpPr txBox="1"/>
                  <p:nvPr/>
                </p:nvSpPr>
                <p:spPr>
                  <a:xfrm>
                    <a:off x="4152084" y="1264437"/>
                    <a:ext cx="3011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i="1" dirty="0"/>
                      <a:t>L</a:t>
                    </a:r>
                    <a:r>
                      <a:rPr lang="en-US" altLang="zh-TW" i="1" baseline="-25000" dirty="0"/>
                      <a:t>0</a:t>
                    </a:r>
                    <a:endParaRPr lang="zh-TW" altLang="en-US" baseline="-25000" dirty="0"/>
                  </a:p>
                </p:txBody>
              </p:sp>
            </p:grpSp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65E1E6AD-F386-094E-A8E9-73AA51D801A0}"/>
                    </a:ext>
                  </a:extLst>
                </p:cNvPr>
                <p:cNvSpPr txBox="1"/>
                <p:nvPr/>
              </p:nvSpPr>
              <p:spPr>
                <a:xfrm>
                  <a:off x="1848320" y="1671677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i="1" dirty="0"/>
                    <a:t>L</a:t>
                  </a:r>
                  <a:r>
                    <a:rPr lang="en-US" altLang="zh-TW" i="1" baseline="-25000" dirty="0"/>
                    <a:t>1</a:t>
                  </a:r>
                  <a:endParaRPr lang="zh-TW" altLang="en-US" baseline="-25000" dirty="0"/>
                </a:p>
              </p:txBody>
            </p:sp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5453177F-986F-DC48-AA82-508894981B90}"/>
                    </a:ext>
                  </a:extLst>
                </p:cNvPr>
                <p:cNvSpPr txBox="1"/>
                <p:nvPr/>
              </p:nvSpPr>
              <p:spPr>
                <a:xfrm>
                  <a:off x="1848320" y="4232189"/>
                  <a:ext cx="4876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i="1" dirty="0"/>
                    <a:t>L</a:t>
                  </a:r>
                  <a:r>
                    <a:rPr lang="en-US" altLang="zh-TW" baseline="-25000" dirty="0"/>
                    <a:t>n-1</a:t>
                  </a:r>
                  <a:endParaRPr lang="zh-TW" altLang="en-US" baseline="-25000" dirty="0"/>
                </a:p>
              </p:txBody>
            </p:sp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21E022B9-1FA0-4349-9474-83F44A101397}"/>
                    </a:ext>
                  </a:extLst>
                </p:cNvPr>
                <p:cNvSpPr txBox="1"/>
                <p:nvPr/>
              </p:nvSpPr>
              <p:spPr>
                <a:xfrm>
                  <a:off x="1848320" y="4889077"/>
                  <a:ext cx="362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i="1" dirty="0"/>
                    <a:t>L</a:t>
                  </a:r>
                  <a:r>
                    <a:rPr lang="en-US" altLang="zh-TW" baseline="-25000" dirty="0"/>
                    <a:t>n</a:t>
                  </a:r>
                  <a:endParaRPr lang="zh-TW" altLang="en-US" baseline="-25000" dirty="0"/>
                </a:p>
              </p:txBody>
            </p:sp>
          </p:grp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29DF5A01-6724-C840-9D04-11426D6368CD}"/>
                  </a:ext>
                </a:extLst>
              </p:cNvPr>
              <p:cNvSpPr txBox="1"/>
              <p:nvPr/>
            </p:nvSpPr>
            <p:spPr>
              <a:xfrm>
                <a:off x="-305507" y="1324397"/>
                <a:ext cx="53914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/>
                  <a:t>(a) Coherent and Incoherent Alternating Structure</a:t>
                </a:r>
                <a:endParaRPr lang="zh-TW" altLang="en-US" sz="2000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0B69E9E-91A2-5345-8E1D-A01625BB187C}"/>
                  </a:ext>
                </a:extLst>
              </p:cNvPr>
              <p:cNvSpPr txBox="1"/>
              <p:nvPr/>
            </p:nvSpPr>
            <p:spPr>
              <a:xfrm>
                <a:off x="4254626" y="2212047"/>
                <a:ext cx="2300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0432FF"/>
                    </a:solidFill>
                  </a:rPr>
                  <a:t>EM wave optics</a:t>
                </a:r>
                <a:endParaRPr kumimoji="1" lang="zh-TW" altLang="en-US" sz="2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EAA6F8E-9FA7-F84F-89AF-662386324321}"/>
                  </a:ext>
                </a:extLst>
              </p:cNvPr>
              <p:cNvSpPr txBox="1"/>
              <p:nvPr/>
            </p:nvSpPr>
            <p:spPr>
              <a:xfrm>
                <a:off x="4254626" y="2933934"/>
                <a:ext cx="2300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0432FF"/>
                    </a:solidFill>
                  </a:rPr>
                  <a:t>EM wave optics</a:t>
                </a:r>
                <a:endParaRPr kumimoji="1" lang="zh-TW" altLang="en-US" sz="2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89EEC67-D880-684D-966F-0568CFA1810F}"/>
                  </a:ext>
                </a:extLst>
              </p:cNvPr>
              <p:cNvSpPr txBox="1"/>
              <p:nvPr/>
            </p:nvSpPr>
            <p:spPr>
              <a:xfrm>
                <a:off x="4254626" y="3761148"/>
                <a:ext cx="2300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0432FF"/>
                    </a:solidFill>
                  </a:rPr>
                  <a:t>EM wave optics</a:t>
                </a:r>
                <a:endParaRPr kumimoji="1" lang="zh-TW" altLang="en-US" sz="2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1C03D77-F28A-6445-A121-9069BA7F30CC}"/>
                  </a:ext>
                </a:extLst>
              </p:cNvPr>
              <p:cNvSpPr txBox="1"/>
              <p:nvPr/>
            </p:nvSpPr>
            <p:spPr>
              <a:xfrm>
                <a:off x="4254626" y="4751239"/>
                <a:ext cx="2300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0432FF"/>
                    </a:solidFill>
                  </a:rPr>
                  <a:t>EM wave optics</a:t>
                </a:r>
                <a:endParaRPr kumimoji="1" lang="zh-TW" altLang="en-US" sz="2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382490F-4FC1-1D49-BC6F-CE575732C84C}"/>
                  </a:ext>
                </a:extLst>
              </p:cNvPr>
              <p:cNvSpPr txBox="1"/>
              <p:nvPr/>
            </p:nvSpPr>
            <p:spPr>
              <a:xfrm>
                <a:off x="4254626" y="5420118"/>
                <a:ext cx="2300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0432FF"/>
                    </a:solidFill>
                  </a:rPr>
                  <a:t>EM wave optics</a:t>
                </a:r>
                <a:endParaRPr kumimoji="1" lang="zh-TW" altLang="en-US" sz="2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DBD417A-B3FD-F549-ABE5-80E4B532A261}"/>
                  </a:ext>
                </a:extLst>
              </p:cNvPr>
              <p:cNvSpPr txBox="1"/>
              <p:nvPr/>
            </p:nvSpPr>
            <p:spPr>
              <a:xfrm>
                <a:off x="4262920" y="2536312"/>
                <a:ext cx="15068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FF0000"/>
                    </a:solidFill>
                  </a:rPr>
                  <a:t>ray optics</a:t>
                </a:r>
                <a:endParaRPr kumimoji="1" lang="zh-TW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796E5E6-0A7B-D64A-9CA3-5BF46E0461D4}"/>
                  </a:ext>
                </a:extLst>
              </p:cNvPr>
              <p:cNvSpPr txBox="1"/>
              <p:nvPr/>
            </p:nvSpPr>
            <p:spPr>
              <a:xfrm>
                <a:off x="4262920" y="3324843"/>
                <a:ext cx="15068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FF0000"/>
                    </a:solidFill>
                  </a:rPr>
                  <a:t>ray optics</a:t>
                </a:r>
                <a:endParaRPr kumimoji="1" lang="zh-TW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259BDF4-26C4-B942-A08C-2E1A0446C3C3}"/>
                  </a:ext>
                </a:extLst>
              </p:cNvPr>
              <p:cNvSpPr txBox="1"/>
              <p:nvPr/>
            </p:nvSpPr>
            <p:spPr>
              <a:xfrm>
                <a:off x="4262920" y="4332109"/>
                <a:ext cx="15068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FF0000"/>
                    </a:solidFill>
                  </a:rPr>
                  <a:t>ray optics</a:t>
                </a:r>
                <a:endParaRPr kumimoji="1" lang="zh-TW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94417047-142A-724C-9592-88C1A610AA5B}"/>
                  </a:ext>
                </a:extLst>
              </p:cNvPr>
              <p:cNvSpPr txBox="1"/>
              <p:nvPr/>
            </p:nvSpPr>
            <p:spPr>
              <a:xfrm>
                <a:off x="4262920" y="5113458"/>
                <a:ext cx="15068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FF0000"/>
                    </a:solidFill>
                  </a:rPr>
                  <a:t>ray optics</a:t>
                </a:r>
                <a:endParaRPr kumimoji="1" lang="zh-TW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A5C4B2A-E9F5-9549-A13B-6AAF481318E5}"/>
                  </a:ext>
                </a:extLst>
              </p:cNvPr>
              <p:cNvSpPr txBox="1"/>
              <p:nvPr/>
            </p:nvSpPr>
            <p:spPr>
              <a:xfrm>
                <a:off x="4262920" y="5820228"/>
                <a:ext cx="15068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FF0000"/>
                    </a:solidFill>
                  </a:rPr>
                  <a:t>ray optics</a:t>
                </a:r>
                <a:endParaRPr kumimoji="1" lang="zh-TW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2652887-535A-2D4D-8F73-A1BF3FADEB4F}"/>
                  </a:ext>
                </a:extLst>
              </p:cNvPr>
              <p:cNvSpPr txBox="1"/>
              <p:nvPr/>
            </p:nvSpPr>
            <p:spPr>
              <a:xfrm>
                <a:off x="4262920" y="1830883"/>
                <a:ext cx="15068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FF0000"/>
                    </a:solidFill>
                  </a:rPr>
                  <a:t>ray optics</a:t>
                </a:r>
                <a:endParaRPr kumimoji="1" lang="zh-TW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" name="橢圓 1">
                <a:extLst>
                  <a:ext uri="{FF2B5EF4-FFF2-40B4-BE49-F238E27FC236}">
                    <a16:creationId xmlns:a16="http://schemas.microsoft.com/office/drawing/2014/main" id="{052807C5-0FA0-8F48-86E4-367AD59B9854}"/>
                  </a:ext>
                </a:extLst>
              </p:cNvPr>
              <p:cNvSpPr/>
              <p:nvPr/>
            </p:nvSpPr>
            <p:spPr>
              <a:xfrm>
                <a:off x="1777052" y="2030938"/>
                <a:ext cx="341224" cy="722063"/>
              </a:xfrm>
              <a:prstGeom prst="ellipse">
                <a:avLst/>
              </a:prstGeom>
              <a:solidFill>
                <a:srgbClr val="AFABAB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D3FE246-B926-764B-88F3-06260C83A381}"/>
                  </a:ext>
                </a:extLst>
              </p:cNvPr>
              <p:cNvSpPr txBox="1"/>
              <p:nvPr/>
            </p:nvSpPr>
            <p:spPr>
              <a:xfrm>
                <a:off x="2097569" y="1873899"/>
                <a:ext cx="9528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_CSet1_</a:t>
                </a:r>
                <a:endParaRPr kumimoji="1" lang="zh-TW" altLang="en-US" dirty="0"/>
              </a:p>
            </p:txBody>
          </p:sp>
          <p:sp>
            <p:nvSpPr>
              <p:cNvPr id="122" name="橢圓 121">
                <a:extLst>
                  <a:ext uri="{FF2B5EF4-FFF2-40B4-BE49-F238E27FC236}">
                    <a16:creationId xmlns:a16="http://schemas.microsoft.com/office/drawing/2014/main" id="{E0DEE06F-A0FD-0E46-895A-41B7FEC729F5}"/>
                  </a:ext>
                </a:extLst>
              </p:cNvPr>
              <p:cNvSpPr/>
              <p:nvPr/>
            </p:nvSpPr>
            <p:spPr>
              <a:xfrm>
                <a:off x="2241851" y="2734250"/>
                <a:ext cx="341224" cy="722063"/>
              </a:xfrm>
              <a:prstGeom prst="ellipse">
                <a:avLst/>
              </a:prstGeom>
              <a:solidFill>
                <a:srgbClr val="AFABAB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B472A082-5C8D-9442-96F6-6E6174B1B6BC}"/>
                  </a:ext>
                </a:extLst>
              </p:cNvPr>
              <p:cNvSpPr txBox="1"/>
              <p:nvPr/>
            </p:nvSpPr>
            <p:spPr>
              <a:xfrm>
                <a:off x="2562368" y="2577211"/>
                <a:ext cx="9528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_CSet2_</a:t>
                </a:r>
                <a:endParaRPr kumimoji="1" lang="zh-TW" altLang="en-US" dirty="0"/>
              </a:p>
            </p:txBody>
          </p:sp>
          <p:sp>
            <p:nvSpPr>
              <p:cNvPr id="124" name="橢圓 123">
                <a:extLst>
                  <a:ext uri="{FF2B5EF4-FFF2-40B4-BE49-F238E27FC236}">
                    <a16:creationId xmlns:a16="http://schemas.microsoft.com/office/drawing/2014/main" id="{A7B70194-C91E-514B-9DF1-15FF17A43954}"/>
                  </a:ext>
                </a:extLst>
              </p:cNvPr>
              <p:cNvSpPr/>
              <p:nvPr/>
            </p:nvSpPr>
            <p:spPr>
              <a:xfrm>
                <a:off x="1625880" y="4584683"/>
                <a:ext cx="341224" cy="722063"/>
              </a:xfrm>
              <a:prstGeom prst="ellipse">
                <a:avLst/>
              </a:prstGeom>
              <a:solidFill>
                <a:srgbClr val="AFABAB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02504365-3304-A14C-B695-9AAB848FBB44}"/>
                  </a:ext>
                </a:extLst>
              </p:cNvPr>
              <p:cNvSpPr txBox="1"/>
              <p:nvPr/>
            </p:nvSpPr>
            <p:spPr>
              <a:xfrm>
                <a:off x="1946397" y="4427644"/>
                <a:ext cx="1145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_CSetn-1_</a:t>
                </a:r>
                <a:endParaRPr kumimoji="1" lang="zh-TW" altLang="en-US" dirty="0"/>
              </a:p>
            </p:txBody>
          </p:sp>
          <p:sp>
            <p:nvSpPr>
              <p:cNvPr id="126" name="橢圓 125">
                <a:extLst>
                  <a:ext uri="{FF2B5EF4-FFF2-40B4-BE49-F238E27FC236}">
                    <a16:creationId xmlns:a16="http://schemas.microsoft.com/office/drawing/2014/main" id="{9425577D-E42D-2640-8799-B9C5D974E804}"/>
                  </a:ext>
                </a:extLst>
              </p:cNvPr>
              <p:cNvSpPr/>
              <p:nvPr/>
            </p:nvSpPr>
            <p:spPr>
              <a:xfrm>
                <a:off x="2071239" y="5285006"/>
                <a:ext cx="341224" cy="722063"/>
              </a:xfrm>
              <a:prstGeom prst="ellipse">
                <a:avLst/>
              </a:prstGeom>
              <a:solidFill>
                <a:srgbClr val="AFABAB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27" name="文字方塊 126">
                <a:extLst>
                  <a:ext uri="{FF2B5EF4-FFF2-40B4-BE49-F238E27FC236}">
                    <a16:creationId xmlns:a16="http://schemas.microsoft.com/office/drawing/2014/main" id="{EFAB165C-F6D1-4446-B971-E1558B22DD6A}"/>
                  </a:ext>
                </a:extLst>
              </p:cNvPr>
              <p:cNvSpPr txBox="1"/>
              <p:nvPr/>
            </p:nvSpPr>
            <p:spPr>
              <a:xfrm>
                <a:off x="2391756" y="5127967"/>
                <a:ext cx="957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_</a:t>
                </a:r>
                <a:r>
                  <a:rPr kumimoji="1" lang="en-US" altLang="zh-TW" dirty="0" err="1"/>
                  <a:t>CSetn</a:t>
                </a:r>
                <a:r>
                  <a:rPr kumimoji="1" lang="en-US" altLang="zh-TW" dirty="0"/>
                  <a:t>_</a:t>
                </a:r>
                <a:endParaRPr kumimoji="1" lang="zh-TW" altLang="en-US" dirty="0"/>
              </a:p>
            </p:txBody>
          </p:sp>
        </p:grp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CB762468-CE75-DC4E-B10D-1229C863498C}"/>
                </a:ext>
              </a:extLst>
            </p:cNvPr>
            <p:cNvCxnSpPr/>
            <p:nvPr/>
          </p:nvCxnSpPr>
          <p:spPr>
            <a:xfrm>
              <a:off x="8721221" y="2039944"/>
              <a:ext cx="0" cy="396683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向下箭號 136">
              <a:extLst>
                <a:ext uri="{FF2B5EF4-FFF2-40B4-BE49-F238E27FC236}">
                  <a16:creationId xmlns:a16="http://schemas.microsoft.com/office/drawing/2014/main" id="{197235C2-2BF7-F643-B96F-A581CB920230}"/>
                </a:ext>
              </a:extLst>
            </p:cNvPr>
            <p:cNvSpPr/>
            <p:nvPr/>
          </p:nvSpPr>
          <p:spPr>
            <a:xfrm>
              <a:off x="9506325" y="1740538"/>
              <a:ext cx="662473" cy="482056"/>
            </a:xfrm>
            <a:prstGeom prst="downArrow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88B1F738-B730-0146-BC4C-5B7ABD6E2C98}"/>
                </a:ext>
              </a:extLst>
            </p:cNvPr>
            <p:cNvCxnSpPr/>
            <p:nvPr/>
          </p:nvCxnSpPr>
          <p:spPr>
            <a:xfrm>
              <a:off x="10992073" y="2039944"/>
              <a:ext cx="0" cy="396683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向下箭號 138">
              <a:extLst>
                <a:ext uri="{FF2B5EF4-FFF2-40B4-BE49-F238E27FC236}">
                  <a16:creationId xmlns:a16="http://schemas.microsoft.com/office/drawing/2014/main" id="{98D43C0C-09BC-4B4A-9B02-FCB3A9666538}"/>
                </a:ext>
              </a:extLst>
            </p:cNvPr>
            <p:cNvSpPr/>
            <p:nvPr/>
          </p:nvSpPr>
          <p:spPr>
            <a:xfrm flipV="1">
              <a:off x="11777177" y="5765746"/>
              <a:ext cx="662473" cy="482056"/>
            </a:xfrm>
            <a:prstGeom prst="downArrow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0" name="文字方塊 139">
              <a:extLst>
                <a:ext uri="{FF2B5EF4-FFF2-40B4-BE49-F238E27FC236}">
                  <a16:creationId xmlns:a16="http://schemas.microsoft.com/office/drawing/2014/main" id="{1010C817-B33A-FB41-A8A9-8AC73994579A}"/>
                </a:ext>
              </a:extLst>
            </p:cNvPr>
            <p:cNvSpPr txBox="1"/>
            <p:nvPr/>
          </p:nvSpPr>
          <p:spPr>
            <a:xfrm>
              <a:off x="9574861" y="1287604"/>
              <a:ext cx="525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/>
                <a:t>Top</a:t>
              </a:r>
              <a:endParaRPr kumimoji="1" lang="zh-TW" altLang="en-US" b="1" dirty="0"/>
            </a:p>
          </p:txBody>
        </p: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97808478-5784-CA49-ABAA-113CBE3442F8}"/>
                </a:ext>
              </a:extLst>
            </p:cNvPr>
            <p:cNvSpPr txBox="1"/>
            <p:nvPr/>
          </p:nvSpPr>
          <p:spPr>
            <a:xfrm>
              <a:off x="11656269" y="6284106"/>
              <a:ext cx="904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/>
                <a:t>Bottom</a:t>
              </a:r>
              <a:endParaRPr kumimoji="1" lang="zh-TW" altLang="en-US" b="1" dirty="0"/>
            </a:p>
          </p:txBody>
        </p: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DC764C34-AFF9-8C43-8D56-F98BA68C70AF}"/>
                </a:ext>
              </a:extLst>
            </p:cNvPr>
            <p:cNvCxnSpPr>
              <a:cxnSpLocks/>
            </p:cNvCxnSpPr>
            <p:nvPr/>
          </p:nvCxnSpPr>
          <p:spPr>
            <a:xfrm>
              <a:off x="9837561" y="2253508"/>
              <a:ext cx="0" cy="375326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FA104842-7BA9-8D49-8003-C7FE76B4EEEE}"/>
                </a:ext>
              </a:extLst>
            </p:cNvPr>
            <p:cNvCxnSpPr>
              <a:cxnSpLocks/>
            </p:cNvCxnSpPr>
            <p:nvPr/>
          </p:nvCxnSpPr>
          <p:spPr>
            <a:xfrm>
              <a:off x="12108412" y="2012480"/>
              <a:ext cx="0" cy="375326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圓角矩形 147">
              <a:extLst>
                <a:ext uri="{FF2B5EF4-FFF2-40B4-BE49-F238E27FC236}">
                  <a16:creationId xmlns:a16="http://schemas.microsoft.com/office/drawing/2014/main" id="{41708A14-3D4D-6E45-B736-31F63D07FD47}"/>
                </a:ext>
              </a:extLst>
            </p:cNvPr>
            <p:cNvSpPr/>
            <p:nvPr/>
          </p:nvSpPr>
          <p:spPr>
            <a:xfrm>
              <a:off x="9854289" y="2217091"/>
              <a:ext cx="1121056" cy="9318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9" name="圓角矩形 148">
              <a:extLst>
                <a:ext uri="{FF2B5EF4-FFF2-40B4-BE49-F238E27FC236}">
                  <a16:creationId xmlns:a16="http://schemas.microsoft.com/office/drawing/2014/main" id="{E18788BF-276C-1346-9610-AE69ECEDC798}"/>
                </a:ext>
              </a:extLst>
            </p:cNvPr>
            <p:cNvSpPr/>
            <p:nvPr/>
          </p:nvSpPr>
          <p:spPr>
            <a:xfrm>
              <a:off x="8714147" y="2720267"/>
              <a:ext cx="1121056" cy="9318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50" name="圓角矩形 149">
              <a:extLst>
                <a:ext uri="{FF2B5EF4-FFF2-40B4-BE49-F238E27FC236}">
                  <a16:creationId xmlns:a16="http://schemas.microsoft.com/office/drawing/2014/main" id="{217CFBA1-4F0C-6740-A3E3-EBCB21606F8A}"/>
                </a:ext>
              </a:extLst>
            </p:cNvPr>
            <p:cNvSpPr/>
            <p:nvPr/>
          </p:nvSpPr>
          <p:spPr>
            <a:xfrm>
              <a:off x="9110328" y="2310277"/>
              <a:ext cx="340752" cy="397366"/>
            </a:xfrm>
            <a:prstGeom prst="roundRect">
              <a:avLst>
                <a:gd name="adj" fmla="val 38678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X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圓角矩形 150">
              <a:extLst>
                <a:ext uri="{FF2B5EF4-FFF2-40B4-BE49-F238E27FC236}">
                  <a16:creationId xmlns:a16="http://schemas.microsoft.com/office/drawing/2014/main" id="{79C7ACF5-9F14-8A4A-9FCD-07E7C44DDE38}"/>
                </a:ext>
              </a:extLst>
            </p:cNvPr>
            <p:cNvSpPr/>
            <p:nvPr/>
          </p:nvSpPr>
          <p:spPr>
            <a:xfrm>
              <a:off x="10987354" y="5130143"/>
              <a:ext cx="1121056" cy="9318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2" name="圓角矩形 151">
              <a:extLst>
                <a:ext uri="{FF2B5EF4-FFF2-40B4-BE49-F238E27FC236}">
                  <a16:creationId xmlns:a16="http://schemas.microsoft.com/office/drawing/2014/main" id="{966522F1-EAEB-B041-A4E6-F552AFA8461B}"/>
                </a:ext>
              </a:extLst>
            </p:cNvPr>
            <p:cNvSpPr/>
            <p:nvPr/>
          </p:nvSpPr>
          <p:spPr>
            <a:xfrm>
              <a:off x="12109705" y="5689146"/>
              <a:ext cx="1121056" cy="9318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3" name="圓角矩形 152">
              <a:extLst>
                <a:ext uri="{FF2B5EF4-FFF2-40B4-BE49-F238E27FC236}">
                  <a16:creationId xmlns:a16="http://schemas.microsoft.com/office/drawing/2014/main" id="{811319A3-3797-4041-9368-A4356ECE19A2}"/>
                </a:ext>
              </a:extLst>
            </p:cNvPr>
            <p:cNvSpPr/>
            <p:nvPr/>
          </p:nvSpPr>
          <p:spPr>
            <a:xfrm>
              <a:off x="11377506" y="5262516"/>
              <a:ext cx="340752" cy="397366"/>
            </a:xfrm>
            <a:prstGeom prst="roundRect">
              <a:avLst>
                <a:gd name="adj" fmla="val 38678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X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2F4978A4-B43E-E24F-882B-522CCE81C626}"/>
                </a:ext>
              </a:extLst>
            </p:cNvPr>
            <p:cNvSpPr txBox="1"/>
            <p:nvPr/>
          </p:nvSpPr>
          <p:spPr>
            <a:xfrm>
              <a:off x="8612977" y="2768091"/>
              <a:ext cx="1329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rgbClr val="FF0000"/>
                  </a:solidFill>
                </a:rPr>
                <a:t>reference plane</a:t>
              </a:r>
              <a:endParaRPr kumimoji="1"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55" name="文字方塊 154">
              <a:extLst>
                <a:ext uri="{FF2B5EF4-FFF2-40B4-BE49-F238E27FC236}">
                  <a16:creationId xmlns:a16="http://schemas.microsoft.com/office/drawing/2014/main" id="{34F09925-CCFC-BB4A-94D3-A571B5318A4F}"/>
                </a:ext>
              </a:extLst>
            </p:cNvPr>
            <p:cNvSpPr txBox="1"/>
            <p:nvPr/>
          </p:nvSpPr>
          <p:spPr>
            <a:xfrm>
              <a:off x="10901220" y="4843584"/>
              <a:ext cx="1329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rgbClr val="FF0000"/>
                  </a:solidFill>
                </a:rPr>
                <a:t>reference plane</a:t>
              </a:r>
              <a:endParaRPr kumimoji="1"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56" name="圓角矩形 155">
              <a:extLst>
                <a:ext uri="{FF2B5EF4-FFF2-40B4-BE49-F238E27FC236}">
                  <a16:creationId xmlns:a16="http://schemas.microsoft.com/office/drawing/2014/main" id="{9765B581-E428-ED4C-9D46-FD722B586D50}"/>
                </a:ext>
              </a:extLst>
            </p:cNvPr>
            <p:cNvSpPr/>
            <p:nvPr/>
          </p:nvSpPr>
          <p:spPr>
            <a:xfrm>
              <a:off x="8716926" y="5125918"/>
              <a:ext cx="1121056" cy="9318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57" name="圓角矩形 156">
              <a:extLst>
                <a:ext uri="{FF2B5EF4-FFF2-40B4-BE49-F238E27FC236}">
                  <a16:creationId xmlns:a16="http://schemas.microsoft.com/office/drawing/2014/main" id="{FDE11BD2-F740-5F4F-8D23-0B9BBD295A0F}"/>
                </a:ext>
              </a:extLst>
            </p:cNvPr>
            <p:cNvSpPr/>
            <p:nvPr/>
          </p:nvSpPr>
          <p:spPr>
            <a:xfrm>
              <a:off x="9113107" y="5263328"/>
              <a:ext cx="340752" cy="397366"/>
            </a:xfrm>
            <a:prstGeom prst="roundRect">
              <a:avLst>
                <a:gd name="adj" fmla="val 38678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X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5C28E5B0-FAE7-1047-BAB7-D272DF7509E7}"/>
                </a:ext>
              </a:extLst>
            </p:cNvPr>
            <p:cNvSpPr txBox="1"/>
            <p:nvPr/>
          </p:nvSpPr>
          <p:spPr>
            <a:xfrm>
              <a:off x="8615756" y="4843583"/>
              <a:ext cx="1489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rgbClr val="00B050"/>
                  </a:solidFill>
                </a:rPr>
                <a:t>transmitted plane</a:t>
              </a:r>
              <a:endParaRPr kumimoji="1" lang="zh-TW" alt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159" name="圓角矩形 158">
              <a:extLst>
                <a:ext uri="{FF2B5EF4-FFF2-40B4-BE49-F238E27FC236}">
                  <a16:creationId xmlns:a16="http://schemas.microsoft.com/office/drawing/2014/main" id="{4EC5F7D6-A6A4-3544-9667-8652F53E367A}"/>
                </a:ext>
              </a:extLst>
            </p:cNvPr>
            <p:cNvSpPr/>
            <p:nvPr/>
          </p:nvSpPr>
          <p:spPr>
            <a:xfrm>
              <a:off x="9854289" y="5670517"/>
              <a:ext cx="1121056" cy="9318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0" name="圓角矩形 159">
              <a:extLst>
                <a:ext uri="{FF2B5EF4-FFF2-40B4-BE49-F238E27FC236}">
                  <a16:creationId xmlns:a16="http://schemas.microsoft.com/office/drawing/2014/main" id="{D2F37EBA-88F3-994A-92FB-5C7FA46852CC}"/>
                </a:ext>
              </a:extLst>
            </p:cNvPr>
            <p:cNvSpPr/>
            <p:nvPr/>
          </p:nvSpPr>
          <p:spPr>
            <a:xfrm>
              <a:off x="12109705" y="2202171"/>
              <a:ext cx="1121056" cy="9318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1" name="圓角矩形 160">
              <a:extLst>
                <a:ext uri="{FF2B5EF4-FFF2-40B4-BE49-F238E27FC236}">
                  <a16:creationId xmlns:a16="http://schemas.microsoft.com/office/drawing/2014/main" id="{F4CE426F-06B0-C34C-B068-1646361917F1}"/>
                </a:ext>
              </a:extLst>
            </p:cNvPr>
            <p:cNvSpPr/>
            <p:nvPr/>
          </p:nvSpPr>
          <p:spPr>
            <a:xfrm>
              <a:off x="10976571" y="2720267"/>
              <a:ext cx="1121056" cy="9318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62" name="圓角矩形 161">
              <a:extLst>
                <a:ext uri="{FF2B5EF4-FFF2-40B4-BE49-F238E27FC236}">
                  <a16:creationId xmlns:a16="http://schemas.microsoft.com/office/drawing/2014/main" id="{8CEB522B-0AAD-C745-A3E2-0C57B5376987}"/>
                </a:ext>
              </a:extLst>
            </p:cNvPr>
            <p:cNvSpPr/>
            <p:nvPr/>
          </p:nvSpPr>
          <p:spPr>
            <a:xfrm>
              <a:off x="11372752" y="2310277"/>
              <a:ext cx="340752" cy="397366"/>
            </a:xfrm>
            <a:prstGeom prst="roundRect">
              <a:avLst>
                <a:gd name="adj" fmla="val 38678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X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C524D19C-9051-6E46-9F59-D53E4E2AC4FF}"/>
                </a:ext>
              </a:extLst>
            </p:cNvPr>
            <p:cNvSpPr txBox="1"/>
            <p:nvPr/>
          </p:nvSpPr>
          <p:spPr>
            <a:xfrm>
              <a:off x="10928021" y="2742033"/>
              <a:ext cx="1489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rgbClr val="00B050"/>
                  </a:solidFill>
                </a:rPr>
                <a:t>transmitted plane</a:t>
              </a:r>
              <a:endParaRPr kumimoji="1" lang="zh-TW" altLang="en-US" sz="1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2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字方塊 51">
            <a:extLst>
              <a:ext uri="{FF2B5EF4-FFF2-40B4-BE49-F238E27FC236}">
                <a16:creationId xmlns:a16="http://schemas.microsoft.com/office/drawing/2014/main" id="{4CB793B8-93B3-4C41-8939-D66FF88090E4}"/>
              </a:ext>
            </a:extLst>
          </p:cNvPr>
          <p:cNvSpPr txBox="1"/>
          <p:nvPr/>
        </p:nvSpPr>
        <p:spPr>
          <a:xfrm>
            <a:off x="9212580" y="228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D1D04DFD-9D43-7E4E-AE63-5CE490CED824}"/>
              </a:ext>
            </a:extLst>
          </p:cNvPr>
          <p:cNvGrpSpPr/>
          <p:nvPr/>
        </p:nvGrpSpPr>
        <p:grpSpPr>
          <a:xfrm>
            <a:off x="-983817" y="406836"/>
            <a:ext cx="14159633" cy="6044328"/>
            <a:chOff x="-1" y="392905"/>
            <a:chExt cx="14159633" cy="604432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C238016-A697-8C4E-A880-BA7987368C2D}"/>
                </a:ext>
              </a:extLst>
            </p:cNvPr>
            <p:cNvSpPr/>
            <p:nvPr/>
          </p:nvSpPr>
          <p:spPr>
            <a:xfrm>
              <a:off x="-1" y="392905"/>
              <a:ext cx="14159633" cy="604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B30D676A-410B-C141-AD96-382D0E9258E5}"/>
                </a:ext>
              </a:extLst>
            </p:cNvPr>
            <p:cNvGrpSpPr/>
            <p:nvPr/>
          </p:nvGrpSpPr>
          <p:grpSpPr>
            <a:xfrm>
              <a:off x="192327" y="877421"/>
              <a:ext cx="13512914" cy="5250032"/>
              <a:chOff x="192327" y="877421"/>
              <a:chExt cx="13512914" cy="5250032"/>
            </a:xfrm>
          </p:grpSpPr>
          <p:sp>
            <p:nvSpPr>
              <p:cNvPr id="51" name="圓角矩形 50">
                <a:extLst>
                  <a:ext uri="{FF2B5EF4-FFF2-40B4-BE49-F238E27FC236}">
                    <a16:creationId xmlns:a16="http://schemas.microsoft.com/office/drawing/2014/main" id="{BCE7892C-84F2-FC45-B556-C5D790906B78}"/>
                  </a:ext>
                </a:extLst>
              </p:cNvPr>
              <p:cNvSpPr/>
              <p:nvPr/>
            </p:nvSpPr>
            <p:spPr>
              <a:xfrm>
                <a:off x="1670795" y="888178"/>
                <a:ext cx="2334410" cy="527125"/>
              </a:xfrm>
              <a:prstGeom prst="roundRect">
                <a:avLst/>
              </a:prstGeom>
              <a:solidFill>
                <a:srgbClr val="DEECF8"/>
              </a:solidFill>
              <a:ln w="28575">
                <a:solidFill>
                  <a:srgbClr val="2F518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Load Material/User</a:t>
                </a:r>
                <a:endParaRPr kumimoji="1" lang="zh-TW" altLang="en-US" sz="2000" dirty="0"/>
              </a:p>
            </p:txBody>
          </p:sp>
          <p:sp>
            <p:nvSpPr>
              <p:cNvPr id="95" name="圓角矩形 94">
                <a:extLst>
                  <a:ext uri="{FF2B5EF4-FFF2-40B4-BE49-F238E27FC236}">
                    <a16:creationId xmlns:a16="http://schemas.microsoft.com/office/drawing/2014/main" id="{12E217BF-88D7-3F47-99FD-172B00BA38C5}"/>
                  </a:ext>
                </a:extLst>
              </p:cNvPr>
              <p:cNvSpPr/>
              <p:nvPr/>
            </p:nvSpPr>
            <p:spPr>
              <a:xfrm>
                <a:off x="1670795" y="1973349"/>
                <a:ext cx="3410175" cy="527125"/>
              </a:xfrm>
              <a:prstGeom prst="roundRect">
                <a:avLst/>
              </a:prstGeom>
              <a:solidFill>
                <a:srgbClr val="DEECF8"/>
              </a:solidFill>
              <a:ln w="28575">
                <a:solidFill>
                  <a:srgbClr val="2F518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Load Structure/Structure List</a:t>
                </a:r>
                <a:endParaRPr kumimoji="1" lang="zh-TW" altLang="en-US" sz="2000" dirty="0"/>
              </a:p>
            </p:txBody>
          </p:sp>
          <p:sp>
            <p:nvSpPr>
              <p:cNvPr id="96" name="向右箭號 95">
                <a:extLst>
                  <a:ext uri="{FF2B5EF4-FFF2-40B4-BE49-F238E27FC236}">
                    <a16:creationId xmlns:a16="http://schemas.microsoft.com/office/drawing/2014/main" id="{2113E12E-E0DD-AD44-B216-0646E98D7C9E}"/>
                  </a:ext>
                </a:extLst>
              </p:cNvPr>
              <p:cNvSpPr/>
              <p:nvPr/>
            </p:nvSpPr>
            <p:spPr>
              <a:xfrm>
                <a:off x="950035" y="877421"/>
                <a:ext cx="613186" cy="548639"/>
              </a:xfrm>
              <a:prstGeom prst="rightArrow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7" name="向右箭號 96">
                <a:extLst>
                  <a:ext uri="{FF2B5EF4-FFF2-40B4-BE49-F238E27FC236}">
                    <a16:creationId xmlns:a16="http://schemas.microsoft.com/office/drawing/2014/main" id="{9208F449-6C87-F24E-A69C-8382DB32E9B6}"/>
                  </a:ext>
                </a:extLst>
              </p:cNvPr>
              <p:cNvSpPr/>
              <p:nvPr/>
            </p:nvSpPr>
            <p:spPr>
              <a:xfrm>
                <a:off x="950035" y="1962592"/>
                <a:ext cx="613186" cy="548639"/>
              </a:xfrm>
              <a:prstGeom prst="rightArrow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3A078FCF-0C1C-9F42-A973-91EC9452F5A4}"/>
                  </a:ext>
                </a:extLst>
              </p:cNvPr>
              <p:cNvSpPr txBox="1"/>
              <p:nvPr/>
            </p:nvSpPr>
            <p:spPr>
              <a:xfrm>
                <a:off x="192327" y="920908"/>
                <a:ext cx="7577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start</a:t>
                </a:r>
                <a:endParaRPr kumimoji="1" lang="zh-TW" altLang="en-US" sz="2400" dirty="0"/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A25F05A1-D490-3846-B712-788F2B4BD33D}"/>
                  </a:ext>
                </a:extLst>
              </p:cNvPr>
              <p:cNvSpPr txBox="1"/>
              <p:nvPr/>
            </p:nvSpPr>
            <p:spPr>
              <a:xfrm>
                <a:off x="192327" y="2006079"/>
                <a:ext cx="7577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start</a:t>
                </a:r>
                <a:endParaRPr kumimoji="1" lang="zh-TW" altLang="en-US" sz="2400" dirty="0"/>
              </a:p>
            </p:txBody>
          </p:sp>
          <p:cxnSp>
            <p:nvCxnSpPr>
              <p:cNvPr id="100" name="直線箭頭接點 99">
                <a:extLst>
                  <a:ext uri="{FF2B5EF4-FFF2-40B4-BE49-F238E27FC236}">
                    <a16:creationId xmlns:a16="http://schemas.microsoft.com/office/drawing/2014/main" id="{B21D64DE-6845-5943-A7E9-B10CCC429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5654" y="1435921"/>
                <a:ext cx="0" cy="5266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EFC84CDD-8D07-484A-8B4A-974272E59080}"/>
                  </a:ext>
                </a:extLst>
              </p:cNvPr>
              <p:cNvGrpSpPr/>
              <p:nvPr/>
            </p:nvGrpSpPr>
            <p:grpSpPr>
              <a:xfrm>
                <a:off x="2025353" y="2511230"/>
                <a:ext cx="810688" cy="1569279"/>
                <a:chOff x="2699723" y="2225481"/>
                <a:chExt cx="810688" cy="1208632"/>
              </a:xfrm>
            </p:grpSpPr>
            <p:cxnSp>
              <p:nvCxnSpPr>
                <p:cNvPr id="136" name="直線接點 135">
                  <a:extLst>
                    <a:ext uri="{FF2B5EF4-FFF2-40B4-BE49-F238E27FC236}">
                      <a16:creationId xmlns:a16="http://schemas.microsoft.com/office/drawing/2014/main" id="{76555C63-A562-AB41-A148-D9CFC12E0912}"/>
                    </a:ext>
                  </a:extLst>
                </p:cNvPr>
                <p:cNvCxnSpPr/>
                <p:nvPr/>
              </p:nvCxnSpPr>
              <p:spPr>
                <a:xfrm>
                  <a:off x="2713197" y="2225481"/>
                  <a:ext cx="0" cy="12035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箭頭接點 136">
                  <a:extLst>
                    <a:ext uri="{FF2B5EF4-FFF2-40B4-BE49-F238E27FC236}">
                      <a16:creationId xmlns:a16="http://schemas.microsoft.com/office/drawing/2014/main" id="{D7B0F491-34BB-5543-8623-83098D00C2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9723" y="3434113"/>
                  <a:ext cx="81068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8F39E47C-02DF-AB4E-94C9-B5EAA8E0D48E}"/>
                  </a:ext>
                </a:extLst>
              </p:cNvPr>
              <p:cNvSpPr txBox="1"/>
              <p:nvPr/>
            </p:nvSpPr>
            <p:spPr>
              <a:xfrm>
                <a:off x="1814897" y="5005550"/>
                <a:ext cx="204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Incidence Type</a:t>
                </a:r>
                <a:endParaRPr kumimoji="1" lang="zh-TW" altLang="en-US" sz="2400" dirty="0"/>
              </a:p>
            </p:txBody>
          </p:sp>
          <p:grpSp>
            <p:nvGrpSpPr>
              <p:cNvPr id="103" name="群組 102">
                <a:extLst>
                  <a:ext uri="{FF2B5EF4-FFF2-40B4-BE49-F238E27FC236}">
                    <a16:creationId xmlns:a16="http://schemas.microsoft.com/office/drawing/2014/main" id="{5EB5C490-E341-B24D-B435-D5F1A08EE601}"/>
                  </a:ext>
                </a:extLst>
              </p:cNvPr>
              <p:cNvGrpSpPr/>
              <p:nvPr/>
            </p:nvGrpSpPr>
            <p:grpSpPr>
              <a:xfrm>
                <a:off x="2839422" y="4568135"/>
                <a:ext cx="1332528" cy="127962"/>
                <a:chOff x="2713197" y="2225481"/>
                <a:chExt cx="157068" cy="1208632"/>
              </a:xfrm>
            </p:grpSpPr>
            <p:cxnSp>
              <p:nvCxnSpPr>
                <p:cNvPr id="134" name="直線接點 133">
                  <a:extLst>
                    <a:ext uri="{FF2B5EF4-FFF2-40B4-BE49-F238E27FC236}">
                      <a16:creationId xmlns:a16="http://schemas.microsoft.com/office/drawing/2014/main" id="{3BE29FD6-24FD-4B49-AB96-574A5C7A34A4}"/>
                    </a:ext>
                  </a:extLst>
                </p:cNvPr>
                <p:cNvCxnSpPr/>
                <p:nvPr/>
              </p:nvCxnSpPr>
              <p:spPr>
                <a:xfrm>
                  <a:off x="2713197" y="2225481"/>
                  <a:ext cx="0" cy="12035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線箭頭接點 134">
                  <a:extLst>
                    <a:ext uri="{FF2B5EF4-FFF2-40B4-BE49-F238E27FC236}">
                      <a16:creationId xmlns:a16="http://schemas.microsoft.com/office/drawing/2014/main" id="{69F750F5-EDCC-0846-89A0-147232BAAA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3197" y="3434113"/>
                  <a:ext cx="1570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群組 103">
                <a:extLst>
                  <a:ext uri="{FF2B5EF4-FFF2-40B4-BE49-F238E27FC236}">
                    <a16:creationId xmlns:a16="http://schemas.microsoft.com/office/drawing/2014/main" id="{E9DE0E8F-81D4-9343-A5B2-AFCDC4C5F49F}"/>
                  </a:ext>
                </a:extLst>
              </p:cNvPr>
              <p:cNvGrpSpPr/>
              <p:nvPr/>
            </p:nvGrpSpPr>
            <p:grpSpPr>
              <a:xfrm flipV="1">
                <a:off x="2837995" y="3395753"/>
                <a:ext cx="6168453" cy="1319479"/>
                <a:chOff x="2713197" y="-4298575"/>
                <a:chExt cx="726313" cy="7795234"/>
              </a:xfrm>
            </p:grpSpPr>
            <p:cxnSp>
              <p:nvCxnSpPr>
                <p:cNvPr id="128" name="直線接點 127">
                  <a:extLst>
                    <a:ext uri="{FF2B5EF4-FFF2-40B4-BE49-F238E27FC236}">
                      <a16:creationId xmlns:a16="http://schemas.microsoft.com/office/drawing/2014/main" id="{F1855B44-3E2C-D34B-A42A-0ECBDF4B5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13197" y="-4117861"/>
                  <a:ext cx="0" cy="76145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箭頭接點 128">
                  <a:extLst>
                    <a:ext uri="{FF2B5EF4-FFF2-40B4-BE49-F238E27FC236}">
                      <a16:creationId xmlns:a16="http://schemas.microsoft.com/office/drawing/2014/main" id="{B879D451-5EE0-124C-A240-0D0FD4B7E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3197" y="3434113"/>
                  <a:ext cx="1570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箭頭接點 129">
                  <a:extLst>
                    <a:ext uri="{FF2B5EF4-FFF2-40B4-BE49-F238E27FC236}">
                      <a16:creationId xmlns:a16="http://schemas.microsoft.com/office/drawing/2014/main" id="{1BFC7F01-B02D-C341-B777-A976447619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96093" y="3445521"/>
                  <a:ext cx="5107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箭頭接點 130">
                  <a:extLst>
                    <a:ext uri="{FF2B5EF4-FFF2-40B4-BE49-F238E27FC236}">
                      <a16:creationId xmlns:a16="http://schemas.microsoft.com/office/drawing/2014/main" id="{23FC8C80-1730-3546-84DC-C39510895C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96093" y="-4298575"/>
                  <a:ext cx="5107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線箭頭接點 131">
                  <a:extLst>
                    <a:ext uri="{FF2B5EF4-FFF2-40B4-BE49-F238E27FC236}">
                      <a16:creationId xmlns:a16="http://schemas.microsoft.com/office/drawing/2014/main" id="{2BC9EF77-B49A-F944-8F39-F7AC4E5BA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88431" y="3445521"/>
                  <a:ext cx="5107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線箭頭接點 132">
                  <a:extLst>
                    <a:ext uri="{FF2B5EF4-FFF2-40B4-BE49-F238E27FC236}">
                      <a16:creationId xmlns:a16="http://schemas.microsoft.com/office/drawing/2014/main" id="{08EF7F95-6F1C-7D41-9675-55BE13F43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88431" y="-4298575"/>
                  <a:ext cx="5107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圓角矩形 104">
                    <a:extLst>
                      <a:ext uri="{FF2B5EF4-FFF2-40B4-BE49-F238E27FC236}">
                        <a16:creationId xmlns:a16="http://schemas.microsoft.com/office/drawing/2014/main" id="{B5A38516-73A7-8743-98D0-65C85CDA9BAE}"/>
                      </a:ext>
                    </a:extLst>
                  </p:cNvPr>
                  <p:cNvSpPr/>
                  <p:nvPr/>
                </p:nvSpPr>
                <p:spPr>
                  <a:xfrm>
                    <a:off x="4198762" y="3142778"/>
                    <a:ext cx="1178704" cy="527125"/>
                  </a:xfrm>
                  <a:prstGeom prst="roundRect">
                    <a:avLst/>
                  </a:prstGeom>
                  <a:solidFill>
                    <a:srgbClr val="FBE6D6"/>
                  </a:solidFill>
                  <a:ln w="28575">
                    <a:solidFill>
                      <a:srgbClr val="00448B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kumimoji="1" lang="zh-TW" altLang="en-US" sz="2000" dirty="0"/>
                  </a:p>
                </p:txBody>
              </p:sp>
            </mc:Choice>
            <mc:Fallback xmlns="">
              <p:sp>
                <p:nvSpPr>
                  <p:cNvPr id="28" name="圓角矩形 27">
                    <a:extLst>
                      <a:ext uri="{FF2B5EF4-FFF2-40B4-BE49-F238E27FC236}">
                        <a16:creationId xmlns:a16="http://schemas.microsoft.com/office/drawing/2014/main" id="{CB44B150-1E39-4048-BDFC-AE4C687968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8762" y="3142778"/>
                    <a:ext cx="1178704" cy="527125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8575">
                    <a:solidFill>
                      <a:srgbClr val="00448B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圓角矩形 105">
                    <a:extLst>
                      <a:ext uri="{FF2B5EF4-FFF2-40B4-BE49-F238E27FC236}">
                        <a16:creationId xmlns:a16="http://schemas.microsoft.com/office/drawing/2014/main" id="{BE90DFC5-1CCA-0848-85F7-41E297EFF3FF}"/>
                      </a:ext>
                    </a:extLst>
                  </p:cNvPr>
                  <p:cNvSpPr/>
                  <p:nvPr/>
                </p:nvSpPr>
                <p:spPr>
                  <a:xfrm>
                    <a:off x="4198762" y="4288370"/>
                    <a:ext cx="1178702" cy="814371"/>
                  </a:xfrm>
                  <a:prstGeom prst="roundRect">
                    <a:avLst/>
                  </a:prstGeom>
                  <a:solidFill>
                    <a:srgbClr val="FBE6D6"/>
                  </a:solidFill>
                  <a:ln w="28575">
                    <a:solidFill>
                      <a:srgbClr val="00448B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kumimoji="1" lang="zh-TW" altLang="en-US" sz="2000" dirty="0"/>
                  </a:p>
                </p:txBody>
              </p:sp>
            </mc:Choice>
            <mc:Fallback xmlns="">
              <p:sp>
                <p:nvSpPr>
                  <p:cNvPr id="29" name="圓角矩形 28">
                    <a:extLst>
                      <a:ext uri="{FF2B5EF4-FFF2-40B4-BE49-F238E27FC236}">
                        <a16:creationId xmlns:a16="http://schemas.microsoft.com/office/drawing/2014/main" id="{CDA3EB55-C0A7-5A4A-A785-9CB3F188EC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8762" y="4288370"/>
                    <a:ext cx="1178702" cy="814371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solidFill>
                      <a:srgbClr val="00448B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7" name="群組 106">
                <a:extLst>
                  <a:ext uri="{FF2B5EF4-FFF2-40B4-BE49-F238E27FC236}">
                    <a16:creationId xmlns:a16="http://schemas.microsoft.com/office/drawing/2014/main" id="{B1F0BBDD-DF4A-E14B-9C80-061F95E2CF0A}"/>
                  </a:ext>
                </a:extLst>
              </p:cNvPr>
              <p:cNvGrpSpPr/>
              <p:nvPr/>
            </p:nvGrpSpPr>
            <p:grpSpPr>
              <a:xfrm rot="5400000" flipV="1">
                <a:off x="5691967" y="3160471"/>
                <a:ext cx="308947" cy="799607"/>
                <a:chOff x="2713197" y="2225481"/>
                <a:chExt cx="157068" cy="1208632"/>
              </a:xfrm>
            </p:grpSpPr>
            <p:cxnSp>
              <p:nvCxnSpPr>
                <p:cNvPr id="126" name="直線接點 125">
                  <a:extLst>
                    <a:ext uri="{FF2B5EF4-FFF2-40B4-BE49-F238E27FC236}">
                      <a16:creationId xmlns:a16="http://schemas.microsoft.com/office/drawing/2014/main" id="{F851F547-AE50-AA41-95B9-4BA0CA6C0A3F}"/>
                    </a:ext>
                  </a:extLst>
                </p:cNvPr>
                <p:cNvCxnSpPr/>
                <p:nvPr/>
              </p:nvCxnSpPr>
              <p:spPr>
                <a:xfrm>
                  <a:off x="2713197" y="2225481"/>
                  <a:ext cx="0" cy="12035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箭頭接點 126">
                  <a:extLst>
                    <a:ext uri="{FF2B5EF4-FFF2-40B4-BE49-F238E27FC236}">
                      <a16:creationId xmlns:a16="http://schemas.microsoft.com/office/drawing/2014/main" id="{191A639E-3D53-3340-ACC1-4451CEB604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3197" y="3434113"/>
                  <a:ext cx="1570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群組 107">
                <a:extLst>
                  <a:ext uri="{FF2B5EF4-FFF2-40B4-BE49-F238E27FC236}">
                    <a16:creationId xmlns:a16="http://schemas.microsoft.com/office/drawing/2014/main" id="{E064B90D-A1F5-024D-8784-6C0967742C12}"/>
                  </a:ext>
                </a:extLst>
              </p:cNvPr>
              <p:cNvGrpSpPr/>
              <p:nvPr/>
            </p:nvGrpSpPr>
            <p:grpSpPr>
              <a:xfrm rot="16200000">
                <a:off x="5688584" y="4168330"/>
                <a:ext cx="308947" cy="799607"/>
                <a:chOff x="2713197" y="2225481"/>
                <a:chExt cx="157068" cy="1208632"/>
              </a:xfrm>
            </p:grpSpPr>
            <p:cxnSp>
              <p:nvCxnSpPr>
                <p:cNvPr id="124" name="直線接點 123">
                  <a:extLst>
                    <a:ext uri="{FF2B5EF4-FFF2-40B4-BE49-F238E27FC236}">
                      <a16:creationId xmlns:a16="http://schemas.microsoft.com/office/drawing/2014/main" id="{D349000A-B689-A64F-BDC9-6DE073B708AB}"/>
                    </a:ext>
                  </a:extLst>
                </p:cNvPr>
                <p:cNvCxnSpPr/>
                <p:nvPr/>
              </p:nvCxnSpPr>
              <p:spPr>
                <a:xfrm>
                  <a:off x="2713197" y="2225481"/>
                  <a:ext cx="0" cy="12035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箭頭接點 124">
                  <a:extLst>
                    <a:ext uri="{FF2B5EF4-FFF2-40B4-BE49-F238E27FC236}">
                      <a16:creationId xmlns:a16="http://schemas.microsoft.com/office/drawing/2014/main" id="{309F2E62-139C-244C-81B5-8CFDDAF9A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3197" y="3434113"/>
                  <a:ext cx="1570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圓角矩形 108">
                    <a:extLst>
                      <a:ext uri="{FF2B5EF4-FFF2-40B4-BE49-F238E27FC236}">
                        <a16:creationId xmlns:a16="http://schemas.microsoft.com/office/drawing/2014/main" id="{4476AC18-CC36-7B42-A993-D12397AEAD7A}"/>
                      </a:ext>
                    </a:extLst>
                  </p:cNvPr>
                  <p:cNvSpPr/>
                  <p:nvPr/>
                </p:nvSpPr>
                <p:spPr>
                  <a:xfrm>
                    <a:off x="5953400" y="3777445"/>
                    <a:ext cx="563936" cy="527125"/>
                  </a:xfrm>
                  <a:prstGeom prst="roundRect">
                    <a:avLst/>
                  </a:prstGeom>
                  <a:solidFill>
                    <a:srgbClr val="FBE6D6"/>
                  </a:solidFill>
                  <a:ln w="28575">
                    <a:solidFill>
                      <a:srgbClr val="00448B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kumimoji="1" lang="zh-TW" altLang="en-US" sz="2000" dirty="0"/>
                  </a:p>
                </p:txBody>
              </p:sp>
            </mc:Choice>
            <mc:Fallback xmlns="">
              <p:sp>
                <p:nvSpPr>
                  <p:cNvPr id="39" name="圓角矩形 38">
                    <a:extLst>
                      <a:ext uri="{FF2B5EF4-FFF2-40B4-BE49-F238E27FC236}">
                        <a16:creationId xmlns:a16="http://schemas.microsoft.com/office/drawing/2014/main" id="{399AF566-5964-B041-9261-37BA0420D7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3400" y="3777445"/>
                    <a:ext cx="563936" cy="527125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>
                    <a:solidFill>
                      <a:srgbClr val="00448B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直線箭頭接點 109">
                <a:extLst>
                  <a:ext uri="{FF2B5EF4-FFF2-40B4-BE49-F238E27FC236}">
                    <a16:creationId xmlns:a16="http://schemas.microsoft.com/office/drawing/2014/main" id="{AAC87AF7-F222-7642-B86C-F30FBF98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336" y="4033386"/>
                <a:ext cx="42181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圓角矩形 110">
                <a:extLst>
                  <a:ext uri="{FF2B5EF4-FFF2-40B4-BE49-F238E27FC236}">
                    <a16:creationId xmlns:a16="http://schemas.microsoft.com/office/drawing/2014/main" id="{98F93DE1-EBF0-D541-BAE6-FCC518E0EE32}"/>
                  </a:ext>
                </a:extLst>
              </p:cNvPr>
              <p:cNvSpPr/>
              <p:nvPr/>
            </p:nvSpPr>
            <p:spPr>
              <a:xfrm>
                <a:off x="9556979" y="3632620"/>
                <a:ext cx="1678779" cy="769288"/>
              </a:xfrm>
              <a:prstGeom prst="roundRect">
                <a:avLst/>
              </a:prstGeom>
              <a:solidFill>
                <a:srgbClr val="FBE6D6"/>
              </a:solidFill>
              <a:ln w="28575">
                <a:solidFill>
                  <a:srgbClr val="00448B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Output setup (plot/write)</a:t>
                </a:r>
                <a:endParaRPr kumimoji="1" lang="zh-TW" altLang="en-US" sz="2000" dirty="0"/>
              </a:p>
            </p:txBody>
          </p:sp>
          <p:cxnSp>
            <p:nvCxnSpPr>
              <p:cNvPr id="112" name="直線箭頭接點 111">
                <a:extLst>
                  <a:ext uri="{FF2B5EF4-FFF2-40B4-BE49-F238E27FC236}">
                    <a16:creationId xmlns:a16="http://schemas.microsoft.com/office/drawing/2014/main" id="{89012E65-F6F4-1A42-A763-2EF39BEF3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5758" y="4033386"/>
                <a:ext cx="56393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圓角矩形 112">
                <a:extLst>
                  <a:ext uri="{FF2B5EF4-FFF2-40B4-BE49-F238E27FC236}">
                    <a16:creationId xmlns:a16="http://schemas.microsoft.com/office/drawing/2014/main" id="{B28C90DD-0F9C-7A4F-9C70-5D9DA3A8A647}"/>
                  </a:ext>
                </a:extLst>
              </p:cNvPr>
              <p:cNvSpPr/>
              <p:nvPr/>
            </p:nvSpPr>
            <p:spPr>
              <a:xfrm>
                <a:off x="11835986" y="3753701"/>
                <a:ext cx="1471617" cy="527125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rgbClr val="00448B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Calculate</a:t>
                </a:r>
                <a:endParaRPr kumimoji="1" lang="zh-TW" altLang="en-US" sz="2000" dirty="0"/>
              </a:p>
            </p:txBody>
          </p:sp>
          <p:sp>
            <p:nvSpPr>
              <p:cNvPr id="114" name="圓角矩形 113">
                <a:extLst>
                  <a:ext uri="{FF2B5EF4-FFF2-40B4-BE49-F238E27FC236}">
                    <a16:creationId xmlns:a16="http://schemas.microsoft.com/office/drawing/2014/main" id="{91F8CCDF-74A9-0343-A592-5AE553929438}"/>
                  </a:ext>
                </a:extLst>
              </p:cNvPr>
              <p:cNvSpPr/>
              <p:nvPr/>
            </p:nvSpPr>
            <p:spPr>
              <a:xfrm>
                <a:off x="1563221" y="2777489"/>
                <a:ext cx="12142020" cy="3079763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15" name="圓角矩形 114">
                <a:extLst>
                  <a:ext uri="{FF2B5EF4-FFF2-40B4-BE49-F238E27FC236}">
                    <a16:creationId xmlns:a16="http://schemas.microsoft.com/office/drawing/2014/main" id="{194536FC-AB32-0B41-A97D-914737E8754A}"/>
                  </a:ext>
                </a:extLst>
              </p:cNvPr>
              <p:cNvSpPr/>
              <p:nvPr/>
            </p:nvSpPr>
            <p:spPr>
              <a:xfrm>
                <a:off x="1465358" y="5600328"/>
                <a:ext cx="4240005" cy="527125"/>
              </a:xfrm>
              <a:prstGeom prst="roundRect">
                <a:avLst/>
              </a:prstGeom>
              <a:solidFill>
                <a:srgbClr val="DEECF8"/>
              </a:solidFill>
              <a:ln w="28575">
                <a:solidFill>
                  <a:srgbClr val="2F518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reflection/transmission coefficients</a:t>
                </a:r>
                <a:endParaRPr kumimoji="1" lang="zh-TW" altLang="en-US" sz="2000" dirty="0"/>
              </a:p>
            </p:txBody>
          </p:sp>
          <p:sp>
            <p:nvSpPr>
              <p:cNvPr id="116" name="圓角矩形 115">
                <a:extLst>
                  <a:ext uri="{FF2B5EF4-FFF2-40B4-BE49-F238E27FC236}">
                    <a16:creationId xmlns:a16="http://schemas.microsoft.com/office/drawing/2014/main" id="{B3BD6E3B-B398-7D46-A2FA-69AAFEAF84AA}"/>
                  </a:ext>
                </a:extLst>
              </p:cNvPr>
              <p:cNvSpPr/>
              <p:nvPr/>
            </p:nvSpPr>
            <p:spPr>
              <a:xfrm>
                <a:off x="7423655" y="3129634"/>
                <a:ext cx="1148988" cy="527125"/>
              </a:xfrm>
              <a:prstGeom prst="roundRect">
                <a:avLst/>
              </a:prstGeom>
              <a:solidFill>
                <a:srgbClr val="FBE6D6"/>
              </a:solidFill>
              <a:ln w="28575">
                <a:solidFill>
                  <a:srgbClr val="00448B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Top</a:t>
                </a:r>
                <a:endParaRPr kumimoji="1" lang="zh-TW" altLang="en-US" sz="2000" dirty="0"/>
              </a:p>
            </p:txBody>
          </p:sp>
          <p:cxnSp>
            <p:nvCxnSpPr>
              <p:cNvPr id="117" name="直線箭頭接點 116">
                <a:extLst>
                  <a:ext uri="{FF2B5EF4-FFF2-40B4-BE49-F238E27FC236}">
                    <a16:creationId xmlns:a16="http://schemas.microsoft.com/office/drawing/2014/main" id="{E36416C7-A799-5047-B6CD-5445E715D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6448" y="4033386"/>
                <a:ext cx="56393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圓角矩形 117">
                <a:extLst>
                  <a:ext uri="{FF2B5EF4-FFF2-40B4-BE49-F238E27FC236}">
                    <a16:creationId xmlns:a16="http://schemas.microsoft.com/office/drawing/2014/main" id="{61B8F7AC-5016-3542-A546-00D5D8E2C909}"/>
                  </a:ext>
                </a:extLst>
              </p:cNvPr>
              <p:cNvSpPr/>
              <p:nvPr/>
            </p:nvSpPr>
            <p:spPr>
              <a:xfrm>
                <a:off x="7423654" y="4424389"/>
                <a:ext cx="1178701" cy="527125"/>
              </a:xfrm>
              <a:prstGeom prst="roundRect">
                <a:avLst/>
              </a:prstGeom>
              <a:solidFill>
                <a:srgbClr val="FBE6D6"/>
              </a:solidFill>
              <a:ln w="28575">
                <a:solidFill>
                  <a:srgbClr val="00448B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Bottom</a:t>
                </a:r>
                <a:endParaRPr kumimoji="1" lang="zh-TW" altLang="en-US" sz="2000" dirty="0"/>
              </a:p>
            </p:txBody>
          </p:sp>
          <p:cxnSp>
            <p:nvCxnSpPr>
              <p:cNvPr id="119" name="直線箭頭接點 118">
                <a:extLst>
                  <a:ext uri="{FF2B5EF4-FFF2-40B4-BE49-F238E27FC236}">
                    <a16:creationId xmlns:a16="http://schemas.microsoft.com/office/drawing/2014/main" id="{92CF12F8-4DC1-784E-ACDD-85088D21D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9155" y="3398427"/>
                <a:ext cx="0" cy="13168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箭頭接點 119">
                <a:extLst>
                  <a:ext uri="{FF2B5EF4-FFF2-40B4-BE49-F238E27FC236}">
                    <a16:creationId xmlns:a16="http://schemas.microsoft.com/office/drawing/2014/main" id="{36821B89-887E-8C48-9B71-82FA0FA4F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6448" y="3398427"/>
                <a:ext cx="0" cy="13168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圓角矩形 120">
                <a:extLst>
                  <a:ext uri="{FF2B5EF4-FFF2-40B4-BE49-F238E27FC236}">
                    <a16:creationId xmlns:a16="http://schemas.microsoft.com/office/drawing/2014/main" id="{26084818-F00E-D342-97B4-8AE2C999DB35}"/>
                  </a:ext>
                </a:extLst>
              </p:cNvPr>
              <p:cNvSpPr/>
              <p:nvPr/>
            </p:nvSpPr>
            <p:spPr>
              <a:xfrm rot="2700000">
                <a:off x="6757535" y="3836099"/>
                <a:ext cx="378495" cy="378495"/>
              </a:xfrm>
              <a:prstGeom prst="roundRect">
                <a:avLst/>
              </a:prstGeom>
              <a:solidFill>
                <a:srgbClr val="FFF2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22" name="圓角矩形 121">
                <a:extLst>
                  <a:ext uri="{FF2B5EF4-FFF2-40B4-BE49-F238E27FC236}">
                    <a16:creationId xmlns:a16="http://schemas.microsoft.com/office/drawing/2014/main" id="{968FDB6C-168C-9B4A-83AF-807FBAD6931E}"/>
                  </a:ext>
                </a:extLst>
              </p:cNvPr>
              <p:cNvSpPr/>
              <p:nvPr/>
            </p:nvSpPr>
            <p:spPr>
              <a:xfrm rot="2700000">
                <a:off x="2646795" y="3872820"/>
                <a:ext cx="378495" cy="378495"/>
              </a:xfrm>
              <a:prstGeom prst="roundRect">
                <a:avLst/>
              </a:prstGeom>
              <a:solidFill>
                <a:srgbClr val="FFF2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7D549339-943B-884C-B543-58EAE24E0C7F}"/>
                  </a:ext>
                </a:extLst>
              </p:cNvPr>
              <p:cNvSpPr txBox="1"/>
              <p:nvPr/>
            </p:nvSpPr>
            <p:spPr>
              <a:xfrm>
                <a:off x="6064232" y="5005550"/>
                <a:ext cx="25979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Incidence Direction</a:t>
                </a:r>
                <a:endParaRPr kumimoji="1" lang="zh-TW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055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140</Words>
  <Application>Microsoft Macintosh PowerPoint</Application>
  <PresentationFormat>寬螢幕</PresentationFormat>
  <Paragraphs>63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Kai's Mac</dc:creator>
  <cp:lastModifiedBy>Kai's Mac</cp:lastModifiedBy>
  <cp:revision>25</cp:revision>
  <dcterms:created xsi:type="dcterms:W3CDTF">2021-05-11T01:05:56Z</dcterms:created>
  <dcterms:modified xsi:type="dcterms:W3CDTF">2021-06-24T08:14:22Z</dcterms:modified>
</cp:coreProperties>
</file>