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00448B"/>
    <a:srgbClr val="FBE6D6"/>
    <a:srgbClr val="FFF2CC"/>
    <a:srgbClr val="2F518F"/>
    <a:srgbClr val="DE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48036-8650-8B4B-95BA-825207B6A7CA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3DE81-6443-8149-8B97-701313B0F94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424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DA4C6-DC5A-A441-B1C2-5A332CE9E9A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90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0A94E-8482-B441-8444-A9D455759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307D75-7EF7-D74C-8CB5-330B4906F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9E2D1-49B7-6147-B4A3-12B03377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6793CE-E27C-F849-9C32-6C1D95E1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11951-FDD0-CA45-8009-48849FB5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7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8ED04-6893-8443-81F3-072BFE0C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53209E-EF36-8A49-811F-3B7D3159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B49B79-ABCB-A146-AE5B-BE5DAFD8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8B122-DFA5-3C4A-82DA-C3F74708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3E6488-4AFB-F348-A1AB-844CFE31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211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D352DF-82D2-7849-9062-D701A7E30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BB4B87-2EEA-854B-AF95-8106ACC8B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651214-E676-E349-A2A4-FE880626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8164C3-7492-EF4D-AA1B-6170D94B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AA8D44-4C00-524A-9A4F-C8429F75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19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9A9E5-3016-0045-A4B0-8B05E7A7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AC99E-BEAC-DA40-A267-48277A4D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9B92C-5A29-6848-A34F-8D22A4B0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83AB0-CA15-C74A-B450-74D11953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ABE188-5285-F44F-BDD9-1388D7D1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168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1C889-DF00-A740-8DB0-0B273C07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794CF5-3226-D54C-B6D6-995E9C4A5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345717-29AB-0242-8673-3B203A57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E6B7B-942A-AB45-A616-992EC854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0A046B-99E5-814B-B22D-2AF5A9A5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92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3D444-A09D-084E-A43A-FC14888C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60F35-35D0-FC44-87EC-E41807DAE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1654ED-5B0E-0D47-8094-F4DECA1A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7C6505-6F9B-3F4B-8283-EEEE0E38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3FE551-8CE2-D24C-A141-365F85C2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254E8D-8ACB-7843-92BD-8C77BE73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65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8E8E4-5F03-444E-A83D-8E8EBE7F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763167-43E9-F245-BD47-9E37B337D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F63AE9-FF42-FF43-9257-A94A567A6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9AF182-B708-9842-A50C-F4858102D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43C7B9-49E9-2046-9023-F3E6F1BAC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7A09F9-670D-134F-86BF-0D5253EC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A13D9B-30E6-7946-A7BA-B9E39BE6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9C8D90-9A41-E241-BD4B-947C4C6A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743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04267-A082-B44F-8B2F-5B1B5560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E563D5-CF0D-AC4F-975A-A33D7C04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2B44A2-605A-9C45-A9EA-9334336D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DE57CC-A481-5D4E-A5EE-AAF7B67F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858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72153E-F952-1644-B767-F97BB599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3FB896-21AC-5F4E-BB9B-8958E8FF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D95A47-34E4-7040-B540-3E4E612E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08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6A001-6847-1744-8B74-4F80C374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9FE45-2C72-E34A-B431-D4D6484C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65E9FC-AED9-5140-968C-1517099F2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C9A65E-7C51-F347-AE2F-FA6693A9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6FF712-66BC-D744-9CDD-9CBA94C9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0CB208-B7F9-3B4D-860C-45E10D1C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909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F2836-F275-F947-8E23-2818C70B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9107A9-5F86-4F4D-9014-C3BF34667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4FEF6B-64CE-1E41-99C0-3CD96E480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179F1-39D6-564E-A8AF-657C6C05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26D2E5-85C9-5040-B1C3-0B5246E8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FF35E4-E807-CE4F-8E0D-D920EAF2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05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8754D2-7530-1640-B6E3-B603EDAC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AE3198-25F5-514B-9763-289ABAAF2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46F395-92BD-6C4D-A8E6-C85C3FF0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0C56B3-BEEA-A64E-8B0C-48B2C10E4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F925B-B602-694E-8F6C-7398959B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48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9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49D2ADDD-26A6-3F42-93BD-3DEE38C173C3}"/>
              </a:ext>
            </a:extLst>
          </p:cNvPr>
          <p:cNvGrpSpPr/>
          <p:nvPr/>
        </p:nvGrpSpPr>
        <p:grpSpPr>
          <a:xfrm>
            <a:off x="-212832" y="1024127"/>
            <a:ext cx="13729276" cy="5635490"/>
            <a:chOff x="-305507" y="1017948"/>
            <a:chExt cx="13729276" cy="5635490"/>
          </a:xfrm>
        </p:grpSpPr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id="{08193FB4-6165-F94E-9160-F21C6251C856}"/>
                </a:ext>
              </a:extLst>
            </p:cNvPr>
            <p:cNvGrpSpPr/>
            <p:nvPr/>
          </p:nvGrpSpPr>
          <p:grpSpPr>
            <a:xfrm>
              <a:off x="-305507" y="1017948"/>
              <a:ext cx="13729276" cy="5635490"/>
              <a:chOff x="-305507" y="1017948"/>
              <a:chExt cx="13729276" cy="563549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060A29E-BDE1-B14C-9C07-0A7E4D6E95C8}"/>
                  </a:ext>
                </a:extLst>
              </p:cNvPr>
              <p:cNvSpPr/>
              <p:nvPr/>
            </p:nvSpPr>
            <p:spPr>
              <a:xfrm>
                <a:off x="-305507" y="1017948"/>
                <a:ext cx="13729276" cy="56354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98B208C-C226-6048-A569-71ECD5E6866C}"/>
                  </a:ext>
                </a:extLst>
              </p:cNvPr>
              <p:cNvSpPr/>
              <p:nvPr/>
            </p:nvSpPr>
            <p:spPr>
              <a:xfrm>
                <a:off x="6435023" y="5187654"/>
                <a:ext cx="6795734" cy="5397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F522AA7-DDC7-B840-8A5F-5A32177F777C}"/>
                  </a:ext>
                </a:extLst>
              </p:cNvPr>
              <p:cNvSpPr/>
              <p:nvPr/>
            </p:nvSpPr>
            <p:spPr>
              <a:xfrm>
                <a:off x="6435023" y="2262453"/>
                <a:ext cx="6795736" cy="5200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8CA6701-77AB-DF4A-AF7B-CCFAFB48860E}"/>
                  </a:ext>
                </a:extLst>
              </p:cNvPr>
              <p:cNvSpPr/>
              <p:nvPr/>
            </p:nvSpPr>
            <p:spPr>
              <a:xfrm>
                <a:off x="6435023" y="2789226"/>
                <a:ext cx="6795736" cy="24055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CFBCFB0A-BA0E-A34B-B465-8E5546C4A989}"/>
                  </a:ext>
                </a:extLst>
              </p:cNvPr>
              <p:cNvSpPr txBox="1"/>
              <p:nvPr/>
            </p:nvSpPr>
            <p:spPr>
              <a:xfrm>
                <a:off x="6251353" y="1325981"/>
                <a:ext cx="25382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/>
                  <a:t>(b) A coherent Set (CS)</a:t>
                </a:r>
                <a:endParaRPr lang="zh-TW" altLang="en-US" sz="2000" dirty="0"/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F3D8519-F5EA-3D48-819B-4C42F27D4C85}"/>
                  </a:ext>
                </a:extLst>
              </p:cNvPr>
              <p:cNvSpPr txBox="1"/>
              <p:nvPr/>
            </p:nvSpPr>
            <p:spPr>
              <a:xfrm>
                <a:off x="6843767" y="2420640"/>
                <a:ext cx="855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Layer 1</a:t>
                </a:r>
                <a:endParaRPr lang="zh-TW" altLang="en-US" dirty="0"/>
              </a:p>
            </p:txBody>
          </p: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33186F2A-C1FD-8E45-BD17-47B6663C1443}"/>
                  </a:ext>
                </a:extLst>
              </p:cNvPr>
              <p:cNvSpPr txBox="1"/>
              <p:nvPr/>
            </p:nvSpPr>
            <p:spPr>
              <a:xfrm>
                <a:off x="6843767" y="2836276"/>
                <a:ext cx="855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Layer 2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字方塊 41">
                    <a:extLst>
                      <a:ext uri="{FF2B5EF4-FFF2-40B4-BE49-F238E27FC236}">
                        <a16:creationId xmlns:a16="http://schemas.microsoft.com/office/drawing/2014/main" id="{1FBF0D1B-7EF8-014C-8E7E-7506F7F68A2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7407010" y="3254039"/>
                    <a:ext cx="6222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2" name="文字方塊 41">
                    <a:extLst>
                      <a:ext uri="{FF2B5EF4-FFF2-40B4-BE49-F238E27FC236}">
                        <a16:creationId xmlns:a16="http://schemas.microsoft.com/office/drawing/2014/main" id="{1FBF0D1B-7EF8-014C-8E7E-7506F7F68A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407010" y="3254039"/>
                    <a:ext cx="6222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字方塊 43">
                    <a:extLst>
                      <a:ext uri="{FF2B5EF4-FFF2-40B4-BE49-F238E27FC236}">
                        <a16:creationId xmlns:a16="http://schemas.microsoft.com/office/drawing/2014/main" id="{BD40F9D9-85A9-CC49-936F-4161DACD3783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7407010" y="4300154"/>
                    <a:ext cx="6222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4" name="文字方塊 43">
                    <a:extLst>
                      <a:ext uri="{FF2B5EF4-FFF2-40B4-BE49-F238E27FC236}">
                        <a16:creationId xmlns:a16="http://schemas.microsoft.com/office/drawing/2014/main" id="{BD40F9D9-85A9-CC49-936F-4161DACD37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407010" y="4300154"/>
                    <a:ext cx="62228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469D8DCE-2BC2-E840-8993-3A16B95ED688}"/>
                  </a:ext>
                </a:extLst>
              </p:cNvPr>
              <p:cNvGrpSpPr/>
              <p:nvPr/>
            </p:nvGrpSpPr>
            <p:grpSpPr>
              <a:xfrm>
                <a:off x="6843767" y="2775131"/>
                <a:ext cx="5595883" cy="2403899"/>
                <a:chOff x="6843767" y="2659700"/>
                <a:chExt cx="3250277" cy="2403899"/>
              </a:xfrm>
            </p:grpSpPr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F8B14226-BA50-FE47-99F5-47B7D238C4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3767" y="2659700"/>
                  <a:ext cx="325027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9F15EF1D-9EB4-BA4D-9EB3-68169AFB7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3767" y="3075337"/>
                  <a:ext cx="325027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BDD538E2-9324-AB45-B076-F3AEFFA14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3767" y="3574100"/>
                  <a:ext cx="325027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DFF7FA47-62AD-BA44-9700-C83FCA43C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3767" y="4035093"/>
                  <a:ext cx="325027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>
                  <a:extLst>
                    <a:ext uri="{FF2B5EF4-FFF2-40B4-BE49-F238E27FC236}">
                      <a16:creationId xmlns:a16="http://schemas.microsoft.com/office/drawing/2014/main" id="{46A3287F-65AB-264B-B23B-9B3EF61CF7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3767" y="5063599"/>
                  <a:ext cx="325027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61E1B45A-8B21-6440-B755-1F8048E413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3767" y="4680532"/>
                  <a:ext cx="325027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A777A97D-DF64-DD4E-8501-DBD6611B8A13}"/>
                  </a:ext>
                </a:extLst>
              </p:cNvPr>
              <p:cNvSpPr txBox="1"/>
              <p:nvPr/>
            </p:nvSpPr>
            <p:spPr>
              <a:xfrm>
                <a:off x="6843767" y="4824539"/>
                <a:ext cx="1110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Layer m-1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F9C11A82-1DF4-3449-9D29-D2BDE8CD356B}"/>
                  </a:ext>
                </a:extLst>
              </p:cNvPr>
              <p:cNvSpPr txBox="1"/>
              <p:nvPr/>
            </p:nvSpPr>
            <p:spPr>
              <a:xfrm>
                <a:off x="6843767" y="5240175"/>
                <a:ext cx="922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Layer m</a:t>
                </a:r>
                <a:endParaRPr lang="zh-TW" altLang="en-US" dirty="0"/>
              </a:p>
            </p:txBody>
          </p:sp>
          <p:cxnSp>
            <p:nvCxnSpPr>
              <p:cNvPr id="51" name="直線單箭頭接點 97">
                <a:extLst>
                  <a:ext uri="{FF2B5EF4-FFF2-40B4-BE49-F238E27FC236}">
                    <a16:creationId xmlns:a16="http://schemas.microsoft.com/office/drawing/2014/main" id="{B0F5803F-18C9-084E-8821-A22B75A4FB84}"/>
                  </a:ext>
                </a:extLst>
              </p:cNvPr>
              <p:cNvCxnSpPr/>
              <p:nvPr/>
            </p:nvCxnSpPr>
            <p:spPr>
              <a:xfrm>
                <a:off x="8002957" y="2805704"/>
                <a:ext cx="0" cy="369332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字方塊 51">
                    <a:extLst>
                      <a:ext uri="{FF2B5EF4-FFF2-40B4-BE49-F238E27FC236}">
                        <a16:creationId xmlns:a16="http://schemas.microsoft.com/office/drawing/2014/main" id="{446C73B0-DD15-5149-B746-64A2F94AF10B}"/>
                      </a:ext>
                    </a:extLst>
                  </p:cNvPr>
                  <p:cNvSpPr txBox="1"/>
                  <p:nvPr/>
                </p:nvSpPr>
                <p:spPr>
                  <a:xfrm>
                    <a:off x="8033755" y="2805704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2" name="文字方塊 51">
                    <a:extLst>
                      <a:ext uri="{FF2B5EF4-FFF2-40B4-BE49-F238E27FC236}">
                        <a16:creationId xmlns:a16="http://schemas.microsoft.com/office/drawing/2014/main" id="{446C73B0-DD15-5149-B746-64A2F94AF1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3755" y="2805704"/>
                    <a:ext cx="4779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直線單箭頭接點 99">
                <a:extLst>
                  <a:ext uri="{FF2B5EF4-FFF2-40B4-BE49-F238E27FC236}">
                    <a16:creationId xmlns:a16="http://schemas.microsoft.com/office/drawing/2014/main" id="{A5452804-7851-814D-AE1A-B7CC1B609A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2957" y="3705043"/>
                <a:ext cx="0" cy="390028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字方塊 53">
                    <a:extLst>
                      <a:ext uri="{FF2B5EF4-FFF2-40B4-BE49-F238E27FC236}">
                        <a16:creationId xmlns:a16="http://schemas.microsoft.com/office/drawing/2014/main" id="{747BF569-4E4D-894E-A462-192D90238DF2}"/>
                      </a:ext>
                    </a:extLst>
                  </p:cNvPr>
                  <p:cNvSpPr txBox="1"/>
                  <p:nvPr/>
                </p:nvSpPr>
                <p:spPr>
                  <a:xfrm>
                    <a:off x="8056711" y="3715391"/>
                    <a:ext cx="4452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4" name="文字方塊 53">
                    <a:extLst>
                      <a:ext uri="{FF2B5EF4-FFF2-40B4-BE49-F238E27FC236}">
                        <a16:creationId xmlns:a16="http://schemas.microsoft.com/office/drawing/2014/main" id="{747BF569-4E4D-894E-A462-192D90238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6711" y="3715391"/>
                    <a:ext cx="44525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直線單箭頭接點 101">
                <a:extLst>
                  <a:ext uri="{FF2B5EF4-FFF2-40B4-BE49-F238E27FC236}">
                    <a16:creationId xmlns:a16="http://schemas.microsoft.com/office/drawing/2014/main" id="{D0DD4540-A311-C049-BB7C-45A7A0DDD51C}"/>
                  </a:ext>
                </a:extLst>
              </p:cNvPr>
              <p:cNvCxnSpPr/>
              <p:nvPr/>
            </p:nvCxnSpPr>
            <p:spPr>
              <a:xfrm>
                <a:off x="8002957" y="4794858"/>
                <a:ext cx="0" cy="369332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C1FB7BFF-F956-B949-A008-9364A13FE5E0}"/>
                      </a:ext>
                    </a:extLst>
                  </p:cNvPr>
                  <p:cNvSpPr txBox="1"/>
                  <p:nvPr/>
                </p:nvSpPr>
                <p:spPr>
                  <a:xfrm>
                    <a:off x="8033755" y="4794858"/>
                    <a:ext cx="7597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C1FB7BFF-F956-B949-A008-9364A13FE5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3755" y="4794858"/>
                    <a:ext cx="75976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直線單箭頭接點 103">
                <a:extLst>
                  <a:ext uri="{FF2B5EF4-FFF2-40B4-BE49-F238E27FC236}">
                    <a16:creationId xmlns:a16="http://schemas.microsoft.com/office/drawing/2014/main" id="{1B58E90C-CF39-844C-98BB-44191CBB0AC2}"/>
                  </a:ext>
                </a:extLst>
              </p:cNvPr>
              <p:cNvCxnSpPr/>
              <p:nvPr/>
            </p:nvCxnSpPr>
            <p:spPr>
              <a:xfrm>
                <a:off x="8002957" y="2346424"/>
                <a:ext cx="0" cy="38107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104">
                <a:extLst>
                  <a:ext uri="{FF2B5EF4-FFF2-40B4-BE49-F238E27FC236}">
                    <a16:creationId xmlns:a16="http://schemas.microsoft.com/office/drawing/2014/main" id="{4BDD6690-E88C-C848-ABD1-08EB7C87CAF7}"/>
                  </a:ext>
                </a:extLst>
              </p:cNvPr>
              <p:cNvCxnSpPr/>
              <p:nvPr/>
            </p:nvCxnSpPr>
            <p:spPr>
              <a:xfrm>
                <a:off x="8002957" y="5300961"/>
                <a:ext cx="0" cy="38107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2A682724-E1AE-B147-B994-2EB79E2278E7}"/>
                      </a:ext>
                    </a:extLst>
                  </p:cNvPr>
                  <p:cNvSpPr txBox="1"/>
                  <p:nvPr/>
                </p:nvSpPr>
                <p:spPr>
                  <a:xfrm>
                    <a:off x="8033755" y="2366331"/>
                    <a:ext cx="472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2A682724-E1AE-B147-B994-2EB79E227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3755" y="2366331"/>
                    <a:ext cx="47263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字方塊 59">
                    <a:extLst>
                      <a:ext uri="{FF2B5EF4-FFF2-40B4-BE49-F238E27FC236}">
                        <a16:creationId xmlns:a16="http://schemas.microsoft.com/office/drawing/2014/main" id="{2EB07D6F-F3F1-4346-A230-96CBF02C12B1}"/>
                      </a:ext>
                    </a:extLst>
                  </p:cNvPr>
                  <p:cNvSpPr txBox="1"/>
                  <p:nvPr/>
                </p:nvSpPr>
                <p:spPr>
                  <a:xfrm>
                    <a:off x="8033755" y="5256736"/>
                    <a:ext cx="5401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60" name="文字方塊 59">
                    <a:extLst>
                      <a:ext uri="{FF2B5EF4-FFF2-40B4-BE49-F238E27FC236}">
                        <a16:creationId xmlns:a16="http://schemas.microsoft.com/office/drawing/2014/main" id="{2EB07D6F-F3F1-4346-A230-96CBF02C12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3755" y="5256736"/>
                    <a:ext cx="54014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50B84284-454C-DB4F-9693-B3ECE10269AB}"/>
                  </a:ext>
                </a:extLst>
              </p:cNvPr>
              <p:cNvGrpSpPr/>
              <p:nvPr/>
            </p:nvGrpSpPr>
            <p:grpSpPr>
              <a:xfrm>
                <a:off x="-305507" y="1324397"/>
                <a:ext cx="6860342" cy="4895941"/>
                <a:chOff x="-305507" y="1324397"/>
                <a:chExt cx="6860342" cy="4895941"/>
              </a:xfrm>
            </p:grpSpPr>
            <p:grpSp>
              <p:nvGrpSpPr>
                <p:cNvPr id="23" name="群組 22">
                  <a:extLst>
                    <a:ext uri="{FF2B5EF4-FFF2-40B4-BE49-F238E27FC236}">
                      <a16:creationId xmlns:a16="http://schemas.microsoft.com/office/drawing/2014/main" id="{C4E297E8-7971-A648-B992-A5B7C6DCF49B}"/>
                    </a:ext>
                  </a:extLst>
                </p:cNvPr>
                <p:cNvGrpSpPr/>
                <p:nvPr/>
              </p:nvGrpSpPr>
              <p:grpSpPr>
                <a:xfrm>
                  <a:off x="-40170" y="1869494"/>
                  <a:ext cx="4239011" cy="4285573"/>
                  <a:chOff x="698922" y="972836"/>
                  <a:chExt cx="4239011" cy="4285573"/>
                </a:xfrm>
              </p:grpSpPr>
              <p:grpSp>
                <p:nvGrpSpPr>
                  <p:cNvPr id="68" name="群組 67">
                    <a:extLst>
                      <a:ext uri="{FF2B5EF4-FFF2-40B4-BE49-F238E27FC236}">
                        <a16:creationId xmlns:a16="http://schemas.microsoft.com/office/drawing/2014/main" id="{54C572CE-D837-FD43-A2B4-FEC90DC9D6FC}"/>
                      </a:ext>
                    </a:extLst>
                  </p:cNvPr>
                  <p:cNvGrpSpPr/>
                  <p:nvPr/>
                </p:nvGrpSpPr>
                <p:grpSpPr>
                  <a:xfrm>
                    <a:off x="698922" y="972836"/>
                    <a:ext cx="4239011" cy="4027827"/>
                    <a:chOff x="3200252" y="1264437"/>
                    <a:chExt cx="3535901" cy="4027827"/>
                  </a:xfrm>
                </p:grpSpPr>
                <p:grpSp>
                  <p:nvGrpSpPr>
                    <p:cNvPr id="70" name="群組 69">
                      <a:extLst>
                        <a:ext uri="{FF2B5EF4-FFF2-40B4-BE49-F238E27FC236}">
                          <a16:creationId xmlns:a16="http://schemas.microsoft.com/office/drawing/2014/main" id="{9F0EB3F7-7EDF-7544-BC00-2E83118C44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298" y="1682461"/>
                      <a:ext cx="2687855" cy="273050"/>
                      <a:chOff x="3979791" y="1905173"/>
                      <a:chExt cx="3250277" cy="273050"/>
                    </a:xfrm>
                  </p:grpSpPr>
                  <p:sp>
                    <p:nvSpPr>
                      <p:cNvPr id="115" name="矩形 114">
                        <a:extLst>
                          <a:ext uri="{FF2B5EF4-FFF2-40B4-BE49-F238E27FC236}">
                            <a16:creationId xmlns:a16="http://schemas.microsoft.com/office/drawing/2014/main" id="{3023BB6F-4A05-114B-8371-D84B5F00E0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79791" y="1905173"/>
                        <a:ext cx="3250277" cy="273050"/>
                      </a:xfrm>
                      <a:prstGeom prst="rect">
                        <a:avLst/>
                      </a:prstGeom>
                      <a:solidFill>
                        <a:srgbClr val="F4F7B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grpSp>
                    <p:nvGrpSpPr>
                      <p:cNvPr id="116" name="群組 115">
                        <a:extLst>
                          <a:ext uri="{FF2B5EF4-FFF2-40B4-BE49-F238E27FC236}">
                            <a16:creationId xmlns:a16="http://schemas.microsoft.com/office/drawing/2014/main" id="{81B16DFB-321A-9C47-BF28-9AC344A765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79791" y="1905173"/>
                        <a:ext cx="3250277" cy="273050"/>
                        <a:chOff x="3979791" y="1905173"/>
                        <a:chExt cx="3250277" cy="273050"/>
                      </a:xfrm>
                    </p:grpSpPr>
                    <p:cxnSp>
                      <p:nvCxnSpPr>
                        <p:cNvPr id="117" name="直線接點 116">
                          <a:extLst>
                            <a:ext uri="{FF2B5EF4-FFF2-40B4-BE49-F238E27FC236}">
                              <a16:creationId xmlns:a16="http://schemas.microsoft.com/office/drawing/2014/main" id="{D7BE6641-2FC6-354B-A08B-4138E4C48BB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0517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8" name="直線接點 117">
                          <a:extLst>
                            <a:ext uri="{FF2B5EF4-FFF2-40B4-BE49-F238E27FC236}">
                              <a16:creationId xmlns:a16="http://schemas.microsoft.com/office/drawing/2014/main" id="{A04A37F8-BFF1-BA4C-844B-34E733E56BE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73436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9" name="直線接點 118">
                          <a:extLst>
                            <a:ext uri="{FF2B5EF4-FFF2-40B4-BE49-F238E27FC236}">
                              <a16:creationId xmlns:a16="http://schemas.microsoft.com/office/drawing/2014/main" id="{ED380ECA-E71B-CE4E-A34D-23FBB5C4A0D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041699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0" name="直線接點 119">
                          <a:extLst>
                            <a:ext uri="{FF2B5EF4-FFF2-40B4-BE49-F238E27FC236}">
                              <a16:creationId xmlns:a16="http://schemas.microsoft.com/office/drawing/2014/main" id="{12F15996-854F-E647-9647-C34713CD29D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09962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1" name="直線接點 120">
                          <a:extLst>
                            <a:ext uri="{FF2B5EF4-FFF2-40B4-BE49-F238E27FC236}">
                              <a16:creationId xmlns:a16="http://schemas.microsoft.com/office/drawing/2014/main" id="{A21F65BA-DED8-4144-B114-C42435D7BDF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7822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1" name="群組 70">
                      <a:extLst>
                        <a:ext uri="{FF2B5EF4-FFF2-40B4-BE49-F238E27FC236}">
                          <a16:creationId xmlns:a16="http://schemas.microsoft.com/office/drawing/2014/main" id="{BE02ED39-6BE3-3747-BC39-B8E038DDE0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298" y="2371811"/>
                      <a:ext cx="2687855" cy="273050"/>
                      <a:chOff x="3979791" y="1905173"/>
                      <a:chExt cx="3250277" cy="273050"/>
                    </a:xfrm>
                  </p:grpSpPr>
                  <p:sp>
                    <p:nvSpPr>
                      <p:cNvPr id="108" name="矩形 107">
                        <a:extLst>
                          <a:ext uri="{FF2B5EF4-FFF2-40B4-BE49-F238E27FC236}">
                            <a16:creationId xmlns:a16="http://schemas.microsoft.com/office/drawing/2014/main" id="{5C24B17F-20A7-D048-A86B-F185C8B40F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79791" y="1905173"/>
                        <a:ext cx="3250277" cy="273050"/>
                      </a:xfrm>
                      <a:prstGeom prst="rect">
                        <a:avLst/>
                      </a:prstGeom>
                      <a:solidFill>
                        <a:srgbClr val="E5F77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grpSp>
                    <p:nvGrpSpPr>
                      <p:cNvPr id="109" name="群組 108">
                        <a:extLst>
                          <a:ext uri="{FF2B5EF4-FFF2-40B4-BE49-F238E27FC236}">
                            <a16:creationId xmlns:a16="http://schemas.microsoft.com/office/drawing/2014/main" id="{9B4B83CA-6868-FF4E-BDA5-A94F3F551C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79791" y="1905173"/>
                        <a:ext cx="3250277" cy="273050"/>
                        <a:chOff x="3979791" y="1905173"/>
                        <a:chExt cx="3250277" cy="273050"/>
                      </a:xfrm>
                    </p:grpSpPr>
                    <p:cxnSp>
                      <p:nvCxnSpPr>
                        <p:cNvPr id="110" name="直線接點 109">
                          <a:extLst>
                            <a:ext uri="{FF2B5EF4-FFF2-40B4-BE49-F238E27FC236}">
                              <a16:creationId xmlns:a16="http://schemas.microsoft.com/office/drawing/2014/main" id="{19B3A8AA-4626-804E-9B81-431F8BEC4B4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0517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1" name="直線接點 110">
                          <a:extLst>
                            <a:ext uri="{FF2B5EF4-FFF2-40B4-BE49-F238E27FC236}">
                              <a16:creationId xmlns:a16="http://schemas.microsoft.com/office/drawing/2014/main" id="{75535EA5-B13A-0A4D-B9DB-04C476E61C3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73436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2" name="直線接點 111">
                          <a:extLst>
                            <a:ext uri="{FF2B5EF4-FFF2-40B4-BE49-F238E27FC236}">
                              <a16:creationId xmlns:a16="http://schemas.microsoft.com/office/drawing/2014/main" id="{A7C8CDF7-84E5-0B40-AB6A-D7A46D6F987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041699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3" name="直線接點 112">
                          <a:extLst>
                            <a:ext uri="{FF2B5EF4-FFF2-40B4-BE49-F238E27FC236}">
                              <a16:creationId xmlns:a16="http://schemas.microsoft.com/office/drawing/2014/main" id="{DE951325-CD29-0641-ACDD-C816070CD23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09962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4" name="直線接點 113">
                          <a:extLst>
                            <a:ext uri="{FF2B5EF4-FFF2-40B4-BE49-F238E27FC236}">
                              <a16:creationId xmlns:a16="http://schemas.microsoft.com/office/drawing/2014/main" id="{1E37C17A-7985-4249-87CD-08F47CFFF2D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7822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2" name="群組 71">
                      <a:extLst>
                        <a:ext uri="{FF2B5EF4-FFF2-40B4-BE49-F238E27FC236}">
                          <a16:creationId xmlns:a16="http://schemas.microsoft.com/office/drawing/2014/main" id="{A9F20AC5-C342-3146-84EE-8AC7F57CDC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298" y="3243997"/>
                      <a:ext cx="2687855" cy="273050"/>
                      <a:chOff x="3979791" y="1905173"/>
                      <a:chExt cx="3250277" cy="273050"/>
                    </a:xfrm>
                  </p:grpSpPr>
                  <p:sp>
                    <p:nvSpPr>
                      <p:cNvPr id="101" name="矩形 100">
                        <a:extLst>
                          <a:ext uri="{FF2B5EF4-FFF2-40B4-BE49-F238E27FC236}">
                            <a16:creationId xmlns:a16="http://schemas.microsoft.com/office/drawing/2014/main" id="{80FB4E89-C809-C24C-AC1F-5DC6910044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79791" y="1905173"/>
                        <a:ext cx="3250277" cy="273050"/>
                      </a:xfrm>
                      <a:prstGeom prst="rect">
                        <a:avLst/>
                      </a:prstGeom>
                      <a:solidFill>
                        <a:srgbClr val="DEBA6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grpSp>
                    <p:nvGrpSpPr>
                      <p:cNvPr id="102" name="群組 101">
                        <a:extLst>
                          <a:ext uri="{FF2B5EF4-FFF2-40B4-BE49-F238E27FC236}">
                            <a16:creationId xmlns:a16="http://schemas.microsoft.com/office/drawing/2014/main" id="{FE548292-C352-B549-9289-7A96C42AEE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79791" y="1905173"/>
                        <a:ext cx="3250277" cy="273050"/>
                        <a:chOff x="3979791" y="1905173"/>
                        <a:chExt cx="3250277" cy="273050"/>
                      </a:xfrm>
                    </p:grpSpPr>
                    <p:cxnSp>
                      <p:nvCxnSpPr>
                        <p:cNvPr id="103" name="直線接點 102">
                          <a:extLst>
                            <a:ext uri="{FF2B5EF4-FFF2-40B4-BE49-F238E27FC236}">
                              <a16:creationId xmlns:a16="http://schemas.microsoft.com/office/drawing/2014/main" id="{5BCA637B-97BA-EB40-9A0D-3E78891AC55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0517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4" name="直線接點 103">
                          <a:extLst>
                            <a:ext uri="{FF2B5EF4-FFF2-40B4-BE49-F238E27FC236}">
                              <a16:creationId xmlns:a16="http://schemas.microsoft.com/office/drawing/2014/main" id="{AD7E650F-78C4-924F-9198-EB1E81040F5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73436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" name="直線接點 104">
                          <a:extLst>
                            <a:ext uri="{FF2B5EF4-FFF2-40B4-BE49-F238E27FC236}">
                              <a16:creationId xmlns:a16="http://schemas.microsoft.com/office/drawing/2014/main" id="{F62177E8-2480-4041-B296-8953A5549E6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041699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" name="直線接點 105">
                          <a:extLst>
                            <a:ext uri="{FF2B5EF4-FFF2-40B4-BE49-F238E27FC236}">
                              <a16:creationId xmlns:a16="http://schemas.microsoft.com/office/drawing/2014/main" id="{C841B821-41D3-434F-8DC3-56866591D5A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09962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7" name="直線接點 106">
                          <a:extLst>
                            <a:ext uri="{FF2B5EF4-FFF2-40B4-BE49-F238E27FC236}">
                              <a16:creationId xmlns:a16="http://schemas.microsoft.com/office/drawing/2014/main" id="{F3F85A7F-FCE0-4445-A6CE-A1956C90B11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7822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73" name="文字方塊 72">
                      <a:extLst>
                        <a:ext uri="{FF2B5EF4-FFF2-40B4-BE49-F238E27FC236}">
                          <a16:creationId xmlns:a16="http://schemas.microsoft.com/office/drawing/2014/main" id="{72C1FD38-AD36-E543-8943-5C44D2BC3C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0043" y="1631380"/>
                      <a:ext cx="4950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/>
                        <a:t>CS:1</a:t>
                      </a:r>
                      <a:endParaRPr lang="zh-TW" alt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4" name="文字方塊 73">
                          <a:extLst>
                            <a:ext uri="{FF2B5EF4-FFF2-40B4-BE49-F238E27FC236}">
                              <a16:creationId xmlns:a16="http://schemas.microsoft.com/office/drawing/2014/main" id="{2CBCF84A-90E7-4243-A6DA-50E6CCE3707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5400000">
                          <a:off x="5081082" y="2755892"/>
                          <a:ext cx="6222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文字方塊 3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5400000">
                          <a:off x="5081082" y="2755892"/>
                          <a:ext cx="622286" cy="369332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75" name="文字方塊 74">
                      <a:extLst>
                        <a:ext uri="{FF2B5EF4-FFF2-40B4-BE49-F238E27FC236}">
                          <a16:creationId xmlns:a16="http://schemas.microsoft.com/office/drawing/2014/main" id="{9185F492-D659-8642-84E3-4A1F4F6A6C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0043" y="2323670"/>
                      <a:ext cx="4950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/>
                        <a:t>CS:2</a:t>
                      </a:r>
                      <a:endParaRPr lang="zh-TW" alt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6" name="文字方塊 75">
                          <a:extLst>
                            <a:ext uri="{FF2B5EF4-FFF2-40B4-BE49-F238E27FC236}">
                              <a16:creationId xmlns:a16="http://schemas.microsoft.com/office/drawing/2014/main" id="{39DB9655-35B2-8A40-8DD7-D15BE68041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5400000">
                          <a:off x="5081082" y="3678211"/>
                          <a:ext cx="6222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文字方塊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5400000">
                          <a:off x="5081082" y="3678211"/>
                          <a:ext cx="622286" cy="369332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77" name="群組 76">
                      <a:extLst>
                        <a:ext uri="{FF2B5EF4-FFF2-40B4-BE49-F238E27FC236}">
                          <a16:creationId xmlns:a16="http://schemas.microsoft.com/office/drawing/2014/main" id="{55EA927E-66DA-E54F-99ED-D2443120A8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298" y="4208706"/>
                      <a:ext cx="2687855" cy="273050"/>
                      <a:chOff x="3979791" y="1905173"/>
                      <a:chExt cx="3250277" cy="273050"/>
                    </a:xfrm>
                  </p:grpSpPr>
                  <p:sp>
                    <p:nvSpPr>
                      <p:cNvPr id="94" name="矩形 93">
                        <a:extLst>
                          <a:ext uri="{FF2B5EF4-FFF2-40B4-BE49-F238E27FC236}">
                            <a16:creationId xmlns:a16="http://schemas.microsoft.com/office/drawing/2014/main" id="{5A19EB22-C23F-BF41-AA36-B820BCF29A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79791" y="1905173"/>
                        <a:ext cx="3250277" cy="273050"/>
                      </a:xfrm>
                      <a:prstGeom prst="rect">
                        <a:avLst/>
                      </a:prstGeom>
                      <a:solidFill>
                        <a:srgbClr val="D58F9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grpSp>
                    <p:nvGrpSpPr>
                      <p:cNvPr id="95" name="群組 94">
                        <a:extLst>
                          <a:ext uri="{FF2B5EF4-FFF2-40B4-BE49-F238E27FC236}">
                            <a16:creationId xmlns:a16="http://schemas.microsoft.com/office/drawing/2014/main" id="{EDA00213-F395-3F4B-B64F-9A0FE6CD4D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79791" y="1905173"/>
                        <a:ext cx="3250277" cy="273050"/>
                        <a:chOff x="3979791" y="1905173"/>
                        <a:chExt cx="3250277" cy="273050"/>
                      </a:xfrm>
                    </p:grpSpPr>
                    <p:cxnSp>
                      <p:nvCxnSpPr>
                        <p:cNvPr id="96" name="直線接點 95">
                          <a:extLst>
                            <a:ext uri="{FF2B5EF4-FFF2-40B4-BE49-F238E27FC236}">
                              <a16:creationId xmlns:a16="http://schemas.microsoft.com/office/drawing/2014/main" id="{3706BF8D-DD1B-0047-8A9A-5C11A06E90C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0517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直線接點 96">
                          <a:extLst>
                            <a:ext uri="{FF2B5EF4-FFF2-40B4-BE49-F238E27FC236}">
                              <a16:creationId xmlns:a16="http://schemas.microsoft.com/office/drawing/2014/main" id="{239B9EE1-D811-B540-B67E-23A3854066B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73436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8" name="直線接點 97">
                          <a:extLst>
                            <a:ext uri="{FF2B5EF4-FFF2-40B4-BE49-F238E27FC236}">
                              <a16:creationId xmlns:a16="http://schemas.microsoft.com/office/drawing/2014/main" id="{D40C5CEA-C970-5247-9C30-DA784FDED0F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041699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9" name="直線接點 98">
                          <a:extLst>
                            <a:ext uri="{FF2B5EF4-FFF2-40B4-BE49-F238E27FC236}">
                              <a16:creationId xmlns:a16="http://schemas.microsoft.com/office/drawing/2014/main" id="{D90D5F93-EDC4-734B-89DA-D44BF87D956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09962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0" name="直線接點 99">
                          <a:extLst>
                            <a:ext uri="{FF2B5EF4-FFF2-40B4-BE49-F238E27FC236}">
                              <a16:creationId xmlns:a16="http://schemas.microsoft.com/office/drawing/2014/main" id="{E4DCB115-9320-474A-9E03-E80CD82F020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7822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8" name="群組 77">
                      <a:extLst>
                        <a:ext uri="{FF2B5EF4-FFF2-40B4-BE49-F238E27FC236}">
                          <a16:creationId xmlns:a16="http://schemas.microsoft.com/office/drawing/2014/main" id="{74A7062B-FE2B-B34C-A653-084C3EAC8E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298" y="4898056"/>
                      <a:ext cx="2687855" cy="273050"/>
                      <a:chOff x="3979791" y="1905173"/>
                      <a:chExt cx="3250277" cy="273050"/>
                    </a:xfrm>
                  </p:grpSpPr>
                  <p:sp>
                    <p:nvSpPr>
                      <p:cNvPr id="87" name="矩形 86">
                        <a:extLst>
                          <a:ext uri="{FF2B5EF4-FFF2-40B4-BE49-F238E27FC236}">
                            <a16:creationId xmlns:a16="http://schemas.microsoft.com/office/drawing/2014/main" id="{542F56B9-5153-244E-9234-E3144872FB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79791" y="1905173"/>
                        <a:ext cx="3250277" cy="2730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grpSp>
                    <p:nvGrpSpPr>
                      <p:cNvPr id="88" name="群組 87">
                        <a:extLst>
                          <a:ext uri="{FF2B5EF4-FFF2-40B4-BE49-F238E27FC236}">
                            <a16:creationId xmlns:a16="http://schemas.microsoft.com/office/drawing/2014/main" id="{CDCA67EE-6DF0-3549-9888-385C3CDAB3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79791" y="1905173"/>
                        <a:ext cx="3250277" cy="273050"/>
                        <a:chOff x="3979791" y="1905173"/>
                        <a:chExt cx="3250277" cy="273050"/>
                      </a:xfrm>
                    </p:grpSpPr>
                    <p:cxnSp>
                      <p:nvCxnSpPr>
                        <p:cNvPr id="89" name="直線接點 88">
                          <a:extLst>
                            <a:ext uri="{FF2B5EF4-FFF2-40B4-BE49-F238E27FC236}">
                              <a16:creationId xmlns:a16="http://schemas.microsoft.com/office/drawing/2014/main" id="{F326DC65-0FC7-2A49-9BD8-4180F4E1244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0517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0" name="直線接點 89">
                          <a:extLst>
                            <a:ext uri="{FF2B5EF4-FFF2-40B4-BE49-F238E27FC236}">
                              <a16:creationId xmlns:a16="http://schemas.microsoft.com/office/drawing/2014/main" id="{1CBBCF56-6DD5-EF40-AAA7-3B06B3B24B7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73436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直線接點 90">
                          <a:extLst>
                            <a:ext uri="{FF2B5EF4-FFF2-40B4-BE49-F238E27FC236}">
                              <a16:creationId xmlns:a16="http://schemas.microsoft.com/office/drawing/2014/main" id="{C36FF1D3-DEDE-C141-8A6D-F56D996221D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041699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2" name="直線接點 91">
                          <a:extLst>
                            <a:ext uri="{FF2B5EF4-FFF2-40B4-BE49-F238E27FC236}">
                              <a16:creationId xmlns:a16="http://schemas.microsoft.com/office/drawing/2014/main" id="{8E1EB14A-25E7-B347-8A23-9FA2A9CB04F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09962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3" name="直線接點 92">
                          <a:extLst>
                            <a:ext uri="{FF2B5EF4-FFF2-40B4-BE49-F238E27FC236}">
                              <a16:creationId xmlns:a16="http://schemas.microsoft.com/office/drawing/2014/main" id="{1897BAB7-2AA8-F240-A7A6-82456C4CDC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7822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79" name="文字方塊 78">
                      <a:extLst>
                        <a:ext uri="{FF2B5EF4-FFF2-40B4-BE49-F238E27FC236}">
                          <a16:creationId xmlns:a16="http://schemas.microsoft.com/office/drawing/2014/main" id="{79492003-D0D1-5746-A9EA-490F044417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4055" y="4922932"/>
                      <a:ext cx="4990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 err="1"/>
                        <a:t>CS:n</a:t>
                      </a:r>
                      <a:endParaRPr lang="zh-TW" altLang="en-US" dirty="0"/>
                    </a:p>
                  </p:txBody>
                </p:sp>
                <p:sp>
                  <p:nvSpPr>
                    <p:cNvPr id="80" name="文字方塊 79">
                      <a:extLst>
                        <a:ext uri="{FF2B5EF4-FFF2-40B4-BE49-F238E27FC236}">
                          <a16:creationId xmlns:a16="http://schemas.microsoft.com/office/drawing/2014/main" id="{BDD3D753-8442-E44D-9614-6B1B9F283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0252" y="4150941"/>
                      <a:ext cx="6554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/>
                        <a:t>CS:n-1</a:t>
                      </a:r>
                      <a:endParaRPr lang="zh-TW" altLang="en-US" dirty="0"/>
                    </a:p>
                  </p:txBody>
                </p:sp>
                <p:sp>
                  <p:nvSpPr>
                    <p:cNvPr id="81" name="左大括弧 80">
                      <a:extLst>
                        <a:ext uri="{FF2B5EF4-FFF2-40B4-BE49-F238E27FC236}">
                          <a16:creationId xmlns:a16="http://schemas.microsoft.com/office/drawing/2014/main" id="{1C9540BB-AB13-B947-B835-804BBD9F9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5256" y="1690417"/>
                      <a:ext cx="46508" cy="265094"/>
                    </a:xfrm>
                    <a:prstGeom prst="leftBrace">
                      <a:avLst>
                        <a:gd name="adj1" fmla="val 28991"/>
                        <a:gd name="adj2" fmla="val 50000"/>
                      </a:avLst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2" name="左大括弧 81">
                      <a:extLst>
                        <a:ext uri="{FF2B5EF4-FFF2-40B4-BE49-F238E27FC236}">
                          <a16:creationId xmlns:a16="http://schemas.microsoft.com/office/drawing/2014/main" id="{47AD15A0-7497-1445-824F-0F51EE100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5256" y="2379767"/>
                      <a:ext cx="46508" cy="265094"/>
                    </a:xfrm>
                    <a:prstGeom prst="leftBrace">
                      <a:avLst>
                        <a:gd name="adj1" fmla="val 28991"/>
                        <a:gd name="adj2" fmla="val 50000"/>
                      </a:avLst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3" name="左大括弧 82">
                      <a:extLst>
                        <a:ext uri="{FF2B5EF4-FFF2-40B4-BE49-F238E27FC236}">
                          <a16:creationId xmlns:a16="http://schemas.microsoft.com/office/drawing/2014/main" id="{52DE0DB0-A126-D343-8747-7EEF8E8C35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5256" y="3251953"/>
                      <a:ext cx="46508" cy="265094"/>
                    </a:xfrm>
                    <a:prstGeom prst="leftBrace">
                      <a:avLst>
                        <a:gd name="adj1" fmla="val 28991"/>
                        <a:gd name="adj2" fmla="val 50000"/>
                      </a:avLst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4" name="左大括弧 83">
                      <a:extLst>
                        <a:ext uri="{FF2B5EF4-FFF2-40B4-BE49-F238E27FC236}">
                          <a16:creationId xmlns:a16="http://schemas.microsoft.com/office/drawing/2014/main" id="{54FCCC7B-F9EE-524D-9ECC-3CB256E9F2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5256" y="4220028"/>
                      <a:ext cx="46508" cy="265094"/>
                    </a:xfrm>
                    <a:prstGeom prst="leftBrace">
                      <a:avLst>
                        <a:gd name="adj1" fmla="val 28991"/>
                        <a:gd name="adj2" fmla="val 50000"/>
                      </a:avLst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5" name="左大括弧 84">
                      <a:extLst>
                        <a:ext uri="{FF2B5EF4-FFF2-40B4-BE49-F238E27FC236}">
                          <a16:creationId xmlns:a16="http://schemas.microsoft.com/office/drawing/2014/main" id="{FCC8693D-C052-044F-B7D9-3068FCF57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5256" y="4907825"/>
                      <a:ext cx="46508" cy="265094"/>
                    </a:xfrm>
                    <a:prstGeom prst="leftBrace">
                      <a:avLst>
                        <a:gd name="adj1" fmla="val 28991"/>
                        <a:gd name="adj2" fmla="val 50000"/>
                      </a:avLst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6" name="文字方塊 85">
                      <a:extLst>
                        <a:ext uri="{FF2B5EF4-FFF2-40B4-BE49-F238E27FC236}">
                          <a16:creationId xmlns:a16="http://schemas.microsoft.com/office/drawing/2014/main" id="{669AB5E4-E84C-3549-B3A7-7D9CA2FFAB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52084" y="1264437"/>
                      <a:ext cx="30111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i="1" dirty="0"/>
                        <a:t>L</a:t>
                      </a:r>
                      <a:r>
                        <a:rPr lang="en-US" altLang="zh-TW" i="1" baseline="-25000" dirty="0"/>
                        <a:t>0</a:t>
                      </a:r>
                      <a:endParaRPr lang="zh-TW" altLang="en-US" baseline="-25000" dirty="0"/>
                    </a:p>
                  </p:txBody>
                </p:sp>
              </p:grpSp>
              <p:sp>
                <p:nvSpPr>
                  <p:cNvPr id="65" name="文字方塊 64">
                    <a:extLst>
                      <a:ext uri="{FF2B5EF4-FFF2-40B4-BE49-F238E27FC236}">
                        <a16:creationId xmlns:a16="http://schemas.microsoft.com/office/drawing/2014/main" id="{65E1E6AD-F386-094E-A8E9-73AA51D801A0}"/>
                      </a:ext>
                    </a:extLst>
                  </p:cNvPr>
                  <p:cNvSpPr txBox="1"/>
                  <p:nvPr/>
                </p:nvSpPr>
                <p:spPr>
                  <a:xfrm>
                    <a:off x="1848320" y="1671677"/>
                    <a:ext cx="360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i="1" dirty="0"/>
                      <a:t>L</a:t>
                    </a:r>
                    <a:r>
                      <a:rPr lang="en-US" altLang="zh-TW" i="1" baseline="-25000" dirty="0"/>
                      <a:t>1</a:t>
                    </a:r>
                    <a:endParaRPr lang="zh-TW" altLang="en-US" baseline="-25000" dirty="0"/>
                  </a:p>
                </p:txBody>
              </p:sp>
              <p:sp>
                <p:nvSpPr>
                  <p:cNvPr id="66" name="文字方塊 65">
                    <a:extLst>
                      <a:ext uri="{FF2B5EF4-FFF2-40B4-BE49-F238E27FC236}">
                        <a16:creationId xmlns:a16="http://schemas.microsoft.com/office/drawing/2014/main" id="{5453177F-986F-DC48-AA82-508894981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848320" y="4232189"/>
                    <a:ext cx="4876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i="1" dirty="0"/>
                      <a:t>L</a:t>
                    </a:r>
                    <a:r>
                      <a:rPr lang="en-US" altLang="zh-TW" baseline="-25000" dirty="0"/>
                      <a:t>n-1</a:t>
                    </a:r>
                    <a:endParaRPr lang="zh-TW" altLang="en-US" baseline="-25000" dirty="0"/>
                  </a:p>
                </p:txBody>
              </p:sp>
              <p:sp>
                <p:nvSpPr>
                  <p:cNvPr id="67" name="文字方塊 66">
                    <a:extLst>
                      <a:ext uri="{FF2B5EF4-FFF2-40B4-BE49-F238E27FC236}">
                        <a16:creationId xmlns:a16="http://schemas.microsoft.com/office/drawing/2014/main" id="{21E022B9-1FA0-4349-9474-83F44A10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848320" y="4889077"/>
                    <a:ext cx="362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i="1" dirty="0"/>
                      <a:t>L</a:t>
                    </a:r>
                    <a:r>
                      <a:rPr lang="en-US" altLang="zh-TW" baseline="-25000" dirty="0"/>
                      <a:t>n</a:t>
                    </a:r>
                    <a:endParaRPr lang="zh-TW" altLang="en-US" baseline="-25000" dirty="0"/>
                  </a:p>
                </p:txBody>
              </p:sp>
            </p:grpSp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29DF5A01-6724-C840-9D04-11426D6368CD}"/>
                    </a:ext>
                  </a:extLst>
                </p:cNvPr>
                <p:cNvSpPr txBox="1"/>
                <p:nvPr/>
              </p:nvSpPr>
              <p:spPr>
                <a:xfrm>
                  <a:off x="-305507" y="1324397"/>
                  <a:ext cx="53914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/>
                    <a:t>(a) Coherent and Incoherent Alternating Structure</a:t>
                  </a:r>
                  <a:endParaRPr lang="zh-TW" altLang="en-US" sz="2000" dirty="0"/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10B69E9E-91A2-5345-8E1D-A01625BB187C}"/>
                    </a:ext>
                  </a:extLst>
                </p:cNvPr>
                <p:cNvSpPr txBox="1"/>
                <p:nvPr/>
              </p:nvSpPr>
              <p:spPr>
                <a:xfrm>
                  <a:off x="4254626" y="2212047"/>
                  <a:ext cx="23002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0432FF"/>
                      </a:solidFill>
                    </a:rPr>
                    <a:t>EM wave optics</a:t>
                  </a:r>
                  <a:endParaRPr kumimoji="1" lang="zh-TW" altLang="en-US" sz="2000" dirty="0">
                    <a:solidFill>
                      <a:srgbClr val="0432FF"/>
                    </a:solidFill>
                  </a:endParaRPr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7EAA6F8E-9FA7-F84F-89AF-662386324321}"/>
                    </a:ext>
                  </a:extLst>
                </p:cNvPr>
                <p:cNvSpPr txBox="1"/>
                <p:nvPr/>
              </p:nvSpPr>
              <p:spPr>
                <a:xfrm>
                  <a:off x="4254626" y="2933934"/>
                  <a:ext cx="23002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0432FF"/>
                      </a:solidFill>
                    </a:rPr>
                    <a:t>EM wave optics</a:t>
                  </a:r>
                  <a:endParaRPr kumimoji="1" lang="zh-TW" altLang="en-US" sz="2000" dirty="0">
                    <a:solidFill>
                      <a:srgbClr val="0432FF"/>
                    </a:solidFill>
                  </a:endParaRPr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789EEC67-D880-684D-966F-0568CFA1810F}"/>
                    </a:ext>
                  </a:extLst>
                </p:cNvPr>
                <p:cNvSpPr txBox="1"/>
                <p:nvPr/>
              </p:nvSpPr>
              <p:spPr>
                <a:xfrm>
                  <a:off x="4254626" y="3761148"/>
                  <a:ext cx="23002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0432FF"/>
                      </a:solidFill>
                    </a:rPr>
                    <a:t>EM wave optics</a:t>
                  </a:r>
                  <a:endParaRPr kumimoji="1" lang="zh-TW" altLang="en-US" sz="2000" dirty="0">
                    <a:solidFill>
                      <a:srgbClr val="0432FF"/>
                    </a:solidFill>
                  </a:endParaRPr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A1C03D77-F28A-6445-A121-9069BA7F30CC}"/>
                    </a:ext>
                  </a:extLst>
                </p:cNvPr>
                <p:cNvSpPr txBox="1"/>
                <p:nvPr/>
              </p:nvSpPr>
              <p:spPr>
                <a:xfrm>
                  <a:off x="4254626" y="4751239"/>
                  <a:ext cx="23002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0432FF"/>
                      </a:solidFill>
                    </a:rPr>
                    <a:t>EM wave optics</a:t>
                  </a:r>
                  <a:endParaRPr kumimoji="1" lang="zh-TW" altLang="en-US" sz="2000" dirty="0">
                    <a:solidFill>
                      <a:srgbClr val="0432FF"/>
                    </a:solidFill>
                  </a:endParaRPr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D382490F-4FC1-1D49-BC6F-CE575732C84C}"/>
                    </a:ext>
                  </a:extLst>
                </p:cNvPr>
                <p:cNvSpPr txBox="1"/>
                <p:nvPr/>
              </p:nvSpPr>
              <p:spPr>
                <a:xfrm>
                  <a:off x="4254626" y="5420118"/>
                  <a:ext cx="23002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0432FF"/>
                      </a:solidFill>
                    </a:rPr>
                    <a:t>EM wave optics</a:t>
                  </a:r>
                  <a:endParaRPr kumimoji="1" lang="zh-TW" altLang="en-US" sz="2000" dirty="0">
                    <a:solidFill>
                      <a:srgbClr val="0432FF"/>
                    </a:solidFill>
                  </a:endParaRPr>
                </a:p>
              </p:txBody>
            </p: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BDBD417A-B3FD-F549-ABE5-80E4B532A261}"/>
                    </a:ext>
                  </a:extLst>
                </p:cNvPr>
                <p:cNvSpPr txBox="1"/>
                <p:nvPr/>
              </p:nvSpPr>
              <p:spPr>
                <a:xfrm>
                  <a:off x="4262920" y="2536312"/>
                  <a:ext cx="15068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FF0000"/>
                      </a:solidFill>
                    </a:rPr>
                    <a:t>ray optics</a:t>
                  </a:r>
                  <a:endParaRPr kumimoji="1"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0796E5E6-0A7B-D64A-9CA3-5BF46E0461D4}"/>
                    </a:ext>
                  </a:extLst>
                </p:cNvPr>
                <p:cNvSpPr txBox="1"/>
                <p:nvPr/>
              </p:nvSpPr>
              <p:spPr>
                <a:xfrm>
                  <a:off x="4262920" y="3324843"/>
                  <a:ext cx="15068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FF0000"/>
                      </a:solidFill>
                    </a:rPr>
                    <a:t>ray optics</a:t>
                  </a:r>
                  <a:endParaRPr kumimoji="1"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259BDF4-26C4-B942-A08C-2E1A0446C3C3}"/>
                    </a:ext>
                  </a:extLst>
                </p:cNvPr>
                <p:cNvSpPr txBox="1"/>
                <p:nvPr/>
              </p:nvSpPr>
              <p:spPr>
                <a:xfrm>
                  <a:off x="4262920" y="4332109"/>
                  <a:ext cx="15068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FF0000"/>
                      </a:solidFill>
                    </a:rPr>
                    <a:t>ray optics</a:t>
                  </a:r>
                  <a:endParaRPr kumimoji="1"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94417047-142A-724C-9592-88C1A610AA5B}"/>
                    </a:ext>
                  </a:extLst>
                </p:cNvPr>
                <p:cNvSpPr txBox="1"/>
                <p:nvPr/>
              </p:nvSpPr>
              <p:spPr>
                <a:xfrm>
                  <a:off x="4262920" y="5113458"/>
                  <a:ext cx="15068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FF0000"/>
                      </a:solidFill>
                    </a:rPr>
                    <a:t>ray optics</a:t>
                  </a:r>
                  <a:endParaRPr kumimoji="1"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9A5C4B2A-E9F5-9549-A13B-6AAF481318E5}"/>
                    </a:ext>
                  </a:extLst>
                </p:cNvPr>
                <p:cNvSpPr txBox="1"/>
                <p:nvPr/>
              </p:nvSpPr>
              <p:spPr>
                <a:xfrm>
                  <a:off x="4262920" y="5820228"/>
                  <a:ext cx="15068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FF0000"/>
                      </a:solidFill>
                    </a:rPr>
                    <a:t>ray optics</a:t>
                  </a:r>
                  <a:endParaRPr kumimoji="1"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D2652887-535A-2D4D-8F73-A1BF3FADEB4F}"/>
                    </a:ext>
                  </a:extLst>
                </p:cNvPr>
                <p:cNvSpPr txBox="1"/>
                <p:nvPr/>
              </p:nvSpPr>
              <p:spPr>
                <a:xfrm>
                  <a:off x="4262920" y="1830883"/>
                  <a:ext cx="15068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FF0000"/>
                      </a:solidFill>
                    </a:rPr>
                    <a:t>ray optics</a:t>
                  </a:r>
                  <a:endParaRPr kumimoji="1"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" name="橢圓 1">
                  <a:extLst>
                    <a:ext uri="{FF2B5EF4-FFF2-40B4-BE49-F238E27FC236}">
                      <a16:creationId xmlns:a16="http://schemas.microsoft.com/office/drawing/2014/main" id="{052807C5-0FA0-8F48-86E4-367AD59B9854}"/>
                    </a:ext>
                  </a:extLst>
                </p:cNvPr>
                <p:cNvSpPr/>
                <p:nvPr/>
              </p:nvSpPr>
              <p:spPr>
                <a:xfrm>
                  <a:off x="1777052" y="2030938"/>
                  <a:ext cx="341224" cy="722063"/>
                </a:xfrm>
                <a:prstGeom prst="ellipse">
                  <a:avLst/>
                </a:prstGeom>
                <a:solidFill>
                  <a:srgbClr val="AFABAB">
                    <a:alpha val="4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8D3FE246-B926-764B-88F3-06260C83A381}"/>
                    </a:ext>
                  </a:extLst>
                </p:cNvPr>
                <p:cNvSpPr txBox="1"/>
                <p:nvPr/>
              </p:nvSpPr>
              <p:spPr>
                <a:xfrm>
                  <a:off x="2097569" y="1873899"/>
                  <a:ext cx="9528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_CSet1_</a:t>
                  </a:r>
                  <a:endParaRPr kumimoji="1" lang="zh-TW" altLang="en-US" dirty="0"/>
                </a:p>
              </p:txBody>
            </p:sp>
            <p:sp>
              <p:nvSpPr>
                <p:cNvPr id="122" name="橢圓 121">
                  <a:extLst>
                    <a:ext uri="{FF2B5EF4-FFF2-40B4-BE49-F238E27FC236}">
                      <a16:creationId xmlns:a16="http://schemas.microsoft.com/office/drawing/2014/main" id="{E0DEE06F-A0FD-0E46-895A-41B7FEC729F5}"/>
                    </a:ext>
                  </a:extLst>
                </p:cNvPr>
                <p:cNvSpPr/>
                <p:nvPr/>
              </p:nvSpPr>
              <p:spPr>
                <a:xfrm>
                  <a:off x="2241851" y="2734250"/>
                  <a:ext cx="341224" cy="722063"/>
                </a:xfrm>
                <a:prstGeom prst="ellipse">
                  <a:avLst/>
                </a:prstGeom>
                <a:solidFill>
                  <a:srgbClr val="AFABAB">
                    <a:alpha val="4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B472A082-5C8D-9442-96F6-6E6174B1B6BC}"/>
                    </a:ext>
                  </a:extLst>
                </p:cNvPr>
                <p:cNvSpPr txBox="1"/>
                <p:nvPr/>
              </p:nvSpPr>
              <p:spPr>
                <a:xfrm>
                  <a:off x="2562368" y="2577211"/>
                  <a:ext cx="9528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_CSet2_</a:t>
                  </a:r>
                  <a:endParaRPr kumimoji="1" lang="zh-TW" altLang="en-US" dirty="0"/>
                </a:p>
              </p:txBody>
            </p:sp>
            <p:sp>
              <p:nvSpPr>
                <p:cNvPr id="124" name="橢圓 123">
                  <a:extLst>
                    <a:ext uri="{FF2B5EF4-FFF2-40B4-BE49-F238E27FC236}">
                      <a16:creationId xmlns:a16="http://schemas.microsoft.com/office/drawing/2014/main" id="{A7B70194-C91E-514B-9DF1-15FF17A43954}"/>
                    </a:ext>
                  </a:extLst>
                </p:cNvPr>
                <p:cNvSpPr/>
                <p:nvPr/>
              </p:nvSpPr>
              <p:spPr>
                <a:xfrm>
                  <a:off x="1625880" y="4584683"/>
                  <a:ext cx="341224" cy="722063"/>
                </a:xfrm>
                <a:prstGeom prst="ellipse">
                  <a:avLst/>
                </a:prstGeom>
                <a:solidFill>
                  <a:srgbClr val="AFABAB">
                    <a:alpha val="4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5" name="文字方塊 124">
                  <a:extLst>
                    <a:ext uri="{FF2B5EF4-FFF2-40B4-BE49-F238E27FC236}">
                      <a16:creationId xmlns:a16="http://schemas.microsoft.com/office/drawing/2014/main" id="{02504365-3304-A14C-B695-9AAB848FBB44}"/>
                    </a:ext>
                  </a:extLst>
                </p:cNvPr>
                <p:cNvSpPr txBox="1"/>
                <p:nvPr/>
              </p:nvSpPr>
              <p:spPr>
                <a:xfrm>
                  <a:off x="1946397" y="4427644"/>
                  <a:ext cx="11452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_CSetn-1_</a:t>
                  </a:r>
                  <a:endParaRPr kumimoji="1" lang="zh-TW" altLang="en-US" dirty="0"/>
                </a:p>
              </p:txBody>
            </p:sp>
            <p:sp>
              <p:nvSpPr>
                <p:cNvPr id="126" name="橢圓 125">
                  <a:extLst>
                    <a:ext uri="{FF2B5EF4-FFF2-40B4-BE49-F238E27FC236}">
                      <a16:creationId xmlns:a16="http://schemas.microsoft.com/office/drawing/2014/main" id="{9425577D-E42D-2640-8799-B9C5D974E804}"/>
                    </a:ext>
                  </a:extLst>
                </p:cNvPr>
                <p:cNvSpPr/>
                <p:nvPr/>
              </p:nvSpPr>
              <p:spPr>
                <a:xfrm>
                  <a:off x="2071239" y="5285006"/>
                  <a:ext cx="341224" cy="722063"/>
                </a:xfrm>
                <a:prstGeom prst="ellipse">
                  <a:avLst/>
                </a:prstGeom>
                <a:solidFill>
                  <a:srgbClr val="AFABAB">
                    <a:alpha val="4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EFAB165C-F6D1-4446-B971-E1558B22DD6A}"/>
                    </a:ext>
                  </a:extLst>
                </p:cNvPr>
                <p:cNvSpPr txBox="1"/>
                <p:nvPr/>
              </p:nvSpPr>
              <p:spPr>
                <a:xfrm>
                  <a:off x="2391756" y="5127967"/>
                  <a:ext cx="957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_</a:t>
                  </a:r>
                  <a:r>
                    <a:rPr kumimoji="1" lang="en-US" altLang="zh-TW" dirty="0" err="1"/>
                    <a:t>CSetn</a:t>
                  </a:r>
                  <a:r>
                    <a:rPr kumimoji="1" lang="en-US" altLang="zh-TW" dirty="0"/>
                    <a:t>_</a:t>
                  </a:r>
                  <a:endParaRPr kumimoji="1" lang="zh-TW" altLang="en-US" dirty="0"/>
                </a:p>
              </p:txBody>
            </p:sp>
          </p:grpSp>
          <p:cxnSp>
            <p:nvCxnSpPr>
              <p:cNvPr id="136" name="直線接點 135">
                <a:extLst>
                  <a:ext uri="{FF2B5EF4-FFF2-40B4-BE49-F238E27FC236}">
                    <a16:creationId xmlns:a16="http://schemas.microsoft.com/office/drawing/2014/main" id="{CB762468-CE75-DC4E-B10D-1229C863498C}"/>
                  </a:ext>
                </a:extLst>
              </p:cNvPr>
              <p:cNvCxnSpPr/>
              <p:nvPr/>
            </p:nvCxnSpPr>
            <p:spPr>
              <a:xfrm>
                <a:off x="8721221" y="2039944"/>
                <a:ext cx="0" cy="396683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向下箭號 136">
                <a:extLst>
                  <a:ext uri="{FF2B5EF4-FFF2-40B4-BE49-F238E27FC236}">
                    <a16:creationId xmlns:a16="http://schemas.microsoft.com/office/drawing/2014/main" id="{197235C2-2BF7-F643-B96F-A581CB920230}"/>
                  </a:ext>
                </a:extLst>
              </p:cNvPr>
              <p:cNvSpPr/>
              <p:nvPr/>
            </p:nvSpPr>
            <p:spPr>
              <a:xfrm>
                <a:off x="9506325" y="1740538"/>
                <a:ext cx="662473" cy="482056"/>
              </a:xfrm>
              <a:prstGeom prst="downArrow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38" name="直線接點 137">
                <a:extLst>
                  <a:ext uri="{FF2B5EF4-FFF2-40B4-BE49-F238E27FC236}">
                    <a16:creationId xmlns:a16="http://schemas.microsoft.com/office/drawing/2014/main" id="{88B1F738-B730-0146-BC4C-5B7ABD6E2C98}"/>
                  </a:ext>
                </a:extLst>
              </p:cNvPr>
              <p:cNvCxnSpPr/>
              <p:nvPr/>
            </p:nvCxnSpPr>
            <p:spPr>
              <a:xfrm>
                <a:off x="10992073" y="2039944"/>
                <a:ext cx="0" cy="396683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向下箭號 138">
                <a:extLst>
                  <a:ext uri="{FF2B5EF4-FFF2-40B4-BE49-F238E27FC236}">
                    <a16:creationId xmlns:a16="http://schemas.microsoft.com/office/drawing/2014/main" id="{98D43C0C-09BC-4B4A-9B02-FCB3A9666538}"/>
                  </a:ext>
                </a:extLst>
              </p:cNvPr>
              <p:cNvSpPr/>
              <p:nvPr/>
            </p:nvSpPr>
            <p:spPr>
              <a:xfrm flipV="1">
                <a:off x="11777177" y="5765746"/>
                <a:ext cx="662473" cy="482056"/>
              </a:xfrm>
              <a:prstGeom prst="downArrow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1010C817-B33A-FB41-A8A9-8AC73994579A}"/>
                  </a:ext>
                </a:extLst>
              </p:cNvPr>
              <p:cNvSpPr txBox="1"/>
              <p:nvPr/>
            </p:nvSpPr>
            <p:spPr>
              <a:xfrm>
                <a:off x="9574861" y="1287604"/>
                <a:ext cx="525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b="1" dirty="0"/>
                  <a:t>Top</a:t>
                </a:r>
                <a:endParaRPr kumimoji="1" lang="zh-TW" altLang="en-US" b="1" dirty="0"/>
              </a:p>
            </p:txBody>
          </p: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97808478-5784-CA49-ABAA-113CBE3442F8}"/>
                  </a:ext>
                </a:extLst>
              </p:cNvPr>
              <p:cNvSpPr txBox="1"/>
              <p:nvPr/>
            </p:nvSpPr>
            <p:spPr>
              <a:xfrm>
                <a:off x="11656269" y="6284106"/>
                <a:ext cx="904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b="1" dirty="0"/>
                  <a:t>Bottom</a:t>
                </a:r>
                <a:endParaRPr kumimoji="1" lang="zh-TW" altLang="en-US" b="1" dirty="0"/>
              </a:p>
            </p:txBody>
          </p:sp>
          <p:cxnSp>
            <p:nvCxnSpPr>
              <p:cNvPr id="144" name="直線接點 143">
                <a:extLst>
                  <a:ext uri="{FF2B5EF4-FFF2-40B4-BE49-F238E27FC236}">
                    <a16:creationId xmlns:a16="http://schemas.microsoft.com/office/drawing/2014/main" id="{DC764C34-AFF9-8C43-8D56-F98BA68C7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7561" y="2253508"/>
                <a:ext cx="0" cy="375326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接點 145">
                <a:extLst>
                  <a:ext uri="{FF2B5EF4-FFF2-40B4-BE49-F238E27FC236}">
                    <a16:creationId xmlns:a16="http://schemas.microsoft.com/office/drawing/2014/main" id="{FA104842-7BA9-8D49-8003-C7FE76B4E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08412" y="2012480"/>
                <a:ext cx="0" cy="375326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圓角矩形 147">
                <a:extLst>
                  <a:ext uri="{FF2B5EF4-FFF2-40B4-BE49-F238E27FC236}">
                    <a16:creationId xmlns:a16="http://schemas.microsoft.com/office/drawing/2014/main" id="{41708A14-3D4D-6E45-B736-31F63D07FD47}"/>
                  </a:ext>
                </a:extLst>
              </p:cNvPr>
              <p:cNvSpPr/>
              <p:nvPr/>
            </p:nvSpPr>
            <p:spPr>
              <a:xfrm>
                <a:off x="9854289" y="2217091"/>
                <a:ext cx="1121056" cy="9318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9" name="圓角矩形 148">
                <a:extLst>
                  <a:ext uri="{FF2B5EF4-FFF2-40B4-BE49-F238E27FC236}">
                    <a16:creationId xmlns:a16="http://schemas.microsoft.com/office/drawing/2014/main" id="{E18788BF-276C-1346-9610-AE69ECEDC798}"/>
                  </a:ext>
                </a:extLst>
              </p:cNvPr>
              <p:cNvSpPr/>
              <p:nvPr/>
            </p:nvSpPr>
            <p:spPr>
              <a:xfrm>
                <a:off x="8714147" y="2720267"/>
                <a:ext cx="1121056" cy="9318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50" name="圓角矩形 149">
                <a:extLst>
                  <a:ext uri="{FF2B5EF4-FFF2-40B4-BE49-F238E27FC236}">
                    <a16:creationId xmlns:a16="http://schemas.microsoft.com/office/drawing/2014/main" id="{217CFBA1-4F0C-6740-A3E3-EBCB21606F8A}"/>
                  </a:ext>
                </a:extLst>
              </p:cNvPr>
              <p:cNvSpPr/>
              <p:nvPr/>
            </p:nvSpPr>
            <p:spPr>
              <a:xfrm>
                <a:off x="9110328" y="2310277"/>
                <a:ext cx="340752" cy="397366"/>
              </a:xfrm>
              <a:prstGeom prst="roundRect">
                <a:avLst>
                  <a:gd name="adj" fmla="val 38678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tx1"/>
                    </a:solidFill>
                  </a:rPr>
                  <a:t>X</a:t>
                </a:r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圓角矩形 150">
                <a:extLst>
                  <a:ext uri="{FF2B5EF4-FFF2-40B4-BE49-F238E27FC236}">
                    <a16:creationId xmlns:a16="http://schemas.microsoft.com/office/drawing/2014/main" id="{79C7ACF5-9F14-8A4A-9FCD-07E7C44DDE38}"/>
                  </a:ext>
                </a:extLst>
              </p:cNvPr>
              <p:cNvSpPr/>
              <p:nvPr/>
            </p:nvSpPr>
            <p:spPr>
              <a:xfrm>
                <a:off x="10987354" y="5130143"/>
                <a:ext cx="1121056" cy="9318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2" name="圓角矩形 151">
                <a:extLst>
                  <a:ext uri="{FF2B5EF4-FFF2-40B4-BE49-F238E27FC236}">
                    <a16:creationId xmlns:a16="http://schemas.microsoft.com/office/drawing/2014/main" id="{966522F1-EAEB-B041-A4E6-F552AFA8461B}"/>
                  </a:ext>
                </a:extLst>
              </p:cNvPr>
              <p:cNvSpPr/>
              <p:nvPr/>
            </p:nvSpPr>
            <p:spPr>
              <a:xfrm>
                <a:off x="12109705" y="5689146"/>
                <a:ext cx="1121056" cy="9318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3" name="圓角矩形 152">
                <a:extLst>
                  <a:ext uri="{FF2B5EF4-FFF2-40B4-BE49-F238E27FC236}">
                    <a16:creationId xmlns:a16="http://schemas.microsoft.com/office/drawing/2014/main" id="{811319A3-3797-4041-9368-A4356ECE19A2}"/>
                  </a:ext>
                </a:extLst>
              </p:cNvPr>
              <p:cNvSpPr/>
              <p:nvPr/>
            </p:nvSpPr>
            <p:spPr>
              <a:xfrm>
                <a:off x="11377506" y="5262516"/>
                <a:ext cx="340752" cy="397366"/>
              </a:xfrm>
              <a:prstGeom prst="roundRect">
                <a:avLst>
                  <a:gd name="adj" fmla="val 38678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tx1"/>
                    </a:solidFill>
                  </a:rPr>
                  <a:t>X</a:t>
                </a:r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2F4978A4-B43E-E24F-882B-522CCE81C626}"/>
                  </a:ext>
                </a:extLst>
              </p:cNvPr>
              <p:cNvSpPr txBox="1"/>
              <p:nvPr/>
            </p:nvSpPr>
            <p:spPr>
              <a:xfrm>
                <a:off x="9005388" y="2768091"/>
                <a:ext cx="449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rgbClr val="FF0000"/>
                    </a:solidFill>
                  </a:rPr>
                  <a:t>Z=0</a:t>
                </a:r>
                <a:endParaRPr kumimoji="1"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AADF57F4-7831-0E4E-B67E-65BC4145A149}"/>
                </a:ext>
              </a:extLst>
            </p:cNvPr>
            <p:cNvSpPr txBox="1"/>
            <p:nvPr/>
          </p:nvSpPr>
          <p:spPr>
            <a:xfrm>
              <a:off x="10223609" y="2262453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FF0000"/>
                  </a:solidFill>
                </a:rPr>
                <a:t>Z=0</a:t>
              </a:r>
              <a:endParaRPr kumimoji="1"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A8402DF0-FDE1-4F40-90AE-8AF493FBD64C}"/>
                </a:ext>
              </a:extLst>
            </p:cNvPr>
            <p:cNvSpPr txBox="1"/>
            <p:nvPr/>
          </p:nvSpPr>
          <p:spPr>
            <a:xfrm>
              <a:off x="11328013" y="4855316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FF0000"/>
                  </a:solidFill>
                </a:rPr>
                <a:t>Z=0</a:t>
              </a:r>
              <a:endParaRPr kumimoji="1"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7AED65C9-FF9A-274F-B61E-CD2901B6BCEA}"/>
                </a:ext>
              </a:extLst>
            </p:cNvPr>
            <p:cNvSpPr txBox="1"/>
            <p:nvPr/>
          </p:nvSpPr>
          <p:spPr>
            <a:xfrm>
              <a:off x="12445652" y="5404039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FF0000"/>
                  </a:solidFill>
                </a:rPr>
                <a:t>Z=0</a:t>
              </a:r>
              <a:endParaRPr kumimoji="1" lang="zh-TW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直線箭頭接點 5">
              <a:extLst>
                <a:ext uri="{FF2B5EF4-FFF2-40B4-BE49-F238E27FC236}">
                  <a16:creationId xmlns:a16="http://schemas.microsoft.com/office/drawing/2014/main" id="{C302E039-C028-4E4C-A7BB-A4EA85CC43D6}"/>
                </a:ext>
              </a:extLst>
            </p:cNvPr>
            <p:cNvCxnSpPr/>
            <p:nvPr/>
          </p:nvCxnSpPr>
          <p:spPr>
            <a:xfrm>
              <a:off x="9843531" y="2808691"/>
              <a:ext cx="0" cy="11309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81CC26C9-3A47-9A4E-B97E-94C82556A13C}"/>
                    </a:ext>
                  </a:extLst>
                </p:cNvPr>
                <p:cNvSpPr txBox="1"/>
                <p:nvPr/>
              </p:nvSpPr>
              <p:spPr>
                <a:xfrm>
                  <a:off x="9764806" y="3849197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TW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kumimoji="1"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81CC26C9-3A47-9A4E-B97E-94C82556A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4806" y="3849197"/>
                  <a:ext cx="35375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直線箭頭接點 144">
              <a:extLst>
                <a:ext uri="{FF2B5EF4-FFF2-40B4-BE49-F238E27FC236}">
                  <a16:creationId xmlns:a16="http://schemas.microsoft.com/office/drawing/2014/main" id="{A66C89A2-525C-0846-B376-CAB72EEA6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08410" y="4063817"/>
              <a:ext cx="0" cy="11309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0AD39DDB-F273-6046-A8E8-F9FCC8D54FB9}"/>
                    </a:ext>
                  </a:extLst>
                </p:cNvPr>
                <p:cNvSpPr txBox="1"/>
                <p:nvPr/>
              </p:nvSpPr>
              <p:spPr>
                <a:xfrm>
                  <a:off x="12107118" y="3780640"/>
                  <a:ext cx="4199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TW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kumimoji="1"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0AD39DDB-F273-6046-A8E8-F9FCC8D54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7118" y="3780640"/>
                  <a:ext cx="419941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862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C36FFA30-F27A-B348-8D5B-32D637B910A7}"/>
              </a:ext>
            </a:extLst>
          </p:cNvPr>
          <p:cNvGrpSpPr/>
          <p:nvPr/>
        </p:nvGrpSpPr>
        <p:grpSpPr>
          <a:xfrm>
            <a:off x="-1120477" y="591796"/>
            <a:ext cx="14850765" cy="5674407"/>
            <a:chOff x="-634702" y="813672"/>
            <a:chExt cx="14850765" cy="567440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DF7CD91-F1BA-AF4F-9140-CBCFB5515D3B}"/>
                </a:ext>
              </a:extLst>
            </p:cNvPr>
            <p:cNvGrpSpPr/>
            <p:nvPr/>
          </p:nvGrpSpPr>
          <p:grpSpPr>
            <a:xfrm>
              <a:off x="-634702" y="813672"/>
              <a:ext cx="14850765" cy="5674407"/>
              <a:chOff x="-1" y="392905"/>
              <a:chExt cx="14850765" cy="567440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91AB0B3-0321-814B-9C17-FFEF0335161C}"/>
                  </a:ext>
                </a:extLst>
              </p:cNvPr>
              <p:cNvSpPr/>
              <p:nvPr/>
            </p:nvSpPr>
            <p:spPr>
              <a:xfrm>
                <a:off x="-1" y="392905"/>
                <a:ext cx="14850765" cy="56744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E4B0EA81-D9CD-644F-9AE1-F841804DD0CE}"/>
                  </a:ext>
                </a:extLst>
              </p:cNvPr>
              <p:cNvGrpSpPr/>
              <p:nvPr/>
            </p:nvGrpSpPr>
            <p:grpSpPr>
              <a:xfrm>
                <a:off x="192327" y="877421"/>
                <a:ext cx="14372685" cy="4979832"/>
                <a:chOff x="192327" y="877421"/>
                <a:chExt cx="14372685" cy="4979832"/>
              </a:xfrm>
            </p:grpSpPr>
            <p:sp>
              <p:nvSpPr>
                <p:cNvPr id="7" name="圓角矩形 6">
                  <a:extLst>
                    <a:ext uri="{FF2B5EF4-FFF2-40B4-BE49-F238E27FC236}">
                      <a16:creationId xmlns:a16="http://schemas.microsoft.com/office/drawing/2014/main" id="{504843BA-D851-244E-8AC2-CA3FF47BF932}"/>
                    </a:ext>
                  </a:extLst>
                </p:cNvPr>
                <p:cNvSpPr/>
                <p:nvPr/>
              </p:nvSpPr>
              <p:spPr>
                <a:xfrm>
                  <a:off x="1670795" y="888178"/>
                  <a:ext cx="2334410" cy="527125"/>
                </a:xfrm>
                <a:prstGeom prst="roundRect">
                  <a:avLst/>
                </a:prstGeom>
                <a:solidFill>
                  <a:srgbClr val="DEECF8"/>
                </a:solidFill>
                <a:ln w="28575">
                  <a:solidFill>
                    <a:srgbClr val="2F518F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Load Material/User</a:t>
                  </a:r>
                  <a:endParaRPr kumimoji="1" lang="zh-TW" altLang="en-US" sz="2000" dirty="0"/>
                </a:p>
              </p:txBody>
            </p:sp>
            <p:sp>
              <p:nvSpPr>
                <p:cNvPr id="8" name="圓角矩形 7">
                  <a:extLst>
                    <a:ext uri="{FF2B5EF4-FFF2-40B4-BE49-F238E27FC236}">
                      <a16:creationId xmlns:a16="http://schemas.microsoft.com/office/drawing/2014/main" id="{4DA8E16A-32AE-5643-AFDE-B5471199627B}"/>
                    </a:ext>
                  </a:extLst>
                </p:cNvPr>
                <p:cNvSpPr/>
                <p:nvPr/>
              </p:nvSpPr>
              <p:spPr>
                <a:xfrm>
                  <a:off x="1670795" y="1973349"/>
                  <a:ext cx="3410175" cy="527125"/>
                </a:xfrm>
                <a:prstGeom prst="roundRect">
                  <a:avLst/>
                </a:prstGeom>
                <a:solidFill>
                  <a:srgbClr val="DEECF8"/>
                </a:solidFill>
                <a:ln w="28575">
                  <a:solidFill>
                    <a:srgbClr val="2F518F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Load Structure/Structure List</a:t>
                  </a:r>
                  <a:endParaRPr kumimoji="1" lang="zh-TW" altLang="en-US" sz="2000" dirty="0"/>
                </a:p>
              </p:txBody>
            </p:sp>
            <p:sp>
              <p:nvSpPr>
                <p:cNvPr id="9" name="向右箭號 8">
                  <a:extLst>
                    <a:ext uri="{FF2B5EF4-FFF2-40B4-BE49-F238E27FC236}">
                      <a16:creationId xmlns:a16="http://schemas.microsoft.com/office/drawing/2014/main" id="{2B508851-63D3-2B42-AD45-8E567F31FC4D}"/>
                    </a:ext>
                  </a:extLst>
                </p:cNvPr>
                <p:cNvSpPr/>
                <p:nvPr/>
              </p:nvSpPr>
              <p:spPr>
                <a:xfrm>
                  <a:off x="950035" y="877421"/>
                  <a:ext cx="613186" cy="548639"/>
                </a:xfrm>
                <a:prstGeom prst="rightArrow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0" name="向右箭號 9">
                  <a:extLst>
                    <a:ext uri="{FF2B5EF4-FFF2-40B4-BE49-F238E27FC236}">
                      <a16:creationId xmlns:a16="http://schemas.microsoft.com/office/drawing/2014/main" id="{6D716B57-BA7C-3944-8275-4F9BA83E5769}"/>
                    </a:ext>
                  </a:extLst>
                </p:cNvPr>
                <p:cNvSpPr/>
                <p:nvPr/>
              </p:nvSpPr>
              <p:spPr>
                <a:xfrm>
                  <a:off x="950035" y="1962592"/>
                  <a:ext cx="613186" cy="548639"/>
                </a:xfrm>
                <a:prstGeom prst="rightArrow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9AD657C2-4D4A-0E48-9090-E3A2C0F07A37}"/>
                    </a:ext>
                  </a:extLst>
                </p:cNvPr>
                <p:cNvSpPr txBox="1"/>
                <p:nvPr/>
              </p:nvSpPr>
              <p:spPr>
                <a:xfrm>
                  <a:off x="192327" y="920908"/>
                  <a:ext cx="7577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start</a:t>
                  </a:r>
                  <a:endParaRPr kumimoji="1" lang="zh-TW" altLang="en-US" sz="2400" dirty="0"/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72A39D7-9E7E-E344-8610-8ACD649F61D0}"/>
                    </a:ext>
                  </a:extLst>
                </p:cNvPr>
                <p:cNvSpPr txBox="1"/>
                <p:nvPr/>
              </p:nvSpPr>
              <p:spPr>
                <a:xfrm>
                  <a:off x="192327" y="2006079"/>
                  <a:ext cx="7577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start</a:t>
                  </a:r>
                  <a:endParaRPr kumimoji="1" lang="zh-TW" altLang="en-US" sz="2400" dirty="0"/>
                </a:p>
              </p:txBody>
            </p:sp>
            <p:cxnSp>
              <p:nvCxnSpPr>
                <p:cNvPr id="13" name="直線箭頭接點 12">
                  <a:extLst>
                    <a:ext uri="{FF2B5EF4-FFF2-40B4-BE49-F238E27FC236}">
                      <a16:creationId xmlns:a16="http://schemas.microsoft.com/office/drawing/2014/main" id="{AF8ED452-291E-E24B-846A-7ACC89BD8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75654" y="1435921"/>
                  <a:ext cx="0" cy="5266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圓角矩形 13">
                  <a:extLst>
                    <a:ext uri="{FF2B5EF4-FFF2-40B4-BE49-F238E27FC236}">
                      <a16:creationId xmlns:a16="http://schemas.microsoft.com/office/drawing/2014/main" id="{5552E4B0-2C33-A940-8BE2-4D6792F573A1}"/>
                    </a:ext>
                  </a:extLst>
                </p:cNvPr>
                <p:cNvSpPr/>
                <p:nvPr/>
              </p:nvSpPr>
              <p:spPr>
                <a:xfrm rot="2700000">
                  <a:off x="2450949" y="3693460"/>
                  <a:ext cx="774099" cy="774099"/>
                </a:xfrm>
                <a:prstGeom prst="roundRect">
                  <a:avLst/>
                </a:prstGeom>
                <a:solidFill>
                  <a:srgbClr val="FFF2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083FF33F-A8E8-E143-8536-21F3FB7B4B17}"/>
                    </a:ext>
                  </a:extLst>
                </p:cNvPr>
                <p:cNvGrpSpPr/>
                <p:nvPr/>
              </p:nvGrpSpPr>
              <p:grpSpPr>
                <a:xfrm>
                  <a:off x="2025353" y="2511230"/>
                  <a:ext cx="297480" cy="1569279"/>
                  <a:chOff x="2699723" y="2225481"/>
                  <a:chExt cx="297480" cy="1208632"/>
                </a:xfrm>
              </p:grpSpPr>
              <p:cxnSp>
                <p:nvCxnSpPr>
                  <p:cNvPr id="47" name="直線接點 46">
                    <a:extLst>
                      <a:ext uri="{FF2B5EF4-FFF2-40B4-BE49-F238E27FC236}">
                        <a16:creationId xmlns:a16="http://schemas.microsoft.com/office/drawing/2014/main" id="{9815EDB9-C4A6-CF4E-B875-14903BEA89BA}"/>
                      </a:ext>
                    </a:extLst>
                  </p:cNvPr>
                  <p:cNvCxnSpPr/>
                  <p:nvPr/>
                </p:nvCxnSpPr>
                <p:spPr>
                  <a:xfrm>
                    <a:off x="2713197" y="2225481"/>
                    <a:ext cx="0" cy="12035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線箭頭接點 47">
                    <a:extLst>
                      <a:ext uri="{FF2B5EF4-FFF2-40B4-BE49-F238E27FC236}">
                        <a16:creationId xmlns:a16="http://schemas.microsoft.com/office/drawing/2014/main" id="{AE269C1A-FF40-B64B-A7F4-7F8CB8EF97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3" y="3434113"/>
                    <a:ext cx="29748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8A631B56-DE96-C24F-BF09-05721BF325AA}"/>
                    </a:ext>
                  </a:extLst>
                </p:cNvPr>
                <p:cNvSpPr txBox="1"/>
                <p:nvPr/>
              </p:nvSpPr>
              <p:spPr>
                <a:xfrm>
                  <a:off x="1814897" y="4696097"/>
                  <a:ext cx="204620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Incidence Type</a:t>
                  </a:r>
                  <a:endParaRPr kumimoji="1" lang="zh-TW" altLang="en-US" sz="2400" dirty="0"/>
                </a:p>
              </p:txBody>
            </p:sp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090707E2-AECF-9C44-9FC9-079B9D2F3E9D}"/>
                    </a:ext>
                  </a:extLst>
                </p:cNvPr>
                <p:cNvGrpSpPr/>
                <p:nvPr/>
              </p:nvGrpSpPr>
              <p:grpSpPr>
                <a:xfrm>
                  <a:off x="2839422" y="4568135"/>
                  <a:ext cx="1332528" cy="127962"/>
                  <a:chOff x="2713197" y="2225481"/>
                  <a:chExt cx="157068" cy="1208632"/>
                </a:xfrm>
              </p:grpSpPr>
              <p:cxnSp>
                <p:nvCxnSpPr>
                  <p:cNvPr id="45" name="直線接點 44">
                    <a:extLst>
                      <a:ext uri="{FF2B5EF4-FFF2-40B4-BE49-F238E27FC236}">
                        <a16:creationId xmlns:a16="http://schemas.microsoft.com/office/drawing/2014/main" id="{3E8D4244-613C-3348-8673-C9B566BF354D}"/>
                      </a:ext>
                    </a:extLst>
                  </p:cNvPr>
                  <p:cNvCxnSpPr/>
                  <p:nvPr/>
                </p:nvCxnSpPr>
                <p:spPr>
                  <a:xfrm>
                    <a:off x="2713197" y="2225481"/>
                    <a:ext cx="0" cy="12035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線箭頭接點 45">
                    <a:extLst>
                      <a:ext uri="{FF2B5EF4-FFF2-40B4-BE49-F238E27FC236}">
                        <a16:creationId xmlns:a16="http://schemas.microsoft.com/office/drawing/2014/main" id="{59047E1B-9567-9D40-A078-4DC48655AA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3197" y="3434113"/>
                    <a:ext cx="15706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233A4C89-FB6E-464A-AC44-B7B98AC0A6BE}"/>
                    </a:ext>
                  </a:extLst>
                </p:cNvPr>
                <p:cNvGrpSpPr/>
                <p:nvPr/>
              </p:nvGrpSpPr>
              <p:grpSpPr>
                <a:xfrm flipV="1">
                  <a:off x="2837994" y="3404409"/>
                  <a:ext cx="7223585" cy="1310823"/>
                  <a:chOff x="2713197" y="-4298575"/>
                  <a:chExt cx="850551" cy="7744096"/>
                </a:xfrm>
              </p:grpSpPr>
              <p:cxnSp>
                <p:nvCxnSpPr>
                  <p:cNvPr id="39" name="直線接點 38">
                    <a:extLst>
                      <a:ext uri="{FF2B5EF4-FFF2-40B4-BE49-F238E27FC236}">
                        <a16:creationId xmlns:a16="http://schemas.microsoft.com/office/drawing/2014/main" id="{A7694E10-72E1-3F45-AAC5-79D8281CF421}"/>
                      </a:ext>
                    </a:extLst>
                  </p:cNvPr>
                  <p:cNvCxnSpPr/>
                  <p:nvPr/>
                </p:nvCxnSpPr>
                <p:spPr>
                  <a:xfrm>
                    <a:off x="2713197" y="2225481"/>
                    <a:ext cx="0" cy="12035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箭頭接點 39">
                    <a:extLst>
                      <a:ext uri="{FF2B5EF4-FFF2-40B4-BE49-F238E27FC236}">
                        <a16:creationId xmlns:a16="http://schemas.microsoft.com/office/drawing/2014/main" id="{40EB0681-B12C-074A-BCBB-AB453DFF75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3197" y="3434113"/>
                    <a:ext cx="15706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線箭頭接點 40">
                    <a:extLst>
                      <a:ext uri="{FF2B5EF4-FFF2-40B4-BE49-F238E27FC236}">
                        <a16:creationId xmlns:a16="http://schemas.microsoft.com/office/drawing/2014/main" id="{6FA544AF-137F-3548-99AB-33F9795905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20331" y="3445521"/>
                    <a:ext cx="5107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線箭頭接點 41">
                    <a:extLst>
                      <a:ext uri="{FF2B5EF4-FFF2-40B4-BE49-F238E27FC236}">
                        <a16:creationId xmlns:a16="http://schemas.microsoft.com/office/drawing/2014/main" id="{904B6B9D-C42E-B34F-ABDE-09A70C1713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20331" y="-4298575"/>
                    <a:ext cx="5107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線箭頭接點 42">
                    <a:extLst>
                      <a:ext uri="{FF2B5EF4-FFF2-40B4-BE49-F238E27FC236}">
                        <a16:creationId xmlns:a16="http://schemas.microsoft.com/office/drawing/2014/main" id="{6428CC04-6D4D-D546-8BE8-66E216419D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12669" y="3445521"/>
                    <a:ext cx="5107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線箭頭接點 43">
                    <a:extLst>
                      <a:ext uri="{FF2B5EF4-FFF2-40B4-BE49-F238E27FC236}">
                        <a16:creationId xmlns:a16="http://schemas.microsoft.com/office/drawing/2014/main" id="{7C5C6726-28C2-094F-872E-68F61732D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12669" y="-4298575"/>
                    <a:ext cx="5107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圓角矩形 18">
                      <a:extLst>
                        <a:ext uri="{FF2B5EF4-FFF2-40B4-BE49-F238E27FC236}">
                          <a16:creationId xmlns:a16="http://schemas.microsoft.com/office/drawing/2014/main" id="{9B290AD4-96B6-A24F-AA9E-920410EE98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8762" y="3142778"/>
                      <a:ext cx="1178704" cy="527125"/>
                    </a:xfrm>
                    <a:prstGeom prst="roundRect">
                      <a:avLst/>
                    </a:prstGeom>
                    <a:solidFill>
                      <a:srgbClr val="FBE6D6"/>
                    </a:solidFill>
                    <a:ln w="28575">
                      <a:solidFill>
                        <a:srgbClr val="00448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kumimoji="1" lang="zh-TW" altLang="en-US" sz="2000" dirty="0"/>
                    </a:p>
                  </p:txBody>
                </p:sp>
              </mc:Choice>
              <mc:Fallback xmlns="">
                <p:sp>
                  <p:nvSpPr>
                    <p:cNvPr id="28" name="圓角矩形 27">
                      <a:extLst>
                        <a:ext uri="{FF2B5EF4-FFF2-40B4-BE49-F238E27FC236}">
                          <a16:creationId xmlns:a16="http://schemas.microsoft.com/office/drawing/2014/main" id="{CB44B150-1E39-4048-BDFC-AE4C687968E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8762" y="3142778"/>
                      <a:ext cx="1178704" cy="527125"/>
                    </a:xfrm>
                    <a:prstGeom prst="round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8575">
                      <a:solidFill>
                        <a:srgbClr val="00448B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圓角矩形 19">
                      <a:extLst>
                        <a:ext uri="{FF2B5EF4-FFF2-40B4-BE49-F238E27FC236}">
                          <a16:creationId xmlns:a16="http://schemas.microsoft.com/office/drawing/2014/main" id="{862AE15E-4A3F-CB4A-AF0B-89CB36CBC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8762" y="4288370"/>
                      <a:ext cx="1178702" cy="814371"/>
                    </a:xfrm>
                    <a:prstGeom prst="roundRect">
                      <a:avLst/>
                    </a:prstGeom>
                    <a:solidFill>
                      <a:srgbClr val="FBE6D6"/>
                    </a:solidFill>
                    <a:ln w="28575">
                      <a:solidFill>
                        <a:srgbClr val="00448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kumimoji="1" lang="zh-TW" altLang="en-US" sz="2000" dirty="0"/>
                    </a:p>
                  </p:txBody>
                </p:sp>
              </mc:Choice>
              <mc:Fallback xmlns="">
                <p:sp>
                  <p:nvSpPr>
                    <p:cNvPr id="29" name="圓角矩形 28">
                      <a:extLst>
                        <a:ext uri="{FF2B5EF4-FFF2-40B4-BE49-F238E27FC236}">
                          <a16:creationId xmlns:a16="http://schemas.microsoft.com/office/drawing/2014/main" id="{CDA3EB55-C0A7-5A4A-A785-9CB3F188ECB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8762" y="4288370"/>
                      <a:ext cx="1178702" cy="814371"/>
                    </a:xfrm>
                    <a:prstGeom prst="round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8575">
                      <a:solidFill>
                        <a:srgbClr val="00448B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1" name="群組 20">
                  <a:extLst>
                    <a:ext uri="{FF2B5EF4-FFF2-40B4-BE49-F238E27FC236}">
                      <a16:creationId xmlns:a16="http://schemas.microsoft.com/office/drawing/2014/main" id="{9BC022AC-4E5C-0B46-8375-2B02898220EA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5691967" y="3160471"/>
                  <a:ext cx="308947" cy="799607"/>
                  <a:chOff x="2713197" y="2225481"/>
                  <a:chExt cx="157068" cy="1208632"/>
                </a:xfrm>
              </p:grpSpPr>
              <p:cxnSp>
                <p:nvCxnSpPr>
                  <p:cNvPr id="37" name="直線接點 36">
                    <a:extLst>
                      <a:ext uri="{FF2B5EF4-FFF2-40B4-BE49-F238E27FC236}">
                        <a16:creationId xmlns:a16="http://schemas.microsoft.com/office/drawing/2014/main" id="{DF7971C3-3F20-B44E-99F9-0DA96204AB6D}"/>
                      </a:ext>
                    </a:extLst>
                  </p:cNvPr>
                  <p:cNvCxnSpPr/>
                  <p:nvPr/>
                </p:nvCxnSpPr>
                <p:spPr>
                  <a:xfrm>
                    <a:off x="2713197" y="2225481"/>
                    <a:ext cx="0" cy="12035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線箭頭接點 37">
                    <a:extLst>
                      <a:ext uri="{FF2B5EF4-FFF2-40B4-BE49-F238E27FC236}">
                        <a16:creationId xmlns:a16="http://schemas.microsoft.com/office/drawing/2014/main" id="{67B3756C-6E62-0D44-940A-48E466EF7E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3197" y="3434113"/>
                    <a:ext cx="15706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D450BBE2-D86D-6A45-A92C-1E976DA5B504}"/>
                    </a:ext>
                  </a:extLst>
                </p:cNvPr>
                <p:cNvGrpSpPr/>
                <p:nvPr/>
              </p:nvGrpSpPr>
              <p:grpSpPr>
                <a:xfrm rot="16200000">
                  <a:off x="5688584" y="4168330"/>
                  <a:ext cx="308947" cy="799607"/>
                  <a:chOff x="2713197" y="2225481"/>
                  <a:chExt cx="157068" cy="1208632"/>
                </a:xfrm>
              </p:grpSpPr>
              <p:cxnSp>
                <p:nvCxnSpPr>
                  <p:cNvPr id="35" name="直線接點 34">
                    <a:extLst>
                      <a:ext uri="{FF2B5EF4-FFF2-40B4-BE49-F238E27FC236}">
                        <a16:creationId xmlns:a16="http://schemas.microsoft.com/office/drawing/2014/main" id="{957E425B-C727-EC4C-9ACB-9564EA8D2F6A}"/>
                      </a:ext>
                    </a:extLst>
                  </p:cNvPr>
                  <p:cNvCxnSpPr/>
                  <p:nvPr/>
                </p:nvCxnSpPr>
                <p:spPr>
                  <a:xfrm>
                    <a:off x="2713197" y="2225481"/>
                    <a:ext cx="0" cy="12035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線箭頭接點 35">
                    <a:extLst>
                      <a:ext uri="{FF2B5EF4-FFF2-40B4-BE49-F238E27FC236}">
                        <a16:creationId xmlns:a16="http://schemas.microsoft.com/office/drawing/2014/main" id="{1EF1CBCA-A505-E643-86F6-D78B1C390A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3197" y="3434113"/>
                    <a:ext cx="15706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圓角矩形 22">
                      <a:extLst>
                        <a:ext uri="{FF2B5EF4-FFF2-40B4-BE49-F238E27FC236}">
                          <a16:creationId xmlns:a16="http://schemas.microsoft.com/office/drawing/2014/main" id="{A6187290-B0E1-B84F-8CDF-3F9FFC5F3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400" y="3777445"/>
                      <a:ext cx="563936" cy="527125"/>
                    </a:xfrm>
                    <a:prstGeom prst="roundRect">
                      <a:avLst/>
                    </a:prstGeom>
                    <a:solidFill>
                      <a:srgbClr val="FBE6D6"/>
                    </a:solidFill>
                    <a:ln w="28575">
                      <a:solidFill>
                        <a:srgbClr val="00448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oMath>
                        </m:oMathPara>
                      </a14:m>
                      <a:endParaRPr kumimoji="1" lang="zh-TW" altLang="en-US" sz="2000" dirty="0"/>
                    </a:p>
                  </p:txBody>
                </p:sp>
              </mc:Choice>
              <mc:Fallback xmlns="">
                <p:sp>
                  <p:nvSpPr>
                    <p:cNvPr id="39" name="圓角矩形 38">
                      <a:extLst>
                        <a:ext uri="{FF2B5EF4-FFF2-40B4-BE49-F238E27FC236}">
                          <a16:creationId xmlns:a16="http://schemas.microsoft.com/office/drawing/2014/main" id="{399AF566-5964-B041-9261-37BA0420D78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3400" y="3777445"/>
                      <a:ext cx="563936" cy="527125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8575">
                      <a:solidFill>
                        <a:srgbClr val="00448B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直線箭頭接點 23">
                  <a:extLst>
                    <a:ext uri="{FF2B5EF4-FFF2-40B4-BE49-F238E27FC236}">
                      <a16:creationId xmlns:a16="http://schemas.microsoft.com/office/drawing/2014/main" id="{7EAF988C-DEDB-8E46-8705-283A8461D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72464" y="4033386"/>
                  <a:ext cx="42181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圓角矩形 24">
                  <a:extLst>
                    <a:ext uri="{FF2B5EF4-FFF2-40B4-BE49-F238E27FC236}">
                      <a16:creationId xmlns:a16="http://schemas.microsoft.com/office/drawing/2014/main" id="{76EC094D-34BD-DA47-9076-5640EC0ABED3}"/>
                    </a:ext>
                  </a:extLst>
                </p:cNvPr>
                <p:cNvSpPr/>
                <p:nvPr/>
              </p:nvSpPr>
              <p:spPr>
                <a:xfrm>
                  <a:off x="10608552" y="3632620"/>
                  <a:ext cx="1678779" cy="769288"/>
                </a:xfrm>
                <a:prstGeom prst="roundRect">
                  <a:avLst/>
                </a:prstGeom>
                <a:solidFill>
                  <a:srgbClr val="FBE6D6"/>
                </a:solidFill>
                <a:ln w="28575">
                  <a:solidFill>
                    <a:srgbClr val="00448B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Output setup (plot/write)</a:t>
                  </a:r>
                  <a:endParaRPr kumimoji="1" lang="zh-TW" altLang="en-US" sz="2000" dirty="0"/>
                </a:p>
              </p:txBody>
            </p:sp>
            <p:cxnSp>
              <p:nvCxnSpPr>
                <p:cNvPr id="26" name="直線箭頭接點 25">
                  <a:extLst>
                    <a:ext uri="{FF2B5EF4-FFF2-40B4-BE49-F238E27FC236}">
                      <a16:creationId xmlns:a16="http://schemas.microsoft.com/office/drawing/2014/main" id="{44319D55-9970-1F4B-93C7-7EE66D8534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87331" y="4033386"/>
                  <a:ext cx="56393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圓角矩形 26">
                  <a:extLst>
                    <a:ext uri="{FF2B5EF4-FFF2-40B4-BE49-F238E27FC236}">
                      <a16:creationId xmlns:a16="http://schemas.microsoft.com/office/drawing/2014/main" id="{6FEE89EE-01E6-EB42-B0DA-55C547EFF0D6}"/>
                    </a:ext>
                  </a:extLst>
                </p:cNvPr>
                <p:cNvSpPr/>
                <p:nvPr/>
              </p:nvSpPr>
              <p:spPr>
                <a:xfrm>
                  <a:off x="12887559" y="3753701"/>
                  <a:ext cx="1471617" cy="527125"/>
                </a:xfrm>
                <a:prstGeom prst="roundRect">
                  <a:avLst/>
                </a:prstGeom>
                <a:solidFill>
                  <a:srgbClr val="FFFF00"/>
                </a:solidFill>
                <a:ln w="28575">
                  <a:solidFill>
                    <a:srgbClr val="00448B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Calculate</a:t>
                  </a:r>
                  <a:endParaRPr kumimoji="1" lang="zh-TW" altLang="en-US" sz="2000" dirty="0"/>
                </a:p>
              </p:txBody>
            </p:sp>
            <p:sp>
              <p:nvSpPr>
                <p:cNvPr id="28" name="圓角矩形 27">
                  <a:extLst>
                    <a:ext uri="{FF2B5EF4-FFF2-40B4-BE49-F238E27FC236}">
                      <a16:creationId xmlns:a16="http://schemas.microsoft.com/office/drawing/2014/main" id="{BD9DEA46-D77F-4C4F-8C0C-5AA3744B00E5}"/>
                    </a:ext>
                  </a:extLst>
                </p:cNvPr>
                <p:cNvSpPr/>
                <p:nvPr/>
              </p:nvSpPr>
              <p:spPr>
                <a:xfrm>
                  <a:off x="1563220" y="2777490"/>
                  <a:ext cx="13001792" cy="2846070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9" name="圓角矩形 28">
                  <a:extLst>
                    <a:ext uri="{FF2B5EF4-FFF2-40B4-BE49-F238E27FC236}">
                      <a16:creationId xmlns:a16="http://schemas.microsoft.com/office/drawing/2014/main" id="{4D04AD3A-7CC4-394A-ABA2-F583BF95C50A}"/>
                    </a:ext>
                  </a:extLst>
                </p:cNvPr>
                <p:cNvSpPr/>
                <p:nvPr/>
              </p:nvSpPr>
              <p:spPr>
                <a:xfrm>
                  <a:off x="1384971" y="5330128"/>
                  <a:ext cx="4240005" cy="527125"/>
                </a:xfrm>
                <a:prstGeom prst="roundRect">
                  <a:avLst/>
                </a:prstGeom>
                <a:solidFill>
                  <a:srgbClr val="DEECF8"/>
                </a:solidFill>
                <a:ln w="28575">
                  <a:solidFill>
                    <a:srgbClr val="2F518F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field z distribution (</a:t>
                  </a:r>
                  <a:r>
                    <a:rPr kumimoji="1" lang="en-US" altLang="zh-TW" sz="2000"/>
                    <a:t>external incidence) </a:t>
                  </a:r>
                  <a:endParaRPr kumimoji="1" lang="zh-TW" altLang="en-US" sz="2000" dirty="0"/>
                </a:p>
              </p:txBody>
            </p:sp>
            <p:sp>
              <p:nvSpPr>
                <p:cNvPr id="30" name="圓角矩形 29">
                  <a:extLst>
                    <a:ext uri="{FF2B5EF4-FFF2-40B4-BE49-F238E27FC236}">
                      <a16:creationId xmlns:a16="http://schemas.microsoft.com/office/drawing/2014/main" id="{67E94AB0-32B9-9F45-A41C-FD312ED2F1CA}"/>
                    </a:ext>
                  </a:extLst>
                </p:cNvPr>
                <p:cNvSpPr/>
                <p:nvPr/>
              </p:nvSpPr>
              <p:spPr>
                <a:xfrm>
                  <a:off x="8478783" y="3129634"/>
                  <a:ext cx="1148988" cy="527125"/>
                </a:xfrm>
                <a:prstGeom prst="roundRect">
                  <a:avLst/>
                </a:prstGeom>
                <a:solidFill>
                  <a:srgbClr val="FBE6D6"/>
                </a:solidFill>
                <a:ln w="28575">
                  <a:solidFill>
                    <a:srgbClr val="00448B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Top</a:t>
                  </a:r>
                  <a:endParaRPr kumimoji="1" lang="zh-TW" altLang="en-US" sz="2000" dirty="0"/>
                </a:p>
              </p:txBody>
            </p:sp>
            <p:cxnSp>
              <p:nvCxnSpPr>
                <p:cNvPr id="31" name="直線箭頭接點 30">
                  <a:extLst>
                    <a:ext uri="{FF2B5EF4-FFF2-40B4-BE49-F238E27FC236}">
                      <a16:creationId xmlns:a16="http://schemas.microsoft.com/office/drawing/2014/main" id="{EC18D01B-CB6C-E44D-9625-40262FDDB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61576" y="4033386"/>
                  <a:ext cx="56393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圓角矩形 31">
                  <a:extLst>
                    <a:ext uri="{FF2B5EF4-FFF2-40B4-BE49-F238E27FC236}">
                      <a16:creationId xmlns:a16="http://schemas.microsoft.com/office/drawing/2014/main" id="{BE7F3EF2-A7C3-4D4C-8A9F-E229FA24DB09}"/>
                    </a:ext>
                  </a:extLst>
                </p:cNvPr>
                <p:cNvSpPr/>
                <p:nvPr/>
              </p:nvSpPr>
              <p:spPr>
                <a:xfrm>
                  <a:off x="8478782" y="4424389"/>
                  <a:ext cx="1178701" cy="527125"/>
                </a:xfrm>
                <a:prstGeom prst="roundRect">
                  <a:avLst/>
                </a:prstGeom>
                <a:solidFill>
                  <a:srgbClr val="FBE6D6"/>
                </a:solidFill>
                <a:ln w="28575">
                  <a:solidFill>
                    <a:srgbClr val="00448B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Bottom</a:t>
                  </a:r>
                  <a:endParaRPr kumimoji="1" lang="zh-TW" altLang="en-US" sz="2000" dirty="0"/>
                </a:p>
              </p:txBody>
            </p:sp>
            <p:cxnSp>
              <p:nvCxnSpPr>
                <p:cNvPr id="33" name="直線箭頭接點 32">
                  <a:extLst>
                    <a:ext uri="{FF2B5EF4-FFF2-40B4-BE49-F238E27FC236}">
                      <a16:creationId xmlns:a16="http://schemas.microsoft.com/office/drawing/2014/main" id="{0CD4C192-88FD-4441-B380-B217CEED9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94283" y="3398427"/>
                  <a:ext cx="0" cy="13168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箭頭接點 33">
                  <a:extLst>
                    <a:ext uri="{FF2B5EF4-FFF2-40B4-BE49-F238E27FC236}">
                      <a16:creationId xmlns:a16="http://schemas.microsoft.com/office/drawing/2014/main" id="{C3320937-86AA-FF49-873F-C7F57B372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61576" y="3398427"/>
                  <a:ext cx="0" cy="13168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圓角矩形 48">
                  <a:extLst>
                    <a:ext uri="{FF2B5EF4-FFF2-40B4-BE49-F238E27FC236}">
                      <a16:creationId xmlns:a16="http://schemas.microsoft.com/office/drawing/2014/main" id="{8F956766-C267-A944-B4B9-22CFF90B76E8}"/>
                    </a:ext>
                  </a:extLst>
                </p:cNvPr>
                <p:cNvSpPr/>
                <p:nvPr/>
              </p:nvSpPr>
              <p:spPr>
                <a:xfrm>
                  <a:off x="6453264" y="4201348"/>
                  <a:ext cx="563936" cy="527125"/>
                </a:xfrm>
                <a:prstGeom prst="roundRect">
                  <a:avLst/>
                </a:prstGeom>
                <a:solidFill>
                  <a:srgbClr val="FBE6D6"/>
                </a:solidFill>
                <a:ln w="28575">
                  <a:solidFill>
                    <a:srgbClr val="00448B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zh-TW" altLang="en-US" sz="2000" dirty="0"/>
                </a:p>
              </p:txBody>
            </p:sp>
          </mc:Choice>
          <mc:Fallback xmlns="">
            <p:sp>
              <p:nvSpPr>
                <p:cNvPr id="49" name="圓角矩形 48">
                  <a:extLst>
                    <a:ext uri="{FF2B5EF4-FFF2-40B4-BE49-F238E27FC236}">
                      <a16:creationId xmlns:a16="http://schemas.microsoft.com/office/drawing/2014/main" id="{8F956766-C267-A944-B4B9-22CFF90B76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3264" y="4201348"/>
                  <a:ext cx="563936" cy="527125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rgbClr val="00448B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箭頭接點 49">
              <a:extLst>
                <a:ext uri="{FF2B5EF4-FFF2-40B4-BE49-F238E27FC236}">
                  <a16:creationId xmlns:a16="http://schemas.microsoft.com/office/drawing/2014/main" id="{E8B5EDD5-6002-B241-8AA0-D484CDCB042D}"/>
                </a:ext>
              </a:extLst>
            </p:cNvPr>
            <p:cNvCxnSpPr>
              <a:cxnSpLocks/>
            </p:cNvCxnSpPr>
            <p:nvPr/>
          </p:nvCxnSpPr>
          <p:spPr>
            <a:xfrm>
              <a:off x="5889326" y="4469002"/>
              <a:ext cx="5639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262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>
            <a:extLst>
              <a:ext uri="{FF2B5EF4-FFF2-40B4-BE49-F238E27FC236}">
                <a16:creationId xmlns:a16="http://schemas.microsoft.com/office/drawing/2014/main" id="{F383BEC6-78A4-754B-BF5C-E6C1450039C1}"/>
              </a:ext>
            </a:extLst>
          </p:cNvPr>
          <p:cNvGrpSpPr/>
          <p:nvPr/>
        </p:nvGrpSpPr>
        <p:grpSpPr>
          <a:xfrm>
            <a:off x="-983817" y="406836"/>
            <a:ext cx="14624513" cy="6044328"/>
            <a:chOff x="-983817" y="406836"/>
            <a:chExt cx="14624513" cy="6044328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DC0EFCF2-E1E2-B241-84E1-57641D492C63}"/>
                </a:ext>
              </a:extLst>
            </p:cNvPr>
            <p:cNvGrpSpPr/>
            <p:nvPr/>
          </p:nvGrpSpPr>
          <p:grpSpPr>
            <a:xfrm>
              <a:off x="-983817" y="406836"/>
              <a:ext cx="14624513" cy="6044328"/>
              <a:chOff x="-1" y="392905"/>
              <a:chExt cx="14624513" cy="604432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D035111-F737-864A-B6D8-5B9EF38F8F02}"/>
                  </a:ext>
                </a:extLst>
              </p:cNvPr>
              <p:cNvSpPr/>
              <p:nvPr/>
            </p:nvSpPr>
            <p:spPr>
              <a:xfrm>
                <a:off x="-1" y="392905"/>
                <a:ext cx="14624513" cy="6044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1AE48D71-760C-9B4D-9F31-36BA09EC9F82}"/>
                  </a:ext>
                </a:extLst>
              </p:cNvPr>
              <p:cNvGrpSpPr/>
              <p:nvPr/>
            </p:nvGrpSpPr>
            <p:grpSpPr>
              <a:xfrm>
                <a:off x="192327" y="877421"/>
                <a:ext cx="14163238" cy="5250032"/>
                <a:chOff x="192327" y="877421"/>
                <a:chExt cx="14163238" cy="5250032"/>
              </a:xfrm>
            </p:grpSpPr>
            <p:sp>
              <p:nvSpPr>
                <p:cNvPr id="7" name="圓角矩形 6">
                  <a:extLst>
                    <a:ext uri="{FF2B5EF4-FFF2-40B4-BE49-F238E27FC236}">
                      <a16:creationId xmlns:a16="http://schemas.microsoft.com/office/drawing/2014/main" id="{968E42F9-9608-6241-938A-781518C7E657}"/>
                    </a:ext>
                  </a:extLst>
                </p:cNvPr>
                <p:cNvSpPr/>
                <p:nvPr/>
              </p:nvSpPr>
              <p:spPr>
                <a:xfrm>
                  <a:off x="1670795" y="888178"/>
                  <a:ext cx="2334410" cy="527125"/>
                </a:xfrm>
                <a:prstGeom prst="roundRect">
                  <a:avLst/>
                </a:prstGeom>
                <a:solidFill>
                  <a:srgbClr val="DEECF8"/>
                </a:solidFill>
                <a:ln w="28575">
                  <a:solidFill>
                    <a:srgbClr val="2F518F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Load Material/User</a:t>
                  </a:r>
                  <a:endParaRPr kumimoji="1" lang="zh-TW" altLang="en-US" sz="2000" dirty="0"/>
                </a:p>
              </p:txBody>
            </p:sp>
            <p:sp>
              <p:nvSpPr>
                <p:cNvPr id="8" name="圓角矩形 7">
                  <a:extLst>
                    <a:ext uri="{FF2B5EF4-FFF2-40B4-BE49-F238E27FC236}">
                      <a16:creationId xmlns:a16="http://schemas.microsoft.com/office/drawing/2014/main" id="{4C2235C4-36CA-6643-A319-616D478CC32F}"/>
                    </a:ext>
                  </a:extLst>
                </p:cNvPr>
                <p:cNvSpPr/>
                <p:nvPr/>
              </p:nvSpPr>
              <p:spPr>
                <a:xfrm>
                  <a:off x="1670795" y="1973349"/>
                  <a:ext cx="3410175" cy="527125"/>
                </a:xfrm>
                <a:prstGeom prst="roundRect">
                  <a:avLst/>
                </a:prstGeom>
                <a:solidFill>
                  <a:srgbClr val="DEECF8"/>
                </a:solidFill>
                <a:ln w="28575">
                  <a:solidFill>
                    <a:srgbClr val="2F518F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Load Structure/Structure List</a:t>
                  </a:r>
                  <a:endParaRPr kumimoji="1" lang="zh-TW" altLang="en-US" sz="2000" dirty="0"/>
                </a:p>
              </p:txBody>
            </p:sp>
            <p:sp>
              <p:nvSpPr>
                <p:cNvPr id="9" name="向右箭號 8">
                  <a:extLst>
                    <a:ext uri="{FF2B5EF4-FFF2-40B4-BE49-F238E27FC236}">
                      <a16:creationId xmlns:a16="http://schemas.microsoft.com/office/drawing/2014/main" id="{EF83F1D4-9149-2E44-85D6-E8AD51AC3568}"/>
                    </a:ext>
                  </a:extLst>
                </p:cNvPr>
                <p:cNvSpPr/>
                <p:nvPr/>
              </p:nvSpPr>
              <p:spPr>
                <a:xfrm>
                  <a:off x="950035" y="877421"/>
                  <a:ext cx="613186" cy="548639"/>
                </a:xfrm>
                <a:prstGeom prst="rightArrow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0" name="向右箭號 9">
                  <a:extLst>
                    <a:ext uri="{FF2B5EF4-FFF2-40B4-BE49-F238E27FC236}">
                      <a16:creationId xmlns:a16="http://schemas.microsoft.com/office/drawing/2014/main" id="{BC2CEA8C-E449-3445-BE0D-8FC2BF88B362}"/>
                    </a:ext>
                  </a:extLst>
                </p:cNvPr>
                <p:cNvSpPr/>
                <p:nvPr/>
              </p:nvSpPr>
              <p:spPr>
                <a:xfrm>
                  <a:off x="950035" y="1962592"/>
                  <a:ext cx="613186" cy="548639"/>
                </a:xfrm>
                <a:prstGeom prst="rightArrow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5C7088F5-7897-E140-AE01-8115D0DE10FB}"/>
                    </a:ext>
                  </a:extLst>
                </p:cNvPr>
                <p:cNvSpPr txBox="1"/>
                <p:nvPr/>
              </p:nvSpPr>
              <p:spPr>
                <a:xfrm>
                  <a:off x="192327" y="920908"/>
                  <a:ext cx="7577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start</a:t>
                  </a:r>
                  <a:endParaRPr kumimoji="1" lang="zh-TW" altLang="en-US" sz="2400" dirty="0"/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94AC7A3C-2874-104E-9843-4D0E89B22B2F}"/>
                    </a:ext>
                  </a:extLst>
                </p:cNvPr>
                <p:cNvSpPr txBox="1"/>
                <p:nvPr/>
              </p:nvSpPr>
              <p:spPr>
                <a:xfrm>
                  <a:off x="192327" y="2006079"/>
                  <a:ext cx="7577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start</a:t>
                  </a:r>
                  <a:endParaRPr kumimoji="1" lang="zh-TW" altLang="en-US" sz="2400" dirty="0"/>
                </a:p>
              </p:txBody>
            </p:sp>
            <p:cxnSp>
              <p:nvCxnSpPr>
                <p:cNvPr id="13" name="直線箭頭接點 12">
                  <a:extLst>
                    <a:ext uri="{FF2B5EF4-FFF2-40B4-BE49-F238E27FC236}">
                      <a16:creationId xmlns:a16="http://schemas.microsoft.com/office/drawing/2014/main" id="{0D69EF86-78DE-114C-B90D-FBCF2F93C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75654" y="1435921"/>
                  <a:ext cx="0" cy="5266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8A2A4D79-0A20-E641-8ADA-D308B31CE28E}"/>
                    </a:ext>
                  </a:extLst>
                </p:cNvPr>
                <p:cNvGrpSpPr/>
                <p:nvPr/>
              </p:nvGrpSpPr>
              <p:grpSpPr>
                <a:xfrm>
                  <a:off x="2025353" y="2511230"/>
                  <a:ext cx="810688" cy="1569279"/>
                  <a:chOff x="2699723" y="2225481"/>
                  <a:chExt cx="810688" cy="1208632"/>
                </a:xfrm>
              </p:grpSpPr>
              <p:cxnSp>
                <p:nvCxnSpPr>
                  <p:cNvPr id="49" name="直線接點 48">
                    <a:extLst>
                      <a:ext uri="{FF2B5EF4-FFF2-40B4-BE49-F238E27FC236}">
                        <a16:creationId xmlns:a16="http://schemas.microsoft.com/office/drawing/2014/main" id="{B3C00F9D-1731-734B-AB61-96D707A64182}"/>
                      </a:ext>
                    </a:extLst>
                  </p:cNvPr>
                  <p:cNvCxnSpPr/>
                  <p:nvPr/>
                </p:nvCxnSpPr>
                <p:spPr>
                  <a:xfrm>
                    <a:off x="2713197" y="2225481"/>
                    <a:ext cx="0" cy="12035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線箭頭接點 49">
                    <a:extLst>
                      <a:ext uri="{FF2B5EF4-FFF2-40B4-BE49-F238E27FC236}">
                        <a16:creationId xmlns:a16="http://schemas.microsoft.com/office/drawing/2014/main" id="{2AEF8931-67E4-7643-B71D-CF0527115E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3" y="3434113"/>
                    <a:ext cx="81068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FECA730-E5CC-C847-951C-9FB9744134F4}"/>
                    </a:ext>
                  </a:extLst>
                </p:cNvPr>
                <p:cNvSpPr txBox="1"/>
                <p:nvPr/>
              </p:nvSpPr>
              <p:spPr>
                <a:xfrm>
                  <a:off x="1814897" y="5005550"/>
                  <a:ext cx="204620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Incidence Type</a:t>
                  </a:r>
                  <a:endParaRPr kumimoji="1" lang="zh-TW" altLang="en-US" sz="2400" dirty="0"/>
                </a:p>
              </p:txBody>
            </p:sp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508E68D9-6F96-B847-9904-06CE46A3DF50}"/>
                    </a:ext>
                  </a:extLst>
                </p:cNvPr>
                <p:cNvGrpSpPr/>
                <p:nvPr/>
              </p:nvGrpSpPr>
              <p:grpSpPr>
                <a:xfrm>
                  <a:off x="2839422" y="4568135"/>
                  <a:ext cx="1332528" cy="127962"/>
                  <a:chOff x="2713197" y="2225481"/>
                  <a:chExt cx="157068" cy="1208632"/>
                </a:xfrm>
              </p:grpSpPr>
              <p:cxnSp>
                <p:nvCxnSpPr>
                  <p:cNvPr id="47" name="直線接點 46">
                    <a:extLst>
                      <a:ext uri="{FF2B5EF4-FFF2-40B4-BE49-F238E27FC236}">
                        <a16:creationId xmlns:a16="http://schemas.microsoft.com/office/drawing/2014/main" id="{DA22C8CD-7B91-1643-8101-F19293C97EFE}"/>
                      </a:ext>
                    </a:extLst>
                  </p:cNvPr>
                  <p:cNvCxnSpPr/>
                  <p:nvPr/>
                </p:nvCxnSpPr>
                <p:spPr>
                  <a:xfrm>
                    <a:off x="2713197" y="2225481"/>
                    <a:ext cx="0" cy="12035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線箭頭接點 47">
                    <a:extLst>
                      <a:ext uri="{FF2B5EF4-FFF2-40B4-BE49-F238E27FC236}">
                        <a16:creationId xmlns:a16="http://schemas.microsoft.com/office/drawing/2014/main" id="{4338CD58-E86F-6E4E-A283-866C69066B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3197" y="3434113"/>
                    <a:ext cx="15706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9EC928B8-D263-7F4D-B751-7A5BF98BECC7}"/>
                    </a:ext>
                  </a:extLst>
                </p:cNvPr>
                <p:cNvGrpSpPr/>
                <p:nvPr/>
              </p:nvGrpSpPr>
              <p:grpSpPr>
                <a:xfrm flipV="1">
                  <a:off x="2837992" y="3395753"/>
                  <a:ext cx="7041702" cy="1319479"/>
                  <a:chOff x="2713197" y="-4298575"/>
                  <a:chExt cx="829135" cy="7795234"/>
                </a:xfrm>
              </p:grpSpPr>
              <p:cxnSp>
                <p:nvCxnSpPr>
                  <p:cNvPr id="41" name="直線接點 40">
                    <a:extLst>
                      <a:ext uri="{FF2B5EF4-FFF2-40B4-BE49-F238E27FC236}">
                        <a16:creationId xmlns:a16="http://schemas.microsoft.com/office/drawing/2014/main" id="{64C5117E-39E2-6441-8113-5F679A78B4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713197" y="-4117861"/>
                    <a:ext cx="0" cy="761452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線箭頭接點 41">
                    <a:extLst>
                      <a:ext uri="{FF2B5EF4-FFF2-40B4-BE49-F238E27FC236}">
                        <a16:creationId xmlns:a16="http://schemas.microsoft.com/office/drawing/2014/main" id="{7AA28C00-D792-2D4B-BE0A-5ADB555476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3197" y="3434113"/>
                    <a:ext cx="15706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線箭頭接點 42">
                    <a:extLst>
                      <a:ext uri="{FF2B5EF4-FFF2-40B4-BE49-F238E27FC236}">
                        <a16:creationId xmlns:a16="http://schemas.microsoft.com/office/drawing/2014/main" id="{CE0B76BB-1932-9D4F-95CC-7F44964CB5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98914" y="3445521"/>
                    <a:ext cx="5107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線箭頭接點 43">
                    <a:extLst>
                      <a:ext uri="{FF2B5EF4-FFF2-40B4-BE49-F238E27FC236}">
                        <a16:creationId xmlns:a16="http://schemas.microsoft.com/office/drawing/2014/main" id="{71DC1362-69B5-9649-923C-FCE8B54888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98914" y="-4298575"/>
                    <a:ext cx="5107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線箭頭接點 44">
                    <a:extLst>
                      <a:ext uri="{FF2B5EF4-FFF2-40B4-BE49-F238E27FC236}">
                        <a16:creationId xmlns:a16="http://schemas.microsoft.com/office/drawing/2014/main" id="{5918E5C5-4831-3B41-B768-A6DD2626D5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91252" y="3445521"/>
                    <a:ext cx="5107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線箭頭接點 45">
                    <a:extLst>
                      <a:ext uri="{FF2B5EF4-FFF2-40B4-BE49-F238E27FC236}">
                        <a16:creationId xmlns:a16="http://schemas.microsoft.com/office/drawing/2014/main" id="{F7AC88D1-DA69-FA4D-9E77-E1397C481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91253" y="-4298575"/>
                    <a:ext cx="5107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圓角矩形 17">
                      <a:extLst>
                        <a:ext uri="{FF2B5EF4-FFF2-40B4-BE49-F238E27FC236}">
                          <a16:creationId xmlns:a16="http://schemas.microsoft.com/office/drawing/2014/main" id="{B9244FDF-A553-814C-A67B-D4945176E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8762" y="3142778"/>
                      <a:ext cx="1178704" cy="527125"/>
                    </a:xfrm>
                    <a:prstGeom prst="roundRect">
                      <a:avLst/>
                    </a:prstGeom>
                    <a:solidFill>
                      <a:srgbClr val="FBE6D6"/>
                    </a:solidFill>
                    <a:ln w="28575">
                      <a:solidFill>
                        <a:srgbClr val="00448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kumimoji="1" lang="zh-TW" altLang="en-US" sz="2000" dirty="0"/>
                    </a:p>
                  </p:txBody>
                </p:sp>
              </mc:Choice>
              <mc:Fallback xmlns="">
                <p:sp>
                  <p:nvSpPr>
                    <p:cNvPr id="28" name="圓角矩形 27">
                      <a:extLst>
                        <a:ext uri="{FF2B5EF4-FFF2-40B4-BE49-F238E27FC236}">
                          <a16:creationId xmlns:a16="http://schemas.microsoft.com/office/drawing/2014/main" id="{CB44B150-1E39-4048-BDFC-AE4C687968E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8762" y="3142778"/>
                      <a:ext cx="1178704" cy="527125"/>
                    </a:xfrm>
                    <a:prstGeom prst="round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8575">
                      <a:solidFill>
                        <a:srgbClr val="00448B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圓角矩形 18">
                      <a:extLst>
                        <a:ext uri="{FF2B5EF4-FFF2-40B4-BE49-F238E27FC236}">
                          <a16:creationId xmlns:a16="http://schemas.microsoft.com/office/drawing/2014/main" id="{0A583AF9-4B72-164A-91E0-727DC9D9B0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8762" y="4288370"/>
                      <a:ext cx="1178702" cy="814371"/>
                    </a:xfrm>
                    <a:prstGeom prst="roundRect">
                      <a:avLst/>
                    </a:prstGeom>
                    <a:solidFill>
                      <a:srgbClr val="FBE6D6"/>
                    </a:solidFill>
                    <a:ln w="28575">
                      <a:solidFill>
                        <a:srgbClr val="00448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kumimoji="1" lang="zh-TW" altLang="en-US" sz="2000" dirty="0"/>
                    </a:p>
                  </p:txBody>
                </p:sp>
              </mc:Choice>
              <mc:Fallback xmlns="">
                <p:sp>
                  <p:nvSpPr>
                    <p:cNvPr id="29" name="圓角矩形 28">
                      <a:extLst>
                        <a:ext uri="{FF2B5EF4-FFF2-40B4-BE49-F238E27FC236}">
                          <a16:creationId xmlns:a16="http://schemas.microsoft.com/office/drawing/2014/main" id="{CDA3EB55-C0A7-5A4A-A785-9CB3F188ECB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8762" y="4288370"/>
                      <a:ext cx="1178702" cy="814371"/>
                    </a:xfrm>
                    <a:prstGeom prst="round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8575">
                      <a:solidFill>
                        <a:srgbClr val="00448B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" name="群組 19">
                  <a:extLst>
                    <a:ext uri="{FF2B5EF4-FFF2-40B4-BE49-F238E27FC236}">
                      <a16:creationId xmlns:a16="http://schemas.microsoft.com/office/drawing/2014/main" id="{0D5F2AB2-4CF6-1B43-BA7A-75CDB0CB199C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5691967" y="3160471"/>
                  <a:ext cx="308947" cy="799607"/>
                  <a:chOff x="2713197" y="2225481"/>
                  <a:chExt cx="157068" cy="1208632"/>
                </a:xfrm>
              </p:grpSpPr>
              <p:cxnSp>
                <p:nvCxnSpPr>
                  <p:cNvPr id="39" name="直線接點 38">
                    <a:extLst>
                      <a:ext uri="{FF2B5EF4-FFF2-40B4-BE49-F238E27FC236}">
                        <a16:creationId xmlns:a16="http://schemas.microsoft.com/office/drawing/2014/main" id="{843B9141-90A2-BC45-9AA5-D2BAF7D2D930}"/>
                      </a:ext>
                    </a:extLst>
                  </p:cNvPr>
                  <p:cNvCxnSpPr/>
                  <p:nvPr/>
                </p:nvCxnSpPr>
                <p:spPr>
                  <a:xfrm>
                    <a:off x="2713197" y="2225481"/>
                    <a:ext cx="0" cy="12035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箭頭接點 39">
                    <a:extLst>
                      <a:ext uri="{FF2B5EF4-FFF2-40B4-BE49-F238E27FC236}">
                        <a16:creationId xmlns:a16="http://schemas.microsoft.com/office/drawing/2014/main" id="{F9D5D24D-3069-4440-BF3C-BBE79F190E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3197" y="3434113"/>
                    <a:ext cx="15706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群組 20">
                  <a:extLst>
                    <a:ext uri="{FF2B5EF4-FFF2-40B4-BE49-F238E27FC236}">
                      <a16:creationId xmlns:a16="http://schemas.microsoft.com/office/drawing/2014/main" id="{1FC785F8-2B52-744B-94E4-D3655FBAC842}"/>
                    </a:ext>
                  </a:extLst>
                </p:cNvPr>
                <p:cNvGrpSpPr/>
                <p:nvPr/>
              </p:nvGrpSpPr>
              <p:grpSpPr>
                <a:xfrm rot="16200000">
                  <a:off x="5688584" y="4168330"/>
                  <a:ext cx="308947" cy="799607"/>
                  <a:chOff x="2713197" y="2225481"/>
                  <a:chExt cx="157068" cy="1208632"/>
                </a:xfrm>
              </p:grpSpPr>
              <p:cxnSp>
                <p:nvCxnSpPr>
                  <p:cNvPr id="37" name="直線接點 36">
                    <a:extLst>
                      <a:ext uri="{FF2B5EF4-FFF2-40B4-BE49-F238E27FC236}">
                        <a16:creationId xmlns:a16="http://schemas.microsoft.com/office/drawing/2014/main" id="{B5C5EB8C-4082-064B-94A2-6984B5EE1516}"/>
                      </a:ext>
                    </a:extLst>
                  </p:cNvPr>
                  <p:cNvCxnSpPr/>
                  <p:nvPr/>
                </p:nvCxnSpPr>
                <p:spPr>
                  <a:xfrm>
                    <a:off x="2713197" y="2225481"/>
                    <a:ext cx="0" cy="12035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線箭頭接點 37">
                    <a:extLst>
                      <a:ext uri="{FF2B5EF4-FFF2-40B4-BE49-F238E27FC236}">
                        <a16:creationId xmlns:a16="http://schemas.microsoft.com/office/drawing/2014/main" id="{9498CBF7-30A1-AE4A-A2A8-1E641D809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3197" y="3434113"/>
                    <a:ext cx="15706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圓角矩形 21">
                      <a:extLst>
                        <a:ext uri="{FF2B5EF4-FFF2-40B4-BE49-F238E27FC236}">
                          <a16:creationId xmlns:a16="http://schemas.microsoft.com/office/drawing/2014/main" id="{09C0AD2E-78C9-5646-BF27-51B7764CA5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400" y="3777445"/>
                      <a:ext cx="563936" cy="527125"/>
                    </a:xfrm>
                    <a:prstGeom prst="roundRect">
                      <a:avLst/>
                    </a:prstGeom>
                    <a:solidFill>
                      <a:srgbClr val="FBE6D6"/>
                    </a:solidFill>
                    <a:ln w="28575">
                      <a:solidFill>
                        <a:srgbClr val="00448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oMath>
                        </m:oMathPara>
                      </a14:m>
                      <a:endParaRPr kumimoji="1" lang="zh-TW" altLang="en-US" sz="2000" dirty="0"/>
                    </a:p>
                  </p:txBody>
                </p:sp>
              </mc:Choice>
              <mc:Fallback xmlns="">
                <p:sp>
                  <p:nvSpPr>
                    <p:cNvPr id="39" name="圓角矩形 38">
                      <a:extLst>
                        <a:ext uri="{FF2B5EF4-FFF2-40B4-BE49-F238E27FC236}">
                          <a16:creationId xmlns:a16="http://schemas.microsoft.com/office/drawing/2014/main" id="{399AF566-5964-B041-9261-37BA0420D78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3400" y="3777445"/>
                      <a:ext cx="563936" cy="527125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8575">
                      <a:solidFill>
                        <a:srgbClr val="00448B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直線箭頭接點 22">
                  <a:extLst>
                    <a:ext uri="{FF2B5EF4-FFF2-40B4-BE49-F238E27FC236}">
                      <a16:creationId xmlns:a16="http://schemas.microsoft.com/office/drawing/2014/main" id="{4BE02847-43A6-0D40-8641-24A9F24940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0580" y="4033386"/>
                  <a:ext cx="42181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圓角矩形 23">
                  <a:extLst>
                    <a:ext uri="{FF2B5EF4-FFF2-40B4-BE49-F238E27FC236}">
                      <a16:creationId xmlns:a16="http://schemas.microsoft.com/office/drawing/2014/main" id="{F9C7F19C-86FE-EE4C-ACDE-1CC9097EE5EB}"/>
                    </a:ext>
                  </a:extLst>
                </p:cNvPr>
                <p:cNvSpPr/>
                <p:nvPr/>
              </p:nvSpPr>
              <p:spPr>
                <a:xfrm>
                  <a:off x="10430223" y="3632620"/>
                  <a:ext cx="1678779" cy="769288"/>
                </a:xfrm>
                <a:prstGeom prst="roundRect">
                  <a:avLst/>
                </a:prstGeom>
                <a:solidFill>
                  <a:srgbClr val="FBE6D6"/>
                </a:solidFill>
                <a:ln w="28575">
                  <a:solidFill>
                    <a:srgbClr val="00448B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Output setup (plot/write)</a:t>
                  </a:r>
                  <a:endParaRPr kumimoji="1" lang="zh-TW" altLang="en-US" sz="2000" dirty="0"/>
                </a:p>
              </p:txBody>
            </p:sp>
            <p:cxnSp>
              <p:nvCxnSpPr>
                <p:cNvPr id="25" name="直線箭頭接點 24">
                  <a:extLst>
                    <a:ext uri="{FF2B5EF4-FFF2-40B4-BE49-F238E27FC236}">
                      <a16:creationId xmlns:a16="http://schemas.microsoft.com/office/drawing/2014/main" id="{EC1458CD-F94C-3B43-90A8-78CB57449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09002" y="4033386"/>
                  <a:ext cx="56393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圓角矩形 25">
                  <a:extLst>
                    <a:ext uri="{FF2B5EF4-FFF2-40B4-BE49-F238E27FC236}">
                      <a16:creationId xmlns:a16="http://schemas.microsoft.com/office/drawing/2014/main" id="{0A0DB02C-CB19-C543-A915-96BF7AD31832}"/>
                    </a:ext>
                  </a:extLst>
                </p:cNvPr>
                <p:cNvSpPr/>
                <p:nvPr/>
              </p:nvSpPr>
              <p:spPr>
                <a:xfrm>
                  <a:off x="12709230" y="3753701"/>
                  <a:ext cx="1471617" cy="527125"/>
                </a:xfrm>
                <a:prstGeom prst="roundRect">
                  <a:avLst/>
                </a:prstGeom>
                <a:solidFill>
                  <a:srgbClr val="FFFF00"/>
                </a:solidFill>
                <a:ln w="28575">
                  <a:solidFill>
                    <a:srgbClr val="00448B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Calculate</a:t>
                  </a:r>
                  <a:endParaRPr kumimoji="1" lang="zh-TW" altLang="en-US" sz="2000" dirty="0"/>
                </a:p>
              </p:txBody>
            </p:sp>
            <p:sp>
              <p:nvSpPr>
                <p:cNvPr id="27" name="圓角矩形 26">
                  <a:extLst>
                    <a:ext uri="{FF2B5EF4-FFF2-40B4-BE49-F238E27FC236}">
                      <a16:creationId xmlns:a16="http://schemas.microsoft.com/office/drawing/2014/main" id="{7778E1F1-3B1D-6A4F-82F0-85E171D3BBBF}"/>
                    </a:ext>
                  </a:extLst>
                </p:cNvPr>
                <p:cNvSpPr/>
                <p:nvPr/>
              </p:nvSpPr>
              <p:spPr>
                <a:xfrm>
                  <a:off x="1563220" y="2777489"/>
                  <a:ext cx="12792345" cy="3079763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8" name="圓角矩形 27">
                  <a:extLst>
                    <a:ext uri="{FF2B5EF4-FFF2-40B4-BE49-F238E27FC236}">
                      <a16:creationId xmlns:a16="http://schemas.microsoft.com/office/drawing/2014/main" id="{124AA9E0-DB73-714E-B449-DD36E5E582A6}"/>
                    </a:ext>
                  </a:extLst>
                </p:cNvPr>
                <p:cNvSpPr/>
                <p:nvPr/>
              </p:nvSpPr>
              <p:spPr>
                <a:xfrm>
                  <a:off x="1465358" y="5600328"/>
                  <a:ext cx="4240005" cy="527125"/>
                </a:xfrm>
                <a:prstGeom prst="roundRect">
                  <a:avLst/>
                </a:prstGeom>
                <a:solidFill>
                  <a:srgbClr val="DEECF8"/>
                </a:solidFill>
                <a:ln w="28575">
                  <a:solidFill>
                    <a:srgbClr val="2F518F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reflection/transmission coefficients</a:t>
                  </a:r>
                  <a:endParaRPr kumimoji="1" lang="zh-TW" altLang="en-US" sz="2000" dirty="0"/>
                </a:p>
              </p:txBody>
            </p:sp>
            <p:sp>
              <p:nvSpPr>
                <p:cNvPr id="29" name="圓角矩形 28">
                  <a:extLst>
                    <a:ext uri="{FF2B5EF4-FFF2-40B4-BE49-F238E27FC236}">
                      <a16:creationId xmlns:a16="http://schemas.microsoft.com/office/drawing/2014/main" id="{ABD72635-F2F5-E341-B0B0-DFA3B29750E7}"/>
                    </a:ext>
                  </a:extLst>
                </p:cNvPr>
                <p:cNvSpPr/>
                <p:nvPr/>
              </p:nvSpPr>
              <p:spPr>
                <a:xfrm>
                  <a:off x="8296899" y="3129634"/>
                  <a:ext cx="1148988" cy="527125"/>
                </a:xfrm>
                <a:prstGeom prst="roundRect">
                  <a:avLst/>
                </a:prstGeom>
                <a:solidFill>
                  <a:srgbClr val="FBE6D6"/>
                </a:solidFill>
                <a:ln w="28575">
                  <a:solidFill>
                    <a:srgbClr val="00448B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Top</a:t>
                  </a:r>
                  <a:endParaRPr kumimoji="1" lang="zh-TW" altLang="en-US" sz="2000" dirty="0"/>
                </a:p>
              </p:txBody>
            </p:sp>
            <p:cxnSp>
              <p:nvCxnSpPr>
                <p:cNvPr id="30" name="直線箭頭接點 29">
                  <a:extLst>
                    <a:ext uri="{FF2B5EF4-FFF2-40B4-BE49-F238E27FC236}">
                      <a16:creationId xmlns:a16="http://schemas.microsoft.com/office/drawing/2014/main" id="{FE971E89-6EAB-B14A-9137-B53947F42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79692" y="4033386"/>
                  <a:ext cx="56393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圓角矩形 30">
                  <a:extLst>
                    <a:ext uri="{FF2B5EF4-FFF2-40B4-BE49-F238E27FC236}">
                      <a16:creationId xmlns:a16="http://schemas.microsoft.com/office/drawing/2014/main" id="{F14E979C-D18D-E345-965D-5AA392C08610}"/>
                    </a:ext>
                  </a:extLst>
                </p:cNvPr>
                <p:cNvSpPr/>
                <p:nvPr/>
              </p:nvSpPr>
              <p:spPr>
                <a:xfrm>
                  <a:off x="8296898" y="4424389"/>
                  <a:ext cx="1178701" cy="527125"/>
                </a:xfrm>
                <a:prstGeom prst="roundRect">
                  <a:avLst/>
                </a:prstGeom>
                <a:solidFill>
                  <a:srgbClr val="FBE6D6"/>
                </a:solidFill>
                <a:ln w="28575">
                  <a:solidFill>
                    <a:srgbClr val="00448B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Bottom</a:t>
                  </a:r>
                  <a:endParaRPr kumimoji="1" lang="zh-TW" altLang="en-US" sz="2000" dirty="0"/>
                </a:p>
              </p:txBody>
            </p:sp>
            <p:cxnSp>
              <p:nvCxnSpPr>
                <p:cNvPr id="32" name="直線箭頭接點 31">
                  <a:extLst>
                    <a:ext uri="{FF2B5EF4-FFF2-40B4-BE49-F238E27FC236}">
                      <a16:creationId xmlns:a16="http://schemas.microsoft.com/office/drawing/2014/main" id="{2C4E6982-7A08-9C42-A275-088E514541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2399" y="3398427"/>
                  <a:ext cx="0" cy="13168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箭頭接點 32">
                  <a:extLst>
                    <a:ext uri="{FF2B5EF4-FFF2-40B4-BE49-F238E27FC236}">
                      <a16:creationId xmlns:a16="http://schemas.microsoft.com/office/drawing/2014/main" id="{EB8CE189-19D4-2B42-8F9E-790559311A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79692" y="3398427"/>
                  <a:ext cx="0" cy="131680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圓角矩形 33">
                  <a:extLst>
                    <a:ext uri="{FF2B5EF4-FFF2-40B4-BE49-F238E27FC236}">
                      <a16:creationId xmlns:a16="http://schemas.microsoft.com/office/drawing/2014/main" id="{9A5CA4A9-0DC7-5746-B117-3580633B30CB}"/>
                    </a:ext>
                  </a:extLst>
                </p:cNvPr>
                <p:cNvSpPr/>
                <p:nvPr/>
              </p:nvSpPr>
              <p:spPr>
                <a:xfrm rot="2700000">
                  <a:off x="7630779" y="3836099"/>
                  <a:ext cx="378495" cy="378495"/>
                </a:xfrm>
                <a:prstGeom prst="roundRect">
                  <a:avLst/>
                </a:prstGeom>
                <a:solidFill>
                  <a:srgbClr val="FFF2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35" name="圓角矩形 34">
                  <a:extLst>
                    <a:ext uri="{FF2B5EF4-FFF2-40B4-BE49-F238E27FC236}">
                      <a16:creationId xmlns:a16="http://schemas.microsoft.com/office/drawing/2014/main" id="{08E26A8C-F46B-5C42-A08D-31CC062FA37D}"/>
                    </a:ext>
                  </a:extLst>
                </p:cNvPr>
                <p:cNvSpPr/>
                <p:nvPr/>
              </p:nvSpPr>
              <p:spPr>
                <a:xfrm rot="2700000">
                  <a:off x="2646795" y="3872820"/>
                  <a:ext cx="378495" cy="378495"/>
                </a:xfrm>
                <a:prstGeom prst="roundRect">
                  <a:avLst/>
                </a:prstGeom>
                <a:solidFill>
                  <a:srgbClr val="FFF2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A075C0C5-9FE8-684F-9EA2-0959ACB8F8DA}"/>
                    </a:ext>
                  </a:extLst>
                </p:cNvPr>
                <p:cNvSpPr txBox="1"/>
                <p:nvPr/>
              </p:nvSpPr>
              <p:spPr>
                <a:xfrm>
                  <a:off x="6937476" y="5005550"/>
                  <a:ext cx="25979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Incidence Direction</a:t>
                  </a:r>
                  <a:endParaRPr kumimoji="1" lang="zh-TW" altLang="en-US" sz="2400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圓角矩形 50">
                  <a:extLst>
                    <a:ext uri="{FF2B5EF4-FFF2-40B4-BE49-F238E27FC236}">
                      <a16:creationId xmlns:a16="http://schemas.microsoft.com/office/drawing/2014/main" id="{34156B38-35BF-6B43-BCA3-87BD7448BB0B}"/>
                    </a:ext>
                  </a:extLst>
                </p:cNvPr>
                <p:cNvSpPr/>
                <p:nvPr/>
              </p:nvSpPr>
              <p:spPr>
                <a:xfrm>
                  <a:off x="5851780" y="3791376"/>
                  <a:ext cx="563936" cy="527125"/>
                </a:xfrm>
                <a:prstGeom prst="roundRect">
                  <a:avLst/>
                </a:prstGeom>
                <a:solidFill>
                  <a:srgbClr val="FBE6D6"/>
                </a:solidFill>
                <a:ln w="28575">
                  <a:solidFill>
                    <a:srgbClr val="00448B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zh-TW" altLang="en-US" sz="2000" dirty="0"/>
                </a:p>
              </p:txBody>
            </p:sp>
          </mc:Choice>
          <mc:Fallback xmlns="">
            <p:sp>
              <p:nvSpPr>
                <p:cNvPr id="51" name="圓角矩形 50">
                  <a:extLst>
                    <a:ext uri="{FF2B5EF4-FFF2-40B4-BE49-F238E27FC236}">
                      <a16:creationId xmlns:a16="http://schemas.microsoft.com/office/drawing/2014/main" id="{34156B38-35BF-6B43-BCA3-87BD7448B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780" y="3791376"/>
                  <a:ext cx="563936" cy="527125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rgbClr val="00448B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箭頭接點 51">
              <a:extLst>
                <a:ext uri="{FF2B5EF4-FFF2-40B4-BE49-F238E27FC236}">
                  <a16:creationId xmlns:a16="http://schemas.microsoft.com/office/drawing/2014/main" id="{A44E9AAF-A3EB-B049-BB72-62F5CE66FCE7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5533520" y="4054939"/>
              <a:ext cx="318260" cy="40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899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>
            <a:extLst>
              <a:ext uri="{FF2B5EF4-FFF2-40B4-BE49-F238E27FC236}">
                <a16:creationId xmlns:a16="http://schemas.microsoft.com/office/drawing/2014/main" id="{099296F0-B778-8644-B522-2075F2413661}"/>
              </a:ext>
            </a:extLst>
          </p:cNvPr>
          <p:cNvGrpSpPr/>
          <p:nvPr/>
        </p:nvGrpSpPr>
        <p:grpSpPr>
          <a:xfrm>
            <a:off x="0" y="265471"/>
            <a:ext cx="12359148" cy="6282813"/>
            <a:chOff x="0" y="265471"/>
            <a:chExt cx="12359148" cy="6282813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A374810B-282F-7242-873B-38FDB8FFF054}"/>
                </a:ext>
              </a:extLst>
            </p:cNvPr>
            <p:cNvGrpSpPr/>
            <p:nvPr/>
          </p:nvGrpSpPr>
          <p:grpSpPr>
            <a:xfrm>
              <a:off x="0" y="265471"/>
              <a:ext cx="12359148" cy="6282813"/>
              <a:chOff x="0" y="265471"/>
              <a:chExt cx="12359148" cy="6282813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98D6B8D-935E-8E43-BDA6-7BD404E19DAA}"/>
                  </a:ext>
                </a:extLst>
              </p:cNvPr>
              <p:cNvSpPr/>
              <p:nvPr/>
            </p:nvSpPr>
            <p:spPr>
              <a:xfrm>
                <a:off x="0" y="265471"/>
                <a:ext cx="12359148" cy="62828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" name="圓角矩形 32">
                <a:extLst>
                  <a:ext uri="{FF2B5EF4-FFF2-40B4-BE49-F238E27FC236}">
                    <a16:creationId xmlns:a16="http://schemas.microsoft.com/office/drawing/2014/main" id="{B18C5332-9AC4-5840-8DC6-FD62D7330EDF}"/>
                  </a:ext>
                </a:extLst>
              </p:cNvPr>
              <p:cNvSpPr/>
              <p:nvPr/>
            </p:nvSpPr>
            <p:spPr>
              <a:xfrm>
                <a:off x="108155" y="3748142"/>
                <a:ext cx="12083845" cy="2669068"/>
              </a:xfrm>
              <a:prstGeom prst="roundRect">
                <a:avLst>
                  <a:gd name="adj" fmla="val 12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" name="圓角矩形 31">
                <a:extLst>
                  <a:ext uri="{FF2B5EF4-FFF2-40B4-BE49-F238E27FC236}">
                    <a16:creationId xmlns:a16="http://schemas.microsoft.com/office/drawing/2014/main" id="{D9C07720-4C6E-B648-B541-8D02D2E8754B}"/>
                  </a:ext>
                </a:extLst>
              </p:cNvPr>
              <p:cNvSpPr/>
              <p:nvPr/>
            </p:nvSpPr>
            <p:spPr>
              <a:xfrm>
                <a:off x="108155" y="605074"/>
                <a:ext cx="12083845" cy="2669068"/>
              </a:xfrm>
              <a:prstGeom prst="roundRect">
                <a:avLst>
                  <a:gd name="adj" fmla="val 12858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19DDF5-F2AE-7D45-AA58-208F88C944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7364" y="885556"/>
                <a:ext cx="2880000" cy="2160000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F6915810-EBCC-6044-9D0E-AA4CAF58E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6112" y="885556"/>
                <a:ext cx="2880000" cy="2160000"/>
              </a:xfrm>
              <a:prstGeom prst="rect">
                <a:avLst/>
              </a:prstGeom>
            </p:spPr>
          </p:pic>
          <p:sp>
            <p:nvSpPr>
              <p:cNvPr id="8" name="圓角矩形 7">
                <a:extLst>
                  <a:ext uri="{FF2B5EF4-FFF2-40B4-BE49-F238E27FC236}">
                    <a16:creationId xmlns:a16="http://schemas.microsoft.com/office/drawing/2014/main" id="{C6767277-E14B-274F-A01F-5434F2F2FB11}"/>
                  </a:ext>
                </a:extLst>
              </p:cNvPr>
              <p:cNvSpPr/>
              <p:nvPr/>
            </p:nvSpPr>
            <p:spPr>
              <a:xfrm>
                <a:off x="2948763" y="1078834"/>
                <a:ext cx="140475" cy="650729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B8DC352-8BD2-CC4F-AA0D-B4EAE5F22A3E}"/>
                  </a:ext>
                </a:extLst>
              </p:cNvPr>
              <p:cNvSpPr txBox="1"/>
              <p:nvPr/>
            </p:nvSpPr>
            <p:spPr>
              <a:xfrm>
                <a:off x="2035864" y="1729563"/>
                <a:ext cx="12923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200" dirty="0">
                    <a:solidFill>
                      <a:srgbClr val="FF0000"/>
                    </a:solidFill>
                  </a:rPr>
                  <a:t>mode 1 incidence</a:t>
                </a:r>
                <a:endParaRPr kumimoji="1" lang="zh-TW" altLang="en-US" sz="12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CA6BA117-9417-204D-B746-AA82D5079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6800" y="885556"/>
                <a:ext cx="2880000" cy="2160000"/>
              </a:xfrm>
              <a:prstGeom prst="rect">
                <a:avLst/>
              </a:prstGeom>
            </p:spPr>
          </p:pic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E8BCD51F-3407-EB44-9635-5472FE294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5549" y="885556"/>
                <a:ext cx="2880000" cy="2160000"/>
              </a:xfrm>
              <a:prstGeom prst="rect">
                <a:avLst/>
              </a:prstGeom>
            </p:spPr>
          </p:pic>
          <p:sp>
            <p:nvSpPr>
              <p:cNvPr id="16" name="圓角矩形 15">
                <a:extLst>
                  <a:ext uri="{FF2B5EF4-FFF2-40B4-BE49-F238E27FC236}">
                    <a16:creationId xmlns:a16="http://schemas.microsoft.com/office/drawing/2014/main" id="{62DFBD29-9E81-FC42-96A9-B0AFCDFA94F5}"/>
                  </a:ext>
                </a:extLst>
              </p:cNvPr>
              <p:cNvSpPr/>
              <p:nvPr/>
            </p:nvSpPr>
            <p:spPr>
              <a:xfrm>
                <a:off x="5841592" y="1078834"/>
                <a:ext cx="140475" cy="650729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905589C-9052-7148-A037-7FB00CFF0C06}"/>
                  </a:ext>
                </a:extLst>
              </p:cNvPr>
              <p:cNvSpPr txBox="1"/>
              <p:nvPr/>
            </p:nvSpPr>
            <p:spPr>
              <a:xfrm>
                <a:off x="4928693" y="1729563"/>
                <a:ext cx="12923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200" dirty="0">
                    <a:solidFill>
                      <a:srgbClr val="FF0000"/>
                    </a:solidFill>
                  </a:rPr>
                  <a:t>mode 2 incidence</a:t>
                </a:r>
                <a:endParaRPr kumimoji="1" lang="zh-TW" altLang="en-US" sz="12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81E91E47-C090-5949-9054-2B2D14D6F5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364" y="4092926"/>
                <a:ext cx="2880000" cy="2160000"/>
              </a:xfrm>
              <a:prstGeom prst="rect">
                <a:avLst/>
              </a:prstGeom>
            </p:spPr>
          </p:pic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490C7BA3-3638-5A48-9010-2718DF084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6112" y="4092926"/>
                <a:ext cx="2880000" cy="2160000"/>
              </a:xfrm>
              <a:prstGeom prst="rect">
                <a:avLst/>
              </a:prstGeom>
            </p:spPr>
          </p:pic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0B469571-4376-304E-A535-22CBF82EB8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46800" y="4092926"/>
                <a:ext cx="2880000" cy="2160000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A811910C-2F16-4742-A6AF-84748E039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5549" y="4092926"/>
                <a:ext cx="2880000" cy="2160000"/>
              </a:xfrm>
              <a:prstGeom prst="rect">
                <a:avLst/>
              </a:prstGeom>
            </p:spPr>
          </p:pic>
          <p:sp>
            <p:nvSpPr>
              <p:cNvPr id="26" name="圓角矩形 25">
                <a:extLst>
                  <a:ext uri="{FF2B5EF4-FFF2-40B4-BE49-F238E27FC236}">
                    <a16:creationId xmlns:a16="http://schemas.microsoft.com/office/drawing/2014/main" id="{6763771E-E74D-394A-AED2-34E76DBBDFEA}"/>
                  </a:ext>
                </a:extLst>
              </p:cNvPr>
              <p:cNvSpPr/>
              <p:nvPr/>
            </p:nvSpPr>
            <p:spPr>
              <a:xfrm>
                <a:off x="2948763" y="4308703"/>
                <a:ext cx="140475" cy="650729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FD6370E-ED8C-E147-B095-5755C6C2CF62}"/>
                  </a:ext>
                </a:extLst>
              </p:cNvPr>
              <p:cNvSpPr txBox="1"/>
              <p:nvPr/>
            </p:nvSpPr>
            <p:spPr>
              <a:xfrm>
                <a:off x="2035864" y="4959432"/>
                <a:ext cx="12923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200" dirty="0">
                    <a:solidFill>
                      <a:srgbClr val="FF0000"/>
                    </a:solidFill>
                  </a:rPr>
                  <a:t>mode 1 incidence</a:t>
                </a:r>
                <a:endParaRPr kumimoji="1" lang="zh-TW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圓角矩形 27">
                <a:extLst>
                  <a:ext uri="{FF2B5EF4-FFF2-40B4-BE49-F238E27FC236}">
                    <a16:creationId xmlns:a16="http://schemas.microsoft.com/office/drawing/2014/main" id="{CD331A9D-3DC8-0045-828A-C06C657E8D85}"/>
                  </a:ext>
                </a:extLst>
              </p:cNvPr>
              <p:cNvSpPr/>
              <p:nvPr/>
            </p:nvSpPr>
            <p:spPr>
              <a:xfrm>
                <a:off x="5841592" y="4308703"/>
                <a:ext cx="140475" cy="650729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FD4A3AD2-1AFD-784A-A417-B2BA846D29D6}"/>
                  </a:ext>
                </a:extLst>
              </p:cNvPr>
              <p:cNvSpPr txBox="1"/>
              <p:nvPr/>
            </p:nvSpPr>
            <p:spPr>
              <a:xfrm>
                <a:off x="4928693" y="4959432"/>
                <a:ext cx="12923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200" dirty="0">
                    <a:solidFill>
                      <a:srgbClr val="FF0000"/>
                    </a:solidFill>
                  </a:rPr>
                  <a:t>mode 2 incidence</a:t>
                </a:r>
                <a:endParaRPr kumimoji="1" lang="zh-TW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3F44190-6E65-774A-9E93-B2910C02514E}"/>
                  </a:ext>
                </a:extLst>
              </p:cNvPr>
              <p:cNvSpPr txBox="1"/>
              <p:nvPr/>
            </p:nvSpPr>
            <p:spPr>
              <a:xfrm>
                <a:off x="327363" y="420408"/>
                <a:ext cx="1625581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Electric Field</a:t>
                </a:r>
                <a:endParaRPr kumimoji="1" lang="zh-TW" altLang="en-US" dirty="0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57CE04D6-5808-234B-8DB7-1B73E199DE4D}"/>
                  </a:ext>
                </a:extLst>
              </p:cNvPr>
              <p:cNvSpPr txBox="1"/>
              <p:nvPr/>
            </p:nvSpPr>
            <p:spPr>
              <a:xfrm>
                <a:off x="327364" y="3582895"/>
                <a:ext cx="1855766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Magnetic Field</a:t>
                </a:r>
                <a:endParaRPr kumimoji="1" lang="zh-TW" altLang="en-US" dirty="0"/>
              </a:p>
            </p:txBody>
          </p: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329C78C-B313-4040-A9CE-4542BAAEC606}"/>
                </a:ext>
              </a:extLst>
            </p:cNvPr>
            <p:cNvSpPr txBox="1"/>
            <p:nvPr/>
          </p:nvSpPr>
          <p:spPr>
            <a:xfrm>
              <a:off x="109194" y="842074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(a)</a:t>
              </a:r>
              <a:endParaRPr kumimoji="1" lang="zh-TW" altLang="en-US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439884D-04B2-A14A-9DE9-7C49BA362854}"/>
                </a:ext>
              </a:extLst>
            </p:cNvPr>
            <p:cNvSpPr txBox="1"/>
            <p:nvPr/>
          </p:nvSpPr>
          <p:spPr>
            <a:xfrm>
              <a:off x="3136452" y="84207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(b)</a:t>
              </a:r>
              <a:endParaRPr kumimoji="1"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AFE3F7-5A94-3F4B-9B7A-5F998AD25CEC}"/>
                </a:ext>
              </a:extLst>
            </p:cNvPr>
            <p:cNvSpPr txBox="1"/>
            <p:nvPr/>
          </p:nvSpPr>
          <p:spPr>
            <a:xfrm>
              <a:off x="6090222" y="842074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(c)</a:t>
              </a:r>
              <a:endParaRPr kumimoji="1"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6CF27F1B-8791-CE4E-AB98-3B62919B3A2E}"/>
                </a:ext>
              </a:extLst>
            </p:cNvPr>
            <p:cNvSpPr txBox="1"/>
            <p:nvPr/>
          </p:nvSpPr>
          <p:spPr>
            <a:xfrm>
              <a:off x="9025068" y="84207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(d)</a:t>
              </a:r>
              <a:endParaRPr kumimoji="1" lang="zh-TW" altLang="en-US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63C84E2-3484-AE44-8A16-947952197DC7}"/>
                </a:ext>
              </a:extLst>
            </p:cNvPr>
            <p:cNvSpPr txBox="1"/>
            <p:nvPr/>
          </p:nvSpPr>
          <p:spPr>
            <a:xfrm>
              <a:off x="109194" y="405368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(e)</a:t>
              </a:r>
              <a:endParaRPr kumimoji="1"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CEF84FC-858A-674D-985E-54263DA679B4}"/>
                </a:ext>
              </a:extLst>
            </p:cNvPr>
            <p:cNvSpPr txBox="1"/>
            <p:nvPr/>
          </p:nvSpPr>
          <p:spPr>
            <a:xfrm>
              <a:off x="3136452" y="4053688"/>
              <a:ext cx="399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(f)</a:t>
              </a:r>
              <a:endParaRPr kumimoji="1" lang="zh-TW" altLang="en-US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541C9BA-812D-C244-9CC1-AA6E114DB708}"/>
                </a:ext>
              </a:extLst>
            </p:cNvPr>
            <p:cNvSpPr txBox="1"/>
            <p:nvPr/>
          </p:nvSpPr>
          <p:spPr>
            <a:xfrm>
              <a:off x="6090222" y="4053688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(g)</a:t>
              </a:r>
              <a:endParaRPr kumimoji="1" lang="zh-TW" altLang="en-US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3C57B3C-6B36-B04B-9FAA-44B549898A79}"/>
                </a:ext>
              </a:extLst>
            </p:cNvPr>
            <p:cNvSpPr txBox="1"/>
            <p:nvPr/>
          </p:nvSpPr>
          <p:spPr>
            <a:xfrm>
              <a:off x="9025068" y="4053688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(h)</a:t>
              </a:r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5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AC96EFF6-33C3-AD42-9F46-3C0B6EF01F18}"/>
              </a:ext>
            </a:extLst>
          </p:cNvPr>
          <p:cNvGrpSpPr/>
          <p:nvPr/>
        </p:nvGrpSpPr>
        <p:grpSpPr>
          <a:xfrm>
            <a:off x="2281646" y="705394"/>
            <a:ext cx="6827520" cy="4840133"/>
            <a:chOff x="2281646" y="705394"/>
            <a:chExt cx="6827520" cy="484013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B98E1CE-CC6E-6B4F-AFFE-6FDCF3DD4A2B}"/>
                </a:ext>
              </a:extLst>
            </p:cNvPr>
            <p:cNvSpPr/>
            <p:nvPr/>
          </p:nvSpPr>
          <p:spPr>
            <a:xfrm>
              <a:off x="2281646" y="705394"/>
              <a:ext cx="6827520" cy="4840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326EFE5D-FE8F-6340-89D6-29AF9F6A9765}"/>
                </a:ext>
              </a:extLst>
            </p:cNvPr>
            <p:cNvGrpSpPr/>
            <p:nvPr/>
          </p:nvGrpSpPr>
          <p:grpSpPr>
            <a:xfrm>
              <a:off x="2449462" y="869227"/>
              <a:ext cx="6363074" cy="4320000"/>
              <a:chOff x="2449462" y="869227"/>
              <a:chExt cx="6363074" cy="4320000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F4A4CC97-BABD-3444-8623-1169264A0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52536" y="869227"/>
                <a:ext cx="5760000" cy="4320000"/>
              </a:xfrm>
              <a:prstGeom prst="rect">
                <a:avLst/>
              </a:prstGeom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E23DE7C-8F7F-6C4C-B33D-95A6239F4072}"/>
                  </a:ext>
                </a:extLst>
              </p:cNvPr>
              <p:cNvSpPr/>
              <p:nvPr/>
            </p:nvSpPr>
            <p:spPr>
              <a:xfrm>
                <a:off x="4161129" y="1235242"/>
                <a:ext cx="984400" cy="3323087"/>
              </a:xfrm>
              <a:prstGeom prst="rect">
                <a:avLst/>
              </a:prstGeom>
              <a:solidFill>
                <a:srgbClr val="DAE3F3">
                  <a:alpha val="5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949DC76-7517-1845-9AAD-EE0D998840E5}"/>
                  </a:ext>
                </a:extLst>
              </p:cNvPr>
              <p:cNvSpPr txBox="1"/>
              <p:nvPr/>
            </p:nvSpPr>
            <p:spPr>
              <a:xfrm>
                <a:off x="4403164" y="1403684"/>
                <a:ext cx="500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ITO</a:t>
                </a:r>
                <a:endParaRPr kumimoji="1"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F7E18C9-D07F-A742-B6E7-18F494E5C4BC}"/>
                  </a:ext>
                </a:extLst>
              </p:cNvPr>
              <p:cNvSpPr/>
              <p:nvPr/>
            </p:nvSpPr>
            <p:spPr>
              <a:xfrm>
                <a:off x="5145529" y="1235242"/>
                <a:ext cx="653962" cy="33230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196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40E762E-DFD0-3B4B-B671-F5DCCA453679}"/>
                  </a:ext>
                </a:extLst>
              </p:cNvPr>
              <p:cNvSpPr txBox="1"/>
              <p:nvPr/>
            </p:nvSpPr>
            <p:spPr>
              <a:xfrm>
                <a:off x="5145529" y="1403684"/>
                <a:ext cx="653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TAPC</a:t>
                </a:r>
                <a:endParaRPr kumimoji="1"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E4065CF-7F90-5141-8D9E-22AC3178506C}"/>
                  </a:ext>
                </a:extLst>
              </p:cNvPr>
              <p:cNvSpPr/>
              <p:nvPr/>
            </p:nvSpPr>
            <p:spPr>
              <a:xfrm>
                <a:off x="5799491" y="1235242"/>
                <a:ext cx="203930" cy="33230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196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7FFD332-AA7B-8E4C-B6B9-B25F280E47C5}"/>
                  </a:ext>
                </a:extLst>
              </p:cNvPr>
              <p:cNvSpPr txBox="1"/>
              <p:nvPr/>
            </p:nvSpPr>
            <p:spPr>
              <a:xfrm rot="16200000">
                <a:off x="5626370" y="1403684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CBP</a:t>
                </a:r>
                <a:endParaRPr kumimoji="1" lang="zh-TW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16730C-9512-2648-B37C-416726F510FC}"/>
                  </a:ext>
                </a:extLst>
              </p:cNvPr>
              <p:cNvSpPr/>
              <p:nvPr/>
            </p:nvSpPr>
            <p:spPr>
              <a:xfrm>
                <a:off x="6001504" y="1235242"/>
                <a:ext cx="615539" cy="33230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196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A24A56A-D0D7-1D4C-8D2A-62095D087846}"/>
                  </a:ext>
                </a:extLst>
              </p:cNvPr>
              <p:cNvSpPr txBox="1"/>
              <p:nvPr/>
            </p:nvSpPr>
            <p:spPr>
              <a:xfrm rot="16200000">
                <a:off x="5868806" y="1588350"/>
                <a:ext cx="1169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B3PYMPM</a:t>
                </a:r>
                <a:endParaRPr kumimoji="1" lang="zh-TW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A1523D5-CA29-4E48-BB49-64FE736A2B25}"/>
                  </a:ext>
                </a:extLst>
              </p:cNvPr>
              <p:cNvSpPr/>
              <p:nvPr/>
            </p:nvSpPr>
            <p:spPr>
              <a:xfrm>
                <a:off x="6638804" y="1235242"/>
                <a:ext cx="1480941" cy="3323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0196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5BDB6D1-CFC2-7449-AC7C-FB50ACB48656}"/>
                  </a:ext>
                </a:extLst>
              </p:cNvPr>
              <p:cNvSpPr txBox="1"/>
              <p:nvPr/>
            </p:nvSpPr>
            <p:spPr>
              <a:xfrm>
                <a:off x="6836174" y="1403684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Al</a:t>
                </a:r>
                <a:endParaRPr kumimoji="1" lang="zh-TW" altLang="en-US" dirty="0"/>
              </a:p>
            </p:txBody>
          </p:sp>
          <p:sp>
            <p:nvSpPr>
              <p:cNvPr id="17" name="向下箭號 16">
                <a:extLst>
                  <a:ext uri="{FF2B5EF4-FFF2-40B4-BE49-F238E27FC236}">
                    <a16:creationId xmlns:a16="http://schemas.microsoft.com/office/drawing/2014/main" id="{A68D704A-B618-F544-902B-67A4B9507A81}"/>
                  </a:ext>
                </a:extLst>
              </p:cNvPr>
              <p:cNvSpPr/>
              <p:nvPr/>
            </p:nvSpPr>
            <p:spPr>
              <a:xfrm rot="5400000" flipV="1">
                <a:off x="3384559" y="2324521"/>
                <a:ext cx="662473" cy="482056"/>
              </a:xfrm>
              <a:prstGeom prst="downArrow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B01A97-3F26-BA46-BF9C-CB2D9FD72F1F}"/>
                  </a:ext>
                </a:extLst>
              </p:cNvPr>
              <p:cNvSpPr txBox="1"/>
              <p:nvPr/>
            </p:nvSpPr>
            <p:spPr>
              <a:xfrm>
                <a:off x="2449462" y="2380883"/>
                <a:ext cx="904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b="1" dirty="0"/>
                  <a:t>Bottom</a:t>
                </a:r>
                <a:endParaRPr kumimoji="1" lang="zh-TW" altLang="en-US" b="1" dirty="0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D97D9C20-BB64-7C4C-87B1-A94E751CA6E7}"/>
                  </a:ext>
                </a:extLst>
              </p:cNvPr>
              <p:cNvSpPr txBox="1"/>
              <p:nvPr/>
            </p:nvSpPr>
            <p:spPr>
              <a:xfrm rot="16200000">
                <a:off x="3659543" y="1403684"/>
                <a:ext cx="636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glass</a:t>
                </a:r>
                <a:endParaRPr kumimoji="1" lang="zh-TW" altLang="en-US" dirty="0"/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FBBC0BF3-F637-C64B-AEDB-B841B66F8CEA}"/>
                  </a:ext>
                </a:extLst>
              </p:cNvPr>
              <p:cNvSpPr txBox="1"/>
              <p:nvPr/>
            </p:nvSpPr>
            <p:spPr>
              <a:xfrm rot="16200000">
                <a:off x="8272016" y="184066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air</a:t>
                </a:r>
                <a:endParaRPr kumimoji="1"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239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AFF3A294-522F-3641-B42A-2C0DA8FD9A5A}"/>
              </a:ext>
            </a:extLst>
          </p:cNvPr>
          <p:cNvGrpSpPr/>
          <p:nvPr/>
        </p:nvGrpSpPr>
        <p:grpSpPr>
          <a:xfrm>
            <a:off x="1828800" y="185461"/>
            <a:ext cx="7235190" cy="6282813"/>
            <a:chOff x="1828800" y="185461"/>
            <a:chExt cx="7235190" cy="6282813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E4111264-5310-664D-9DC4-A0A7BC6DA377}"/>
                </a:ext>
              </a:extLst>
            </p:cNvPr>
            <p:cNvGrpSpPr/>
            <p:nvPr/>
          </p:nvGrpSpPr>
          <p:grpSpPr>
            <a:xfrm>
              <a:off x="1828800" y="185461"/>
              <a:ext cx="7235190" cy="6282813"/>
              <a:chOff x="1440180" y="185461"/>
              <a:chExt cx="7235190" cy="6282813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2C121B6-2DD0-9A4A-AC3D-D5C4B964EA6E}"/>
                  </a:ext>
                </a:extLst>
              </p:cNvPr>
              <p:cNvSpPr/>
              <p:nvPr/>
            </p:nvSpPr>
            <p:spPr>
              <a:xfrm>
                <a:off x="1440180" y="185461"/>
                <a:ext cx="7235190" cy="62828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7" name="圓角矩形 16">
                <a:extLst>
                  <a:ext uri="{FF2B5EF4-FFF2-40B4-BE49-F238E27FC236}">
                    <a16:creationId xmlns:a16="http://schemas.microsoft.com/office/drawing/2014/main" id="{5B14ECA3-8223-8644-B58F-1CE8FB3D839F}"/>
                  </a:ext>
                </a:extLst>
              </p:cNvPr>
              <p:cNvSpPr/>
              <p:nvPr/>
            </p:nvSpPr>
            <p:spPr>
              <a:xfrm>
                <a:off x="1548335" y="3668132"/>
                <a:ext cx="6989875" cy="2669068"/>
              </a:xfrm>
              <a:prstGeom prst="roundRect">
                <a:avLst>
                  <a:gd name="adj" fmla="val 12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" name="圓角矩形 17">
                <a:extLst>
                  <a:ext uri="{FF2B5EF4-FFF2-40B4-BE49-F238E27FC236}">
                    <a16:creationId xmlns:a16="http://schemas.microsoft.com/office/drawing/2014/main" id="{BA0CB29A-6106-FE46-B6CE-87C9A18D1F75}"/>
                  </a:ext>
                </a:extLst>
              </p:cNvPr>
              <p:cNvSpPr/>
              <p:nvPr/>
            </p:nvSpPr>
            <p:spPr>
              <a:xfrm>
                <a:off x="1548335" y="525064"/>
                <a:ext cx="6989875" cy="2669068"/>
              </a:xfrm>
              <a:prstGeom prst="roundRect">
                <a:avLst>
                  <a:gd name="adj" fmla="val 12858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DDA05461-61EC-DC4A-83B3-F8358B36B97A}"/>
                  </a:ext>
                </a:extLst>
              </p:cNvPr>
              <p:cNvSpPr txBox="1"/>
              <p:nvPr/>
            </p:nvSpPr>
            <p:spPr>
              <a:xfrm>
                <a:off x="1767544" y="340398"/>
                <a:ext cx="1615736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Electric Field</a:t>
                </a:r>
                <a:endParaRPr kumimoji="1" lang="zh-TW" altLang="en-US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1262F80-A244-AF44-972E-0EB963D727AA}"/>
                  </a:ext>
                </a:extLst>
              </p:cNvPr>
              <p:cNvSpPr txBox="1"/>
              <p:nvPr/>
            </p:nvSpPr>
            <p:spPr>
              <a:xfrm>
                <a:off x="1767544" y="3502885"/>
                <a:ext cx="1844527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Magnetic Field</a:t>
                </a:r>
                <a:endParaRPr kumimoji="1" lang="zh-TW" altLang="en-US" dirty="0"/>
              </a:p>
            </p:txBody>
          </p:sp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68B48521-00CA-0445-A705-509A699475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89677" y="779598"/>
                <a:ext cx="2880000" cy="2160000"/>
              </a:xfrm>
              <a:prstGeom prst="rect">
                <a:avLst/>
              </a:prstGeom>
            </p:spPr>
          </p:pic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115509F6-F502-F445-A0BC-502F25910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1019" y="792731"/>
                <a:ext cx="2880000" cy="2160000"/>
              </a:xfrm>
              <a:prstGeom prst="rect">
                <a:avLst/>
              </a:prstGeom>
            </p:spPr>
          </p:pic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49F1EDB0-F56D-B041-87A3-A45FC3B2A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4383" y="3922666"/>
                <a:ext cx="2880000" cy="2160000"/>
              </a:xfrm>
              <a:prstGeom prst="rect">
                <a:avLst/>
              </a:prstGeom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0CFD0A27-C871-8F4A-BE30-08BB41AA0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1019" y="3922666"/>
                <a:ext cx="2880000" cy="2160000"/>
              </a:xfrm>
              <a:prstGeom prst="rect">
                <a:avLst/>
              </a:prstGeom>
            </p:spPr>
          </p:pic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B021614-618B-AD46-BD4F-26B70387D898}"/>
                </a:ext>
              </a:extLst>
            </p:cNvPr>
            <p:cNvSpPr txBox="1"/>
            <p:nvPr/>
          </p:nvSpPr>
          <p:spPr>
            <a:xfrm>
              <a:off x="2436879" y="69031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(a)</a:t>
              </a:r>
              <a:endParaRPr kumimoji="1"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66150BD-2FFD-F940-8EAB-5EFA9C06CC93}"/>
                </a:ext>
              </a:extLst>
            </p:cNvPr>
            <p:cNvSpPr txBox="1"/>
            <p:nvPr/>
          </p:nvSpPr>
          <p:spPr>
            <a:xfrm>
              <a:off x="5696339" y="690311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(b)</a:t>
              </a:r>
              <a:endParaRPr kumimoji="1"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9C1002C-EB49-D547-9C33-FCC51CA8A4F2}"/>
                </a:ext>
              </a:extLst>
            </p:cNvPr>
            <p:cNvSpPr txBox="1"/>
            <p:nvPr/>
          </p:nvSpPr>
          <p:spPr>
            <a:xfrm>
              <a:off x="2436879" y="3901925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(c)</a:t>
              </a:r>
              <a:endParaRPr kumimoji="1"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BDEADF3-E00B-0948-87F6-41BC0CCB4D97}"/>
                </a:ext>
              </a:extLst>
            </p:cNvPr>
            <p:cNvSpPr txBox="1"/>
            <p:nvPr/>
          </p:nvSpPr>
          <p:spPr>
            <a:xfrm>
              <a:off x="5696339" y="39019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(d)</a:t>
              </a:r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464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247</Words>
  <Application>Microsoft Macintosh PowerPoint</Application>
  <PresentationFormat>寬螢幕</PresentationFormat>
  <Paragraphs>106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Kai's Mac</dc:creator>
  <cp:lastModifiedBy>Kai's Mac</cp:lastModifiedBy>
  <cp:revision>34</cp:revision>
  <dcterms:created xsi:type="dcterms:W3CDTF">2021-05-11T01:05:56Z</dcterms:created>
  <dcterms:modified xsi:type="dcterms:W3CDTF">2021-06-26T03:03:38Z</dcterms:modified>
</cp:coreProperties>
</file>