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0448B"/>
    <a:srgbClr val="FBE6D6"/>
    <a:srgbClr val="FFF2CC"/>
    <a:srgbClr val="2F518F"/>
    <a:srgbClr val="D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48036-8650-8B4B-95BA-825207B6A7CA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3DE81-6443-8149-8B97-701313B0F9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24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9595270D-37F0-9545-A26E-6F33178C849C}"/>
              </a:ext>
            </a:extLst>
          </p:cNvPr>
          <p:cNvGrpSpPr/>
          <p:nvPr/>
        </p:nvGrpSpPr>
        <p:grpSpPr>
          <a:xfrm>
            <a:off x="1861073" y="527125"/>
            <a:ext cx="7142362" cy="5895824"/>
            <a:chOff x="1861073" y="527125"/>
            <a:chExt cx="7142362" cy="589582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060A29E-BDE1-B14C-9C07-0A7E4D6E95C8}"/>
                </a:ext>
              </a:extLst>
            </p:cNvPr>
            <p:cNvSpPr/>
            <p:nvPr/>
          </p:nvSpPr>
          <p:spPr>
            <a:xfrm>
              <a:off x="1861073" y="527125"/>
              <a:ext cx="7142362" cy="5895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0B84284-454C-DB4F-9693-B3ECE10269AB}"/>
                </a:ext>
              </a:extLst>
            </p:cNvPr>
            <p:cNvGrpSpPr/>
            <p:nvPr/>
          </p:nvGrpSpPr>
          <p:grpSpPr>
            <a:xfrm>
              <a:off x="2143093" y="665479"/>
              <a:ext cx="6860342" cy="5304381"/>
              <a:chOff x="-305507" y="915957"/>
              <a:chExt cx="6860342" cy="5304381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C4E297E8-7971-A648-B992-A5B7C6DCF49B}"/>
                  </a:ext>
                </a:extLst>
              </p:cNvPr>
              <p:cNvGrpSpPr/>
              <p:nvPr/>
            </p:nvGrpSpPr>
            <p:grpSpPr>
              <a:xfrm>
                <a:off x="-40170" y="1869494"/>
                <a:ext cx="4239011" cy="4285573"/>
                <a:chOff x="698922" y="972836"/>
                <a:chExt cx="4239011" cy="4285573"/>
              </a:xfrm>
            </p:grpSpPr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54C572CE-D837-FD43-A2B4-FEC90DC9D6FC}"/>
                    </a:ext>
                  </a:extLst>
                </p:cNvPr>
                <p:cNvGrpSpPr/>
                <p:nvPr/>
              </p:nvGrpSpPr>
              <p:grpSpPr>
                <a:xfrm>
                  <a:off x="698922" y="972836"/>
                  <a:ext cx="4239011" cy="4027827"/>
                  <a:chOff x="3200252" y="1264437"/>
                  <a:chExt cx="3535901" cy="4027827"/>
                </a:xfrm>
              </p:grpSpPr>
              <p:grpSp>
                <p:nvGrpSpPr>
                  <p:cNvPr id="70" name="群組 69">
                    <a:extLst>
                      <a:ext uri="{FF2B5EF4-FFF2-40B4-BE49-F238E27FC236}">
                        <a16:creationId xmlns:a16="http://schemas.microsoft.com/office/drawing/2014/main" id="{9F0EB3F7-7EDF-7544-BC00-2E83118C44F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1682461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3023BB6F-4A05-114B-8371-D84B5F00E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F4F7B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116" name="群組 115">
                      <a:extLst>
                        <a:ext uri="{FF2B5EF4-FFF2-40B4-BE49-F238E27FC236}">
                          <a16:creationId xmlns:a16="http://schemas.microsoft.com/office/drawing/2014/main" id="{81B16DFB-321A-9C47-BF28-9AC344A765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117" name="直線接點 116">
                        <a:extLst>
                          <a:ext uri="{FF2B5EF4-FFF2-40B4-BE49-F238E27FC236}">
                            <a16:creationId xmlns:a16="http://schemas.microsoft.com/office/drawing/2014/main" id="{D7BE6641-2FC6-354B-A08B-4138E4C48BB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直線接點 117">
                        <a:extLst>
                          <a:ext uri="{FF2B5EF4-FFF2-40B4-BE49-F238E27FC236}">
                            <a16:creationId xmlns:a16="http://schemas.microsoft.com/office/drawing/2014/main" id="{A04A37F8-BFF1-BA4C-844B-34E733E56BE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線接點 118">
                        <a:extLst>
                          <a:ext uri="{FF2B5EF4-FFF2-40B4-BE49-F238E27FC236}">
                            <a16:creationId xmlns:a16="http://schemas.microsoft.com/office/drawing/2014/main" id="{ED380ECA-E71B-CE4E-A34D-23FBB5C4A0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直線接點 119">
                        <a:extLst>
                          <a:ext uri="{FF2B5EF4-FFF2-40B4-BE49-F238E27FC236}">
                            <a16:creationId xmlns:a16="http://schemas.microsoft.com/office/drawing/2014/main" id="{12F15996-854F-E647-9647-C34713CD29D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直線接點 120">
                        <a:extLst>
                          <a:ext uri="{FF2B5EF4-FFF2-40B4-BE49-F238E27FC236}">
                            <a16:creationId xmlns:a16="http://schemas.microsoft.com/office/drawing/2014/main" id="{A21F65BA-DED8-4144-B114-C42435D7BDF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群組 70">
                    <a:extLst>
                      <a:ext uri="{FF2B5EF4-FFF2-40B4-BE49-F238E27FC236}">
                        <a16:creationId xmlns:a16="http://schemas.microsoft.com/office/drawing/2014/main" id="{BE02ED39-6BE3-3747-BC39-B8E038DDE044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2371811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5C24B17F-20A7-D048-A86B-F185C8B40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E5F77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109" name="群組 108">
                      <a:extLst>
                        <a:ext uri="{FF2B5EF4-FFF2-40B4-BE49-F238E27FC236}">
                          <a16:creationId xmlns:a16="http://schemas.microsoft.com/office/drawing/2014/main" id="{9B4B83CA-6868-FF4E-BDA5-A94F3F551C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110" name="直線接點 109">
                        <a:extLst>
                          <a:ext uri="{FF2B5EF4-FFF2-40B4-BE49-F238E27FC236}">
                            <a16:creationId xmlns:a16="http://schemas.microsoft.com/office/drawing/2014/main" id="{19B3A8AA-4626-804E-9B81-431F8BEC4B4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線接點 110">
                        <a:extLst>
                          <a:ext uri="{FF2B5EF4-FFF2-40B4-BE49-F238E27FC236}">
                            <a16:creationId xmlns:a16="http://schemas.microsoft.com/office/drawing/2014/main" id="{75535EA5-B13A-0A4D-B9DB-04C476E61C3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線接點 111">
                        <a:extLst>
                          <a:ext uri="{FF2B5EF4-FFF2-40B4-BE49-F238E27FC236}">
                            <a16:creationId xmlns:a16="http://schemas.microsoft.com/office/drawing/2014/main" id="{A7C8CDF7-84E5-0B40-AB6A-D7A46D6F987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直線接點 112">
                        <a:extLst>
                          <a:ext uri="{FF2B5EF4-FFF2-40B4-BE49-F238E27FC236}">
                            <a16:creationId xmlns:a16="http://schemas.microsoft.com/office/drawing/2014/main" id="{DE951325-CD29-0641-ACDD-C816070CD23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直線接點 113">
                        <a:extLst>
                          <a:ext uri="{FF2B5EF4-FFF2-40B4-BE49-F238E27FC236}">
                            <a16:creationId xmlns:a16="http://schemas.microsoft.com/office/drawing/2014/main" id="{1E37C17A-7985-4249-87CD-08F47CFFF2D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A9F20AC5-C342-3146-84EE-8AC7F57CDC43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3243997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80FB4E89-C809-C24C-AC1F-5DC691004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DEBA6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102" name="群組 101">
                      <a:extLst>
                        <a:ext uri="{FF2B5EF4-FFF2-40B4-BE49-F238E27FC236}">
                          <a16:creationId xmlns:a16="http://schemas.microsoft.com/office/drawing/2014/main" id="{FE548292-C352-B549-9289-7A96C42AEE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103" name="直線接點 102">
                        <a:extLst>
                          <a:ext uri="{FF2B5EF4-FFF2-40B4-BE49-F238E27FC236}">
                            <a16:creationId xmlns:a16="http://schemas.microsoft.com/office/drawing/2014/main" id="{5BCA637B-97BA-EB40-9A0D-3E78891AC5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直線接點 103">
                        <a:extLst>
                          <a:ext uri="{FF2B5EF4-FFF2-40B4-BE49-F238E27FC236}">
                            <a16:creationId xmlns:a16="http://schemas.microsoft.com/office/drawing/2014/main" id="{AD7E650F-78C4-924F-9198-EB1E81040F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直線接點 104">
                        <a:extLst>
                          <a:ext uri="{FF2B5EF4-FFF2-40B4-BE49-F238E27FC236}">
                            <a16:creationId xmlns:a16="http://schemas.microsoft.com/office/drawing/2014/main" id="{F62177E8-2480-4041-B296-8953A5549E6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直線接點 105">
                        <a:extLst>
                          <a:ext uri="{FF2B5EF4-FFF2-40B4-BE49-F238E27FC236}">
                            <a16:creationId xmlns:a16="http://schemas.microsoft.com/office/drawing/2014/main" id="{C841B821-41D3-434F-8DC3-56866591D5A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直線接點 106">
                        <a:extLst>
                          <a:ext uri="{FF2B5EF4-FFF2-40B4-BE49-F238E27FC236}">
                            <a16:creationId xmlns:a16="http://schemas.microsoft.com/office/drawing/2014/main" id="{F3F85A7F-FCE0-4445-A6CE-A1956C90B11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3" name="文字方塊 72">
                    <a:extLst>
                      <a:ext uri="{FF2B5EF4-FFF2-40B4-BE49-F238E27FC236}">
                        <a16:creationId xmlns:a16="http://schemas.microsoft.com/office/drawing/2014/main" id="{72C1FD38-AD36-E543-8943-5C44D2BC3C24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043" y="1631380"/>
                    <a:ext cx="4950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CS:1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文字方塊 73">
                        <a:extLst>
                          <a:ext uri="{FF2B5EF4-FFF2-40B4-BE49-F238E27FC236}">
                            <a16:creationId xmlns:a16="http://schemas.microsoft.com/office/drawing/2014/main" id="{2CBCF84A-90E7-4243-A6DA-50E6CCE3707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5081082" y="2755892"/>
                        <a:ext cx="622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文字方塊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5081082" y="2755892"/>
                        <a:ext cx="622286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5" name="文字方塊 74">
                    <a:extLst>
                      <a:ext uri="{FF2B5EF4-FFF2-40B4-BE49-F238E27FC236}">
                        <a16:creationId xmlns:a16="http://schemas.microsoft.com/office/drawing/2014/main" id="{9185F492-D659-8642-84E3-4A1F4F6A6C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043" y="2323670"/>
                    <a:ext cx="4950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CS:2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字方塊 75">
                        <a:extLst>
                          <a:ext uri="{FF2B5EF4-FFF2-40B4-BE49-F238E27FC236}">
                            <a16:creationId xmlns:a16="http://schemas.microsoft.com/office/drawing/2014/main" id="{39DB9655-35B2-8A40-8DD7-D15BE68041B3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5081082" y="3678211"/>
                        <a:ext cx="622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文字方塊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5081082" y="3678211"/>
                        <a:ext cx="622286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" name="群組 76">
                    <a:extLst>
                      <a:ext uri="{FF2B5EF4-FFF2-40B4-BE49-F238E27FC236}">
                        <a16:creationId xmlns:a16="http://schemas.microsoft.com/office/drawing/2014/main" id="{55EA927E-66DA-E54F-99ED-D2443120A81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4208706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5A19EB22-C23F-BF41-AA36-B820BCF29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rgbClr val="D58F9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95" name="群組 94">
                      <a:extLst>
                        <a:ext uri="{FF2B5EF4-FFF2-40B4-BE49-F238E27FC236}">
                          <a16:creationId xmlns:a16="http://schemas.microsoft.com/office/drawing/2014/main" id="{EDA00213-F395-3F4B-B64F-9A0FE6CD4D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96" name="直線接點 95">
                        <a:extLst>
                          <a:ext uri="{FF2B5EF4-FFF2-40B4-BE49-F238E27FC236}">
                            <a16:creationId xmlns:a16="http://schemas.microsoft.com/office/drawing/2014/main" id="{3706BF8D-DD1B-0047-8A9A-5C11A06E90C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直線接點 96">
                        <a:extLst>
                          <a:ext uri="{FF2B5EF4-FFF2-40B4-BE49-F238E27FC236}">
                            <a16:creationId xmlns:a16="http://schemas.microsoft.com/office/drawing/2014/main" id="{239B9EE1-D811-B540-B67E-23A3854066B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直線接點 97">
                        <a:extLst>
                          <a:ext uri="{FF2B5EF4-FFF2-40B4-BE49-F238E27FC236}">
                            <a16:creationId xmlns:a16="http://schemas.microsoft.com/office/drawing/2014/main" id="{D40C5CEA-C970-5247-9C30-DA784FDED0F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直線接點 98">
                        <a:extLst>
                          <a:ext uri="{FF2B5EF4-FFF2-40B4-BE49-F238E27FC236}">
                            <a16:creationId xmlns:a16="http://schemas.microsoft.com/office/drawing/2014/main" id="{D90D5F93-EDC4-734B-89DA-D44BF87D956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直線接點 99">
                        <a:extLst>
                          <a:ext uri="{FF2B5EF4-FFF2-40B4-BE49-F238E27FC236}">
                            <a16:creationId xmlns:a16="http://schemas.microsoft.com/office/drawing/2014/main" id="{E4DCB115-9320-474A-9E03-E80CD82F020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8" name="群組 77">
                    <a:extLst>
                      <a:ext uri="{FF2B5EF4-FFF2-40B4-BE49-F238E27FC236}">
                        <a16:creationId xmlns:a16="http://schemas.microsoft.com/office/drawing/2014/main" id="{74A7062B-FE2B-B34C-A653-084C3EAC8E8C}"/>
                      </a:ext>
                    </a:extLst>
                  </p:cNvPr>
                  <p:cNvGrpSpPr/>
                  <p:nvPr/>
                </p:nvGrpSpPr>
                <p:grpSpPr>
                  <a:xfrm>
                    <a:off x="4048298" y="4898056"/>
                    <a:ext cx="2687855" cy="273050"/>
                    <a:chOff x="3979791" y="1905173"/>
                    <a:chExt cx="3250277" cy="273050"/>
                  </a:xfrm>
                </p:grpSpPr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542F56B9-5153-244E-9234-E3144872F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9791" y="1905173"/>
                      <a:ext cx="3250277" cy="27305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88" name="群組 87">
                      <a:extLst>
                        <a:ext uri="{FF2B5EF4-FFF2-40B4-BE49-F238E27FC236}">
                          <a16:creationId xmlns:a16="http://schemas.microsoft.com/office/drawing/2014/main" id="{CDCA67EE-6DF0-3549-9888-385C3CDAB3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9791" y="1905173"/>
                      <a:ext cx="3250277" cy="273050"/>
                      <a:chOff x="3979791" y="1905173"/>
                      <a:chExt cx="3250277" cy="273050"/>
                    </a:xfrm>
                  </p:grpSpPr>
                  <p:cxnSp>
                    <p:nvCxnSpPr>
                      <p:cNvPr id="89" name="直線接點 88">
                        <a:extLst>
                          <a:ext uri="{FF2B5EF4-FFF2-40B4-BE49-F238E27FC236}">
                            <a16:creationId xmlns:a16="http://schemas.microsoft.com/office/drawing/2014/main" id="{F326DC65-0FC7-2A49-9BD8-4180F4E1244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0517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直線接點 89">
                        <a:extLst>
                          <a:ext uri="{FF2B5EF4-FFF2-40B4-BE49-F238E27FC236}">
                            <a16:creationId xmlns:a16="http://schemas.microsoft.com/office/drawing/2014/main" id="{1CBBCF56-6DD5-EF40-AAA7-3B06B3B24B7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1973436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直線接點 90">
                        <a:extLst>
                          <a:ext uri="{FF2B5EF4-FFF2-40B4-BE49-F238E27FC236}">
                            <a16:creationId xmlns:a16="http://schemas.microsoft.com/office/drawing/2014/main" id="{C36FF1D3-DEDE-C141-8A6D-F56D996221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041699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直線接點 91">
                        <a:extLst>
                          <a:ext uri="{FF2B5EF4-FFF2-40B4-BE49-F238E27FC236}">
                            <a16:creationId xmlns:a16="http://schemas.microsoft.com/office/drawing/2014/main" id="{8E1EB14A-25E7-B347-8A23-9FA2A9CB0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09962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直線接點 92">
                        <a:extLst>
                          <a:ext uri="{FF2B5EF4-FFF2-40B4-BE49-F238E27FC236}">
                            <a16:creationId xmlns:a16="http://schemas.microsoft.com/office/drawing/2014/main" id="{1897BAB7-2AA8-F240-A7A6-82456C4CDC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79791" y="2178223"/>
                        <a:ext cx="325027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79492003-D0D1-5746-A9EA-490F04441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055" y="4922932"/>
                    <a:ext cx="4990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err="1"/>
                      <a:t>CS:n</a:t>
                    </a:r>
                    <a:endParaRPr lang="zh-TW" altLang="en-US" dirty="0"/>
                  </a:p>
                </p:txBody>
              </p:sp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BDD3D753-8442-E44D-9614-6B1B9F2833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252" y="4150941"/>
                    <a:ext cx="6554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CS:n-1</a:t>
                    </a:r>
                    <a:endParaRPr lang="zh-TW" altLang="en-US" dirty="0"/>
                  </a:p>
                </p:txBody>
              </p:sp>
              <p:sp>
                <p:nvSpPr>
                  <p:cNvPr id="81" name="左大括弧 80">
                    <a:extLst>
                      <a:ext uri="{FF2B5EF4-FFF2-40B4-BE49-F238E27FC236}">
                        <a16:creationId xmlns:a16="http://schemas.microsoft.com/office/drawing/2014/main" id="{1C9540BB-AB13-B947-B835-804BBD9F9C10}"/>
                      </a:ext>
                    </a:extLst>
                  </p:cNvPr>
                  <p:cNvSpPr/>
                  <p:nvPr/>
                </p:nvSpPr>
                <p:spPr>
                  <a:xfrm>
                    <a:off x="3955256" y="1690417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2" name="左大括弧 81">
                    <a:extLst>
                      <a:ext uri="{FF2B5EF4-FFF2-40B4-BE49-F238E27FC236}">
                        <a16:creationId xmlns:a16="http://schemas.microsoft.com/office/drawing/2014/main" id="{47AD15A0-7497-1445-824F-0F51EE10085B}"/>
                      </a:ext>
                    </a:extLst>
                  </p:cNvPr>
                  <p:cNvSpPr/>
                  <p:nvPr/>
                </p:nvSpPr>
                <p:spPr>
                  <a:xfrm>
                    <a:off x="3955256" y="2379767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3" name="左大括弧 82">
                    <a:extLst>
                      <a:ext uri="{FF2B5EF4-FFF2-40B4-BE49-F238E27FC236}">
                        <a16:creationId xmlns:a16="http://schemas.microsoft.com/office/drawing/2014/main" id="{52DE0DB0-A126-D343-8747-7EEF8E8C35F4}"/>
                      </a:ext>
                    </a:extLst>
                  </p:cNvPr>
                  <p:cNvSpPr/>
                  <p:nvPr/>
                </p:nvSpPr>
                <p:spPr>
                  <a:xfrm>
                    <a:off x="3955256" y="3251953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4" name="左大括弧 83">
                    <a:extLst>
                      <a:ext uri="{FF2B5EF4-FFF2-40B4-BE49-F238E27FC236}">
                        <a16:creationId xmlns:a16="http://schemas.microsoft.com/office/drawing/2014/main" id="{54FCCC7B-F9EE-524D-9ECC-3CB256E9F2BC}"/>
                      </a:ext>
                    </a:extLst>
                  </p:cNvPr>
                  <p:cNvSpPr/>
                  <p:nvPr/>
                </p:nvSpPr>
                <p:spPr>
                  <a:xfrm>
                    <a:off x="3955256" y="4220028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5" name="左大括弧 84">
                    <a:extLst>
                      <a:ext uri="{FF2B5EF4-FFF2-40B4-BE49-F238E27FC236}">
                        <a16:creationId xmlns:a16="http://schemas.microsoft.com/office/drawing/2014/main" id="{FCC8693D-C052-044F-B7D9-3068FCF57E21}"/>
                      </a:ext>
                    </a:extLst>
                  </p:cNvPr>
                  <p:cNvSpPr/>
                  <p:nvPr/>
                </p:nvSpPr>
                <p:spPr>
                  <a:xfrm>
                    <a:off x="3955256" y="4907825"/>
                    <a:ext cx="46508" cy="265094"/>
                  </a:xfrm>
                  <a:prstGeom prst="leftBrace">
                    <a:avLst>
                      <a:gd name="adj1" fmla="val 28991"/>
                      <a:gd name="adj2" fmla="val 5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" name="文字方塊 85">
                    <a:extLst>
                      <a:ext uri="{FF2B5EF4-FFF2-40B4-BE49-F238E27FC236}">
                        <a16:creationId xmlns:a16="http://schemas.microsoft.com/office/drawing/2014/main" id="{669AB5E4-E84C-3549-B3A7-7D9CA2FFABF5}"/>
                      </a:ext>
                    </a:extLst>
                  </p:cNvPr>
                  <p:cNvSpPr txBox="1"/>
                  <p:nvPr/>
                </p:nvSpPr>
                <p:spPr>
                  <a:xfrm>
                    <a:off x="4152084" y="1264437"/>
                    <a:ext cx="3011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i="1" baseline="-25000" dirty="0"/>
                      <a:t>0</a:t>
                    </a:r>
                    <a:endParaRPr lang="zh-TW" altLang="en-US" baseline="-25000" dirty="0"/>
                  </a:p>
                </p:txBody>
              </p:sp>
            </p:grp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65E1E6AD-F386-094E-A8E9-73AA51D801A0}"/>
                    </a:ext>
                  </a:extLst>
                </p:cNvPr>
                <p:cNvSpPr txBox="1"/>
                <p:nvPr/>
              </p:nvSpPr>
              <p:spPr>
                <a:xfrm>
                  <a:off x="1848320" y="1671677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/>
                    <a:t>L</a:t>
                  </a:r>
                  <a:r>
                    <a:rPr lang="en-US" altLang="zh-TW" i="1" baseline="-25000" dirty="0"/>
                    <a:t>1</a:t>
                  </a:r>
                  <a:endParaRPr lang="zh-TW" altLang="en-US" baseline="-25000" dirty="0"/>
                </a:p>
              </p:txBody>
            </p:sp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5453177F-986F-DC48-AA82-508894981B90}"/>
                    </a:ext>
                  </a:extLst>
                </p:cNvPr>
                <p:cNvSpPr txBox="1"/>
                <p:nvPr/>
              </p:nvSpPr>
              <p:spPr>
                <a:xfrm>
                  <a:off x="1848320" y="4232189"/>
                  <a:ext cx="4876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/>
                    <a:t>L</a:t>
                  </a:r>
                  <a:r>
                    <a:rPr lang="en-US" altLang="zh-TW" baseline="-25000" dirty="0"/>
                    <a:t>n-1</a:t>
                  </a:r>
                  <a:endParaRPr lang="zh-TW" altLang="en-US" baseline="-25000" dirty="0"/>
                </a:p>
              </p:txBody>
            </p:sp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21E022B9-1FA0-4349-9474-83F44A101397}"/>
                    </a:ext>
                  </a:extLst>
                </p:cNvPr>
                <p:cNvSpPr txBox="1"/>
                <p:nvPr/>
              </p:nvSpPr>
              <p:spPr>
                <a:xfrm>
                  <a:off x="1848320" y="4889077"/>
                  <a:ext cx="362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i="1" dirty="0"/>
                    <a:t>L</a:t>
                  </a:r>
                  <a:r>
                    <a:rPr lang="en-US" altLang="zh-TW" baseline="-25000" dirty="0"/>
                    <a:t>n</a:t>
                  </a:r>
                  <a:endParaRPr lang="zh-TW" altLang="en-US" baseline="-25000" dirty="0"/>
                </a:p>
              </p:txBody>
            </p: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9DF5A01-6724-C840-9D04-11426D6368CD}"/>
                  </a:ext>
                </a:extLst>
              </p:cNvPr>
              <p:cNvSpPr txBox="1"/>
              <p:nvPr/>
            </p:nvSpPr>
            <p:spPr>
              <a:xfrm>
                <a:off x="-305507" y="915957"/>
                <a:ext cx="513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Coherent and Incoherent Alternating Structure</a:t>
                </a:r>
                <a:endParaRPr lang="zh-TW" altLang="en-US" sz="20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0B69E9E-91A2-5345-8E1D-A01625BB187C}"/>
                  </a:ext>
                </a:extLst>
              </p:cNvPr>
              <p:cNvSpPr txBox="1"/>
              <p:nvPr/>
            </p:nvSpPr>
            <p:spPr>
              <a:xfrm>
                <a:off x="4254626" y="2212047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EAA6F8E-9FA7-F84F-89AF-662386324321}"/>
                  </a:ext>
                </a:extLst>
              </p:cNvPr>
              <p:cNvSpPr txBox="1"/>
              <p:nvPr/>
            </p:nvSpPr>
            <p:spPr>
              <a:xfrm>
                <a:off x="4254626" y="2933934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89EEC67-D880-684D-966F-0568CFA1810F}"/>
                  </a:ext>
                </a:extLst>
              </p:cNvPr>
              <p:cNvSpPr txBox="1"/>
              <p:nvPr/>
            </p:nvSpPr>
            <p:spPr>
              <a:xfrm>
                <a:off x="4254626" y="3761148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1C03D77-F28A-6445-A121-9069BA7F30CC}"/>
                  </a:ext>
                </a:extLst>
              </p:cNvPr>
              <p:cNvSpPr txBox="1"/>
              <p:nvPr/>
            </p:nvSpPr>
            <p:spPr>
              <a:xfrm>
                <a:off x="4254626" y="4751239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382490F-4FC1-1D49-BC6F-CE575732C84C}"/>
                  </a:ext>
                </a:extLst>
              </p:cNvPr>
              <p:cNvSpPr txBox="1"/>
              <p:nvPr/>
            </p:nvSpPr>
            <p:spPr>
              <a:xfrm>
                <a:off x="4254626" y="5420118"/>
                <a:ext cx="2300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432FF"/>
                    </a:solidFill>
                  </a:rPr>
                  <a:t>EM wave optics</a:t>
                </a:r>
                <a:endParaRPr kumimoji="1" lang="zh-TW" alt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BD417A-B3FD-F549-ABE5-80E4B532A261}"/>
                  </a:ext>
                </a:extLst>
              </p:cNvPr>
              <p:cNvSpPr txBox="1"/>
              <p:nvPr/>
            </p:nvSpPr>
            <p:spPr>
              <a:xfrm>
                <a:off x="4262920" y="2536312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796E5E6-0A7B-D64A-9CA3-5BF46E0461D4}"/>
                  </a:ext>
                </a:extLst>
              </p:cNvPr>
              <p:cNvSpPr txBox="1"/>
              <p:nvPr/>
            </p:nvSpPr>
            <p:spPr>
              <a:xfrm>
                <a:off x="4262920" y="3324843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259BDF4-26C4-B942-A08C-2E1A0446C3C3}"/>
                  </a:ext>
                </a:extLst>
              </p:cNvPr>
              <p:cNvSpPr txBox="1"/>
              <p:nvPr/>
            </p:nvSpPr>
            <p:spPr>
              <a:xfrm>
                <a:off x="4262920" y="4332109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4417047-142A-724C-9592-88C1A610AA5B}"/>
                  </a:ext>
                </a:extLst>
              </p:cNvPr>
              <p:cNvSpPr txBox="1"/>
              <p:nvPr/>
            </p:nvSpPr>
            <p:spPr>
              <a:xfrm>
                <a:off x="4262920" y="5113458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A5C4B2A-E9F5-9549-A13B-6AAF481318E5}"/>
                  </a:ext>
                </a:extLst>
              </p:cNvPr>
              <p:cNvSpPr txBox="1"/>
              <p:nvPr/>
            </p:nvSpPr>
            <p:spPr>
              <a:xfrm>
                <a:off x="4262920" y="5820228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2652887-535A-2D4D-8F73-A1BF3FADEB4F}"/>
                  </a:ext>
                </a:extLst>
              </p:cNvPr>
              <p:cNvSpPr txBox="1"/>
              <p:nvPr/>
            </p:nvSpPr>
            <p:spPr>
              <a:xfrm>
                <a:off x="4262920" y="1830883"/>
                <a:ext cx="1506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ray optics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7" name="向下箭號 136">
              <a:extLst>
                <a:ext uri="{FF2B5EF4-FFF2-40B4-BE49-F238E27FC236}">
                  <a16:creationId xmlns:a16="http://schemas.microsoft.com/office/drawing/2014/main" id="{197235C2-2BF7-F643-B96F-A581CB920230}"/>
                </a:ext>
              </a:extLst>
            </p:cNvPr>
            <p:cNvSpPr/>
            <p:nvPr/>
          </p:nvSpPr>
          <p:spPr>
            <a:xfrm>
              <a:off x="4218682" y="1523267"/>
              <a:ext cx="662473" cy="4530347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9" name="向下箭號 138">
              <a:extLst>
                <a:ext uri="{FF2B5EF4-FFF2-40B4-BE49-F238E27FC236}">
                  <a16:creationId xmlns:a16="http://schemas.microsoft.com/office/drawing/2014/main" id="{98D43C0C-09BC-4B4A-9B02-FCB3A9666538}"/>
                </a:ext>
              </a:extLst>
            </p:cNvPr>
            <p:cNvSpPr/>
            <p:nvPr/>
          </p:nvSpPr>
          <p:spPr>
            <a:xfrm flipV="1">
              <a:off x="5738450" y="1486967"/>
              <a:ext cx="662473" cy="4530346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1010C817-B33A-FB41-A8A9-8AC73994579A}"/>
                </a:ext>
              </a:extLst>
            </p:cNvPr>
            <p:cNvSpPr txBox="1"/>
            <p:nvPr/>
          </p:nvSpPr>
          <p:spPr>
            <a:xfrm>
              <a:off x="4287218" y="1070334"/>
              <a:ext cx="52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Top</a:t>
              </a:r>
              <a:endParaRPr kumimoji="1" lang="zh-TW" altLang="en-US" b="1" dirty="0"/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97808478-5784-CA49-ABAA-113CBE3442F8}"/>
                </a:ext>
              </a:extLst>
            </p:cNvPr>
            <p:cNvSpPr txBox="1"/>
            <p:nvPr/>
          </p:nvSpPr>
          <p:spPr>
            <a:xfrm>
              <a:off x="5617542" y="6053617"/>
              <a:ext cx="904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Bottom</a:t>
              </a:r>
              <a:endParaRPr kumimoji="1"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5EECE02A-1048-8C4C-BF18-596C09A883D5}"/>
              </a:ext>
            </a:extLst>
          </p:cNvPr>
          <p:cNvGrpSpPr/>
          <p:nvPr/>
        </p:nvGrpSpPr>
        <p:grpSpPr>
          <a:xfrm>
            <a:off x="-983817" y="406836"/>
            <a:ext cx="14159633" cy="6044328"/>
            <a:chOff x="-1" y="392905"/>
            <a:chExt cx="14159633" cy="604432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4007279-05FD-544D-A6AC-E380E88E68B9}"/>
                </a:ext>
              </a:extLst>
            </p:cNvPr>
            <p:cNvSpPr/>
            <p:nvPr/>
          </p:nvSpPr>
          <p:spPr>
            <a:xfrm>
              <a:off x="-1" y="392905"/>
              <a:ext cx="14159633" cy="604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99999F55-1314-C64C-8E1D-AD8E55F29912}"/>
                </a:ext>
              </a:extLst>
            </p:cNvPr>
            <p:cNvGrpSpPr/>
            <p:nvPr/>
          </p:nvGrpSpPr>
          <p:grpSpPr>
            <a:xfrm>
              <a:off x="192327" y="877421"/>
              <a:ext cx="13512914" cy="5250032"/>
              <a:chOff x="192327" y="877421"/>
              <a:chExt cx="13512914" cy="5250032"/>
            </a:xfrm>
          </p:grpSpPr>
          <p:sp>
            <p:nvSpPr>
              <p:cNvPr id="4" name="圓角矩形 3">
                <a:extLst>
                  <a:ext uri="{FF2B5EF4-FFF2-40B4-BE49-F238E27FC236}">
                    <a16:creationId xmlns:a16="http://schemas.microsoft.com/office/drawing/2014/main" id="{FDCB7DED-AA16-614A-89BC-069613E5F0E4}"/>
                  </a:ext>
                </a:extLst>
              </p:cNvPr>
              <p:cNvSpPr/>
              <p:nvPr/>
            </p:nvSpPr>
            <p:spPr>
              <a:xfrm>
                <a:off x="1670795" y="888178"/>
                <a:ext cx="2334410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Material/User</a:t>
                </a:r>
                <a:endParaRPr kumimoji="1" lang="zh-TW" altLang="en-US" sz="2000" dirty="0"/>
              </a:p>
            </p:txBody>
          </p:sp>
          <p:sp>
            <p:nvSpPr>
              <p:cNvPr id="5" name="圓角矩形 4">
                <a:extLst>
                  <a:ext uri="{FF2B5EF4-FFF2-40B4-BE49-F238E27FC236}">
                    <a16:creationId xmlns:a16="http://schemas.microsoft.com/office/drawing/2014/main" id="{5232858D-C1B0-B84B-9299-98AD20584B89}"/>
                  </a:ext>
                </a:extLst>
              </p:cNvPr>
              <p:cNvSpPr/>
              <p:nvPr/>
            </p:nvSpPr>
            <p:spPr>
              <a:xfrm>
                <a:off x="1670795" y="1973349"/>
                <a:ext cx="3410175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Structure/Structure List</a:t>
                </a:r>
                <a:endParaRPr kumimoji="1" lang="zh-TW" altLang="en-US" sz="2000" dirty="0"/>
              </a:p>
            </p:txBody>
          </p:sp>
          <p:sp>
            <p:nvSpPr>
              <p:cNvPr id="6" name="向右箭號 5">
                <a:extLst>
                  <a:ext uri="{FF2B5EF4-FFF2-40B4-BE49-F238E27FC236}">
                    <a16:creationId xmlns:a16="http://schemas.microsoft.com/office/drawing/2014/main" id="{DE086B3F-DFC5-7F4A-982E-8A91DE38A53D}"/>
                  </a:ext>
                </a:extLst>
              </p:cNvPr>
              <p:cNvSpPr/>
              <p:nvPr/>
            </p:nvSpPr>
            <p:spPr>
              <a:xfrm>
                <a:off x="950035" y="877421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向右箭號 6">
                <a:extLst>
                  <a:ext uri="{FF2B5EF4-FFF2-40B4-BE49-F238E27FC236}">
                    <a16:creationId xmlns:a16="http://schemas.microsoft.com/office/drawing/2014/main" id="{6D5BBB42-18DA-C241-8FEE-6D7416A222C2}"/>
                  </a:ext>
                </a:extLst>
              </p:cNvPr>
              <p:cNvSpPr/>
              <p:nvPr/>
            </p:nvSpPr>
            <p:spPr>
              <a:xfrm>
                <a:off x="950035" y="1962592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CBA3AC9-60E6-3C4D-92CC-61B4EAC6AF55}"/>
                  </a:ext>
                </a:extLst>
              </p:cNvPr>
              <p:cNvSpPr txBox="1"/>
              <p:nvPr/>
            </p:nvSpPr>
            <p:spPr>
              <a:xfrm>
                <a:off x="192327" y="920908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67FD0B7-5E2F-994D-B91B-ECB136552B56}"/>
                  </a:ext>
                </a:extLst>
              </p:cNvPr>
              <p:cNvSpPr txBox="1"/>
              <p:nvPr/>
            </p:nvSpPr>
            <p:spPr>
              <a:xfrm>
                <a:off x="192327" y="2006079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7F442B58-7B94-AF4B-A714-E570BE40A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5654" y="1435921"/>
                <a:ext cx="0" cy="5266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4DDADA57-9290-E34F-A6A0-7160E6FDDF98}"/>
                  </a:ext>
                </a:extLst>
              </p:cNvPr>
              <p:cNvGrpSpPr/>
              <p:nvPr/>
            </p:nvGrpSpPr>
            <p:grpSpPr>
              <a:xfrm>
                <a:off x="2025353" y="2511230"/>
                <a:ext cx="810688" cy="1569279"/>
                <a:chOff x="2699723" y="2225481"/>
                <a:chExt cx="810688" cy="1208632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3587DD57-F6E0-914F-A626-10807B894F69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箭頭接點 16">
                  <a:extLst>
                    <a:ext uri="{FF2B5EF4-FFF2-40B4-BE49-F238E27FC236}">
                      <a16:creationId xmlns:a16="http://schemas.microsoft.com/office/drawing/2014/main" id="{2885726C-9ECA-5C40-B64F-414A4DED4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9723" y="3434113"/>
                  <a:ext cx="81068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378C46F-FA6F-E54E-BA14-E215AB5AD7F7}"/>
                  </a:ext>
                </a:extLst>
              </p:cNvPr>
              <p:cNvSpPr txBox="1"/>
              <p:nvPr/>
            </p:nvSpPr>
            <p:spPr>
              <a:xfrm>
                <a:off x="1814897" y="5005550"/>
                <a:ext cx="204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Incidence Type</a:t>
                </a:r>
                <a:endParaRPr kumimoji="1" lang="zh-TW" altLang="en-US" sz="2400" dirty="0"/>
              </a:p>
            </p:txBody>
          </p: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45C3F1B4-3A51-0641-965F-80CCA3BC0DA4}"/>
                  </a:ext>
                </a:extLst>
              </p:cNvPr>
              <p:cNvGrpSpPr/>
              <p:nvPr/>
            </p:nvGrpSpPr>
            <p:grpSpPr>
              <a:xfrm>
                <a:off x="2839422" y="4568135"/>
                <a:ext cx="1332528" cy="127962"/>
                <a:chOff x="2713197" y="2225481"/>
                <a:chExt cx="157068" cy="1208632"/>
              </a:xfrm>
            </p:grpSpPr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475ABFBD-9072-F741-9F04-F36018C1C611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箭頭接點 22">
                  <a:extLst>
                    <a:ext uri="{FF2B5EF4-FFF2-40B4-BE49-F238E27FC236}">
                      <a16:creationId xmlns:a16="http://schemas.microsoft.com/office/drawing/2014/main" id="{9D668E76-4084-104C-AC89-13FE573F4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E8A3F34F-5674-8F40-A9CC-2ADC8794A8C5}"/>
                  </a:ext>
                </a:extLst>
              </p:cNvPr>
              <p:cNvGrpSpPr/>
              <p:nvPr/>
            </p:nvGrpSpPr>
            <p:grpSpPr>
              <a:xfrm flipV="1">
                <a:off x="2837995" y="3395753"/>
                <a:ext cx="6168453" cy="1319479"/>
                <a:chOff x="2713197" y="-4298575"/>
                <a:chExt cx="726313" cy="7795234"/>
              </a:xfrm>
            </p:grpSpPr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A29777B0-99A5-E34C-8029-48F290C4A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13197" y="-4117861"/>
                  <a:ext cx="0" cy="76145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箭頭接點 26">
                  <a:extLst>
                    <a:ext uri="{FF2B5EF4-FFF2-40B4-BE49-F238E27FC236}">
                      <a16:creationId xmlns:a16="http://schemas.microsoft.com/office/drawing/2014/main" id="{1814D956-9BC2-E245-8CBB-D17516B88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箭頭接點 55">
                  <a:extLst>
                    <a:ext uri="{FF2B5EF4-FFF2-40B4-BE49-F238E27FC236}">
                      <a16:creationId xmlns:a16="http://schemas.microsoft.com/office/drawing/2014/main" id="{2E440A58-122D-6A45-A3E5-9C8013CE5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96093" y="3445521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箭頭接點 60">
                  <a:extLst>
                    <a:ext uri="{FF2B5EF4-FFF2-40B4-BE49-F238E27FC236}">
                      <a16:creationId xmlns:a16="http://schemas.microsoft.com/office/drawing/2014/main" id="{949417A7-AF98-0046-81F1-A80ACB653D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96093" y="-4298575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箭頭接點 62">
                  <a:extLst>
                    <a:ext uri="{FF2B5EF4-FFF2-40B4-BE49-F238E27FC236}">
                      <a16:creationId xmlns:a16="http://schemas.microsoft.com/office/drawing/2014/main" id="{8F031095-BC64-8C43-992F-65E19E13E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8431" y="3445521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箭頭接點 63">
                  <a:extLst>
                    <a:ext uri="{FF2B5EF4-FFF2-40B4-BE49-F238E27FC236}">
                      <a16:creationId xmlns:a16="http://schemas.microsoft.com/office/drawing/2014/main" id="{66739CD6-DBBD-9B46-8EF8-278A4B5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8431" y="-4298575"/>
                  <a:ext cx="510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圓角矩形 27">
                    <a:extLst>
                      <a:ext uri="{FF2B5EF4-FFF2-40B4-BE49-F238E27FC236}">
                        <a16:creationId xmlns:a16="http://schemas.microsoft.com/office/drawing/2014/main" id="{CB44B150-1E39-4048-BDFC-AE4C687968E6}"/>
                      </a:ext>
                    </a:extLst>
                  </p:cNvPr>
                  <p:cNvSpPr/>
                  <p:nvPr/>
                </p:nvSpPr>
                <p:spPr>
                  <a:xfrm>
                    <a:off x="4198762" y="3142778"/>
                    <a:ext cx="1178704" cy="527125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28" name="圓角矩形 27">
                    <a:extLst>
                      <a:ext uri="{FF2B5EF4-FFF2-40B4-BE49-F238E27FC236}">
                        <a16:creationId xmlns:a16="http://schemas.microsoft.com/office/drawing/2014/main" id="{CB44B150-1E39-4048-BDFC-AE4C687968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3142778"/>
                    <a:ext cx="1178704" cy="527125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CDA3EB55-C0A7-5A4A-A785-9CB3F188ECB9}"/>
                      </a:ext>
                    </a:extLst>
                  </p:cNvPr>
                  <p:cNvSpPr/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CDA3EB55-C0A7-5A4A-A785-9CB3F188EC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45753EBE-87CB-8A48-8404-7698C91949CA}"/>
                  </a:ext>
                </a:extLst>
              </p:cNvPr>
              <p:cNvGrpSpPr/>
              <p:nvPr/>
            </p:nvGrpSpPr>
            <p:grpSpPr>
              <a:xfrm rot="5400000" flipV="1">
                <a:off x="5691967" y="3160471"/>
                <a:ext cx="308947" cy="799607"/>
                <a:chOff x="2713197" y="2225481"/>
                <a:chExt cx="157068" cy="1208632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5C837916-A5FD-914E-9CBF-236278638D27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箭頭接點 34">
                  <a:extLst>
                    <a:ext uri="{FF2B5EF4-FFF2-40B4-BE49-F238E27FC236}">
                      <a16:creationId xmlns:a16="http://schemas.microsoft.com/office/drawing/2014/main" id="{5CC8F826-1FDE-4C41-8864-26AD9FE88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C5E3261E-EA3C-5A49-A900-48370B15E1D1}"/>
                  </a:ext>
                </a:extLst>
              </p:cNvPr>
              <p:cNvGrpSpPr/>
              <p:nvPr/>
            </p:nvGrpSpPr>
            <p:grpSpPr>
              <a:xfrm rot="16200000">
                <a:off x="5688584" y="4168330"/>
                <a:ext cx="308947" cy="799607"/>
                <a:chOff x="2713197" y="2225481"/>
                <a:chExt cx="157068" cy="1208632"/>
              </a:xfrm>
            </p:grpSpPr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0D2EAC95-E447-094F-84D8-02DE34DB2580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箭頭接點 37">
                  <a:extLst>
                    <a:ext uri="{FF2B5EF4-FFF2-40B4-BE49-F238E27FC236}">
                      <a16:creationId xmlns:a16="http://schemas.microsoft.com/office/drawing/2014/main" id="{98A0131D-4572-A54A-AD8F-B377C1BE1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圓角矩形 38">
                    <a:extLst>
                      <a:ext uri="{FF2B5EF4-FFF2-40B4-BE49-F238E27FC236}">
                        <a16:creationId xmlns:a16="http://schemas.microsoft.com/office/drawing/2014/main" id="{399AF566-5964-B041-9261-37BA0420D78E}"/>
                      </a:ext>
                    </a:extLst>
                  </p:cNvPr>
                  <p:cNvSpPr/>
                  <p:nvPr/>
                </p:nvSpPr>
                <p:spPr>
                  <a:xfrm>
                    <a:off x="5953400" y="3777445"/>
                    <a:ext cx="563936" cy="527125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39" name="圓角矩形 38">
                    <a:extLst>
                      <a:ext uri="{FF2B5EF4-FFF2-40B4-BE49-F238E27FC236}">
                        <a16:creationId xmlns:a16="http://schemas.microsoft.com/office/drawing/2014/main" id="{399AF566-5964-B041-9261-37BA0420D7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3400" y="3777445"/>
                    <a:ext cx="563936" cy="527125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線箭頭接點 39">
                <a:extLst>
                  <a:ext uri="{FF2B5EF4-FFF2-40B4-BE49-F238E27FC236}">
                    <a16:creationId xmlns:a16="http://schemas.microsoft.com/office/drawing/2014/main" id="{AB3D3AAA-9E1C-6147-8BB4-7311B8FF0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336" y="4033386"/>
                <a:ext cx="4218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圓角矩形 43">
                <a:extLst>
                  <a:ext uri="{FF2B5EF4-FFF2-40B4-BE49-F238E27FC236}">
                    <a16:creationId xmlns:a16="http://schemas.microsoft.com/office/drawing/2014/main" id="{81CBD40A-B078-6741-BF3E-C5AE0B0AB1DA}"/>
                  </a:ext>
                </a:extLst>
              </p:cNvPr>
              <p:cNvSpPr/>
              <p:nvPr/>
            </p:nvSpPr>
            <p:spPr>
              <a:xfrm>
                <a:off x="9556979" y="3632620"/>
                <a:ext cx="1678779" cy="769288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Output setup (plot/write)</a:t>
                </a:r>
                <a:endParaRPr kumimoji="1" lang="zh-TW" altLang="en-US" sz="2000" dirty="0"/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5C7BEFF0-8BBE-CD42-A8AA-966AF6C76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5758" y="4033386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圓角矩形 45">
                <a:extLst>
                  <a:ext uri="{FF2B5EF4-FFF2-40B4-BE49-F238E27FC236}">
                    <a16:creationId xmlns:a16="http://schemas.microsoft.com/office/drawing/2014/main" id="{D32E06EF-B058-8B41-BA28-F1E3B49B9C3C}"/>
                  </a:ext>
                </a:extLst>
              </p:cNvPr>
              <p:cNvSpPr/>
              <p:nvPr/>
            </p:nvSpPr>
            <p:spPr>
              <a:xfrm>
                <a:off x="11835986" y="3753701"/>
                <a:ext cx="1471617" cy="527125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Calculate</a:t>
                </a:r>
                <a:endParaRPr kumimoji="1" lang="zh-TW" altLang="en-US" sz="2000" dirty="0"/>
              </a:p>
            </p:txBody>
          </p:sp>
          <p:sp>
            <p:nvSpPr>
              <p:cNvPr id="47" name="圓角矩形 46">
                <a:extLst>
                  <a:ext uri="{FF2B5EF4-FFF2-40B4-BE49-F238E27FC236}">
                    <a16:creationId xmlns:a16="http://schemas.microsoft.com/office/drawing/2014/main" id="{9DA04038-9A92-9842-A1FC-1EC60A6B3233}"/>
                  </a:ext>
                </a:extLst>
              </p:cNvPr>
              <p:cNvSpPr/>
              <p:nvPr/>
            </p:nvSpPr>
            <p:spPr>
              <a:xfrm>
                <a:off x="1563221" y="2777489"/>
                <a:ext cx="12142020" cy="3079763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8" name="圓角矩形 47">
                <a:extLst>
                  <a:ext uri="{FF2B5EF4-FFF2-40B4-BE49-F238E27FC236}">
                    <a16:creationId xmlns:a16="http://schemas.microsoft.com/office/drawing/2014/main" id="{009E585A-243F-6345-A03E-F42281729939}"/>
                  </a:ext>
                </a:extLst>
              </p:cNvPr>
              <p:cNvSpPr/>
              <p:nvPr/>
            </p:nvSpPr>
            <p:spPr>
              <a:xfrm>
                <a:off x="1465358" y="5600328"/>
                <a:ext cx="4240005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Transmittance</a:t>
                </a:r>
                <a:r>
                  <a:rPr kumimoji="1" lang="en-US" altLang="zh-TW" sz="2000"/>
                  <a:t>/Reflectance</a:t>
                </a:r>
                <a:endParaRPr kumimoji="1" lang="zh-TW" altLang="en-US" sz="2000" dirty="0"/>
              </a:p>
            </p:txBody>
          </p:sp>
          <p:sp>
            <p:nvSpPr>
              <p:cNvPr id="41" name="圓角矩形 40">
                <a:extLst>
                  <a:ext uri="{FF2B5EF4-FFF2-40B4-BE49-F238E27FC236}">
                    <a16:creationId xmlns:a16="http://schemas.microsoft.com/office/drawing/2014/main" id="{1B7A9FF1-1A84-0E40-AAC3-D659F8B9308B}"/>
                  </a:ext>
                </a:extLst>
              </p:cNvPr>
              <p:cNvSpPr/>
              <p:nvPr/>
            </p:nvSpPr>
            <p:spPr>
              <a:xfrm>
                <a:off x="7423655" y="3129634"/>
                <a:ext cx="1148988" cy="527125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Top</a:t>
                </a:r>
                <a:endParaRPr kumimoji="1" lang="zh-TW" altLang="en-US" sz="2000" dirty="0"/>
              </a:p>
            </p:txBody>
          </p:sp>
          <p:cxnSp>
            <p:nvCxnSpPr>
              <p:cNvPr id="42" name="直線箭頭接點 41">
                <a:extLst>
                  <a:ext uri="{FF2B5EF4-FFF2-40B4-BE49-F238E27FC236}">
                    <a16:creationId xmlns:a16="http://schemas.microsoft.com/office/drawing/2014/main" id="{165B92D5-D319-914C-94B3-DCC92203A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6448" y="4033386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圓角矩形 52">
                <a:extLst>
                  <a:ext uri="{FF2B5EF4-FFF2-40B4-BE49-F238E27FC236}">
                    <a16:creationId xmlns:a16="http://schemas.microsoft.com/office/drawing/2014/main" id="{DA584B56-DEDF-E842-8777-0053FB594102}"/>
                  </a:ext>
                </a:extLst>
              </p:cNvPr>
              <p:cNvSpPr/>
              <p:nvPr/>
            </p:nvSpPr>
            <p:spPr>
              <a:xfrm>
                <a:off x="7423654" y="4424389"/>
                <a:ext cx="1178701" cy="527125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Bottom</a:t>
                </a:r>
                <a:endParaRPr kumimoji="1" lang="zh-TW" altLang="en-US" sz="2000" dirty="0"/>
              </a:p>
            </p:txBody>
          </p:sp>
          <p:cxnSp>
            <p:nvCxnSpPr>
              <p:cNvPr id="55" name="直線箭頭接點 54">
                <a:extLst>
                  <a:ext uri="{FF2B5EF4-FFF2-40B4-BE49-F238E27FC236}">
                    <a16:creationId xmlns:a16="http://schemas.microsoft.com/office/drawing/2014/main" id="{D40E47C6-CA23-474A-9BF0-CD664FC0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155" y="3398427"/>
                <a:ext cx="0" cy="1316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箭頭接點 61">
                <a:extLst>
                  <a:ext uri="{FF2B5EF4-FFF2-40B4-BE49-F238E27FC236}">
                    <a16:creationId xmlns:a16="http://schemas.microsoft.com/office/drawing/2014/main" id="{CB8752FF-4B9D-F947-9B22-3EEC09643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6448" y="3398427"/>
                <a:ext cx="0" cy="1316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圓角矩形 64">
                <a:extLst>
                  <a:ext uri="{FF2B5EF4-FFF2-40B4-BE49-F238E27FC236}">
                    <a16:creationId xmlns:a16="http://schemas.microsoft.com/office/drawing/2014/main" id="{F265DBD5-5F93-6D43-B875-E4987A8D26C4}"/>
                  </a:ext>
                </a:extLst>
              </p:cNvPr>
              <p:cNvSpPr/>
              <p:nvPr/>
            </p:nvSpPr>
            <p:spPr>
              <a:xfrm rot="2700000">
                <a:off x="6757535" y="3836099"/>
                <a:ext cx="378495" cy="378495"/>
              </a:xfrm>
              <a:prstGeom prst="roundRect">
                <a:avLst/>
              </a:prstGeom>
              <a:solidFill>
                <a:srgbClr val="FFF2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6" name="圓角矩形 65">
                <a:extLst>
                  <a:ext uri="{FF2B5EF4-FFF2-40B4-BE49-F238E27FC236}">
                    <a16:creationId xmlns:a16="http://schemas.microsoft.com/office/drawing/2014/main" id="{34DC25B5-0917-6449-8834-FA77737CF376}"/>
                  </a:ext>
                </a:extLst>
              </p:cNvPr>
              <p:cNvSpPr/>
              <p:nvPr/>
            </p:nvSpPr>
            <p:spPr>
              <a:xfrm rot="2700000">
                <a:off x="2646795" y="3872820"/>
                <a:ext cx="378495" cy="378495"/>
              </a:xfrm>
              <a:prstGeom prst="roundRect">
                <a:avLst/>
              </a:prstGeom>
              <a:solidFill>
                <a:srgbClr val="FFF2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F1CE1E2-AC80-5A4B-A173-B7D34DC13FD4}"/>
                  </a:ext>
                </a:extLst>
              </p:cNvPr>
              <p:cNvSpPr txBox="1"/>
              <p:nvPr/>
            </p:nvSpPr>
            <p:spPr>
              <a:xfrm>
                <a:off x="6064232" y="5005550"/>
                <a:ext cx="2597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Incidence Direction</a:t>
                </a:r>
                <a:endParaRPr kumimoji="1" lang="zh-TW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55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88</Words>
  <Application>Microsoft Macintosh PowerPoint</Application>
  <PresentationFormat>寬螢幕</PresentationFormat>
  <Paragraphs>39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37</cp:revision>
  <dcterms:created xsi:type="dcterms:W3CDTF">2021-05-11T01:05:56Z</dcterms:created>
  <dcterms:modified xsi:type="dcterms:W3CDTF">2021-06-26T03:02:32Z</dcterms:modified>
</cp:coreProperties>
</file>