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2" r:id="rId4"/>
    <p:sldId id="264" r:id="rId5"/>
    <p:sldId id="265" r:id="rId6"/>
    <p:sldId id="27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CF8"/>
    <a:srgbClr val="DEEBF7"/>
    <a:srgbClr val="D0CECE"/>
    <a:srgbClr val="AFABAB"/>
    <a:srgbClr val="00448B"/>
    <a:srgbClr val="FBE6D6"/>
    <a:srgbClr val="FFF2CC"/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4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FFEE6-0FC5-9344-8792-0C3C6C3D1220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DA4C6-DC5A-A441-B1C2-5A332CE9E9A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105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DA4C6-DC5A-A441-B1C2-5A332CE9E9A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900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A94E-8482-B441-8444-A9D45575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307D75-7EF7-D74C-8CB5-330B4906F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9E2D1-49B7-6147-B4A3-12B03377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3CE-E27C-F849-9C32-6C1D95E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311951-FDD0-CA45-8009-48849FB5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7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8ED04-6893-8443-81F3-072BFE0C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3209E-EF36-8A49-811F-3B7D31596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B49B79-ABCB-A146-AE5B-BE5DAFD8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8B122-DFA5-3C4A-82DA-C3F74708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E6488-4AFB-F348-A1AB-844CFE31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1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D352DF-82D2-7849-9062-D701A7E30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BB4B87-2EEA-854B-AF95-8106ACC8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651214-E676-E349-A2A4-FE880626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164C3-7492-EF4D-AA1B-6170D94B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A8D44-4C00-524A-9A4F-C8429F75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19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9A9E5-3016-0045-A4B0-8B05E7A7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1AC99E-BEAC-DA40-A267-48277A4D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E9B92C-5A29-6848-A34F-8D22A4B0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83AB0-CA15-C74A-B450-74D1195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ABE188-5285-F44F-BDD9-1388D7D1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16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1C889-DF00-A740-8DB0-0B273C07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94CF5-3226-D54C-B6D6-995E9C4A5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345717-29AB-0242-8673-3B203A57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E6B7B-942A-AB45-A616-992EC854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0A046B-99E5-814B-B22D-2AF5A9A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92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3D444-A09D-084E-A43A-FC14888C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F60F35-35D0-FC44-87EC-E41807DAE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1654ED-5B0E-0D47-8094-F4DECA1A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C6505-6F9B-3F4B-8283-EEEE0E38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3FE551-8CE2-D24C-A141-365F85C2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54E8D-8ACB-7843-92BD-8C77BE73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65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8E8E4-5F03-444E-A83D-8E8EBE7F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763167-43E9-F245-BD47-9E37B337D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F63AE9-FF42-FF43-9257-A94A567A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9AF182-B708-9842-A50C-F4858102D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3C7B9-49E9-2046-9023-F3E6F1BAC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7A09F9-670D-134F-86BF-0D5253EC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A13D9B-30E6-7946-A7BA-B9E39BE6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C8D90-9A41-E241-BD4B-947C4C6A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43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4267-A082-B44F-8B2F-5B1B5560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E563D5-CF0D-AC4F-975A-A33D7C0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2B44A2-605A-9C45-A9EA-9334336D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DE57CC-A481-5D4E-A5EE-AAF7B67F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85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72153E-F952-1644-B767-F97BB599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3FB896-21AC-5F4E-BB9B-8958E8F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D95A47-34E4-7040-B540-3E4E612E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08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6A001-6847-1744-8B74-4F80C374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9FE45-2C72-E34A-B431-D4D6484C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65E9FC-AED9-5140-968C-1517099F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C9A65E-7C51-F347-AE2F-FA6693A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6FF712-66BC-D744-9CDD-9CBA94C9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0CB208-B7F9-3B4D-860C-45E10D1C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909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F2836-F275-F947-8E23-2818C70B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9107A9-5F86-4F4D-9014-C3BF34667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4FEF6B-64CE-1E41-99C0-3CD96E480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179F1-39D6-564E-A8AF-657C6C05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26D2E5-85C9-5040-B1C3-0B5246E8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FF35E4-E807-CE4F-8E0D-D920EAF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5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8754D2-7530-1640-B6E3-B603EDAC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AE3198-25F5-514B-9763-289ABAAF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6F395-92BD-6C4D-A8E6-C85C3FF0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90D2-4348-C740-927A-0B354091B579}" type="datetimeFigureOut">
              <a:rPr kumimoji="1" lang="zh-TW" altLang="en-US" smtClean="0"/>
              <a:t>2021/6/29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C56B3-BEEA-A64E-8B0C-48B2C10E4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1F925B-B602-694E-8F6C-7398959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8C9C-2BF7-E844-A7B4-C257A04DB7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48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6" Type="http://schemas.openxmlformats.org/officeDocument/2006/relationships/image" Target="NULL"/><Relationship Id="rId21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1.xm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24" Type="http://schemas.openxmlformats.org/officeDocument/2006/relationships/image" Target="NULL"/><Relationship Id="rId23" Type="http://schemas.openxmlformats.org/officeDocument/2006/relationships/image" Target="NULL"/><Relationship Id="rId19" Type="http://schemas.openxmlformats.org/officeDocument/2006/relationships/image" Target="NULL"/><Relationship Id="rId2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D0B8EAE0-B1FD-9346-9800-CF7F1B6B3195}"/>
              </a:ext>
            </a:extLst>
          </p:cNvPr>
          <p:cNvGrpSpPr/>
          <p:nvPr/>
        </p:nvGrpSpPr>
        <p:grpSpPr>
          <a:xfrm>
            <a:off x="-914400" y="611255"/>
            <a:ext cx="14630400" cy="5635490"/>
            <a:chOff x="-914400" y="611255"/>
            <a:chExt cx="14630400" cy="5635490"/>
          </a:xfrm>
        </p:grpSpPr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1882E46B-0D3B-A846-9B67-22CCA6292108}"/>
                </a:ext>
              </a:extLst>
            </p:cNvPr>
            <p:cNvGrpSpPr/>
            <p:nvPr/>
          </p:nvGrpSpPr>
          <p:grpSpPr>
            <a:xfrm>
              <a:off x="-914400" y="611255"/>
              <a:ext cx="14630400" cy="5635490"/>
              <a:chOff x="-914400" y="611255"/>
              <a:chExt cx="14630400" cy="5635490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5E092A8A-4555-064F-BC52-1E01D3147A17}"/>
                  </a:ext>
                </a:extLst>
              </p:cNvPr>
              <p:cNvSpPr/>
              <p:nvPr/>
            </p:nvSpPr>
            <p:spPr>
              <a:xfrm>
                <a:off x="-914400" y="611255"/>
                <a:ext cx="14630400" cy="56354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41" name="群組 140">
                <a:extLst>
                  <a:ext uri="{FF2B5EF4-FFF2-40B4-BE49-F238E27FC236}">
                    <a16:creationId xmlns:a16="http://schemas.microsoft.com/office/drawing/2014/main" id="{45BF938E-4959-B645-976C-D2EB8AE305DA}"/>
                  </a:ext>
                </a:extLst>
              </p:cNvPr>
              <p:cNvGrpSpPr/>
              <p:nvPr/>
            </p:nvGrpSpPr>
            <p:grpSpPr>
              <a:xfrm>
                <a:off x="-768638" y="917704"/>
                <a:ext cx="6860342" cy="4895941"/>
                <a:chOff x="-768638" y="917704"/>
                <a:chExt cx="6860342" cy="4895941"/>
              </a:xfrm>
            </p:grpSpPr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4F8F17A4-5296-1344-BEEB-7AD7E34CF367}"/>
                    </a:ext>
                  </a:extLst>
                </p:cNvPr>
                <p:cNvSpPr/>
                <p:nvPr/>
              </p:nvSpPr>
              <p:spPr>
                <a:xfrm>
                  <a:off x="-518632" y="3119920"/>
                  <a:ext cx="6248881" cy="768778"/>
                </a:xfrm>
                <a:prstGeom prst="rect">
                  <a:avLst/>
                </a:prstGeom>
                <a:solidFill>
                  <a:srgbClr val="FFFF00">
                    <a:alpha val="28627"/>
                  </a:srgb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grpSp>
              <p:nvGrpSpPr>
                <p:cNvPr id="185" name="群組 184">
                  <a:extLst>
                    <a:ext uri="{FF2B5EF4-FFF2-40B4-BE49-F238E27FC236}">
                      <a16:creationId xmlns:a16="http://schemas.microsoft.com/office/drawing/2014/main" id="{640C3361-DF72-E149-8F23-B9BBDDE89EE2}"/>
                    </a:ext>
                  </a:extLst>
                </p:cNvPr>
                <p:cNvGrpSpPr/>
                <p:nvPr/>
              </p:nvGrpSpPr>
              <p:grpSpPr>
                <a:xfrm>
                  <a:off x="-768638" y="917704"/>
                  <a:ext cx="6860342" cy="4895941"/>
                  <a:chOff x="-305507" y="1324397"/>
                  <a:chExt cx="6860342" cy="4895941"/>
                </a:xfrm>
              </p:grpSpPr>
              <p:grpSp>
                <p:nvGrpSpPr>
                  <p:cNvPr id="192" name="群組 191">
                    <a:extLst>
                      <a:ext uri="{FF2B5EF4-FFF2-40B4-BE49-F238E27FC236}">
                        <a16:creationId xmlns:a16="http://schemas.microsoft.com/office/drawing/2014/main" id="{436ECA33-3C07-5745-8F28-7406C0DC1A5D}"/>
                      </a:ext>
                    </a:extLst>
                  </p:cNvPr>
                  <p:cNvGrpSpPr/>
                  <p:nvPr/>
                </p:nvGrpSpPr>
                <p:grpSpPr>
                  <a:xfrm>
                    <a:off x="-40170" y="1869494"/>
                    <a:ext cx="4239011" cy="4285573"/>
                    <a:chOff x="698922" y="972836"/>
                    <a:chExt cx="4239011" cy="4285573"/>
                  </a:xfrm>
                </p:grpSpPr>
                <p:grpSp>
                  <p:nvGrpSpPr>
                    <p:cNvPr id="205" name="群組 204">
                      <a:extLst>
                        <a:ext uri="{FF2B5EF4-FFF2-40B4-BE49-F238E27FC236}">
                          <a16:creationId xmlns:a16="http://schemas.microsoft.com/office/drawing/2014/main" id="{75D89C0F-2FC5-3241-8DB9-F516C06BF2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922" y="972836"/>
                      <a:ext cx="4239011" cy="4027827"/>
                      <a:chOff x="3200252" y="1264437"/>
                      <a:chExt cx="3535901" cy="4027827"/>
                    </a:xfrm>
                  </p:grpSpPr>
                  <p:grpSp>
                    <p:nvGrpSpPr>
                      <p:cNvPr id="209" name="群組 208">
                        <a:extLst>
                          <a:ext uri="{FF2B5EF4-FFF2-40B4-BE49-F238E27FC236}">
                            <a16:creationId xmlns:a16="http://schemas.microsoft.com/office/drawing/2014/main" id="{21242D2B-2BF3-5E40-89FA-5A9FD28931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8298" y="1682461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254" name="矩形 253">
                          <a:extLst>
                            <a:ext uri="{FF2B5EF4-FFF2-40B4-BE49-F238E27FC236}">
                              <a16:creationId xmlns:a16="http://schemas.microsoft.com/office/drawing/2014/main" id="{36F4E575-0782-2E42-9F9D-B0D313725A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rgbClr val="F4F7BE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255" name="群組 254">
                          <a:extLst>
                            <a:ext uri="{FF2B5EF4-FFF2-40B4-BE49-F238E27FC236}">
                              <a16:creationId xmlns:a16="http://schemas.microsoft.com/office/drawing/2014/main" id="{D13D0237-E93C-9D44-9FAF-A64D812E0BF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256" name="直線接點 255">
                            <a:extLst>
                              <a:ext uri="{FF2B5EF4-FFF2-40B4-BE49-F238E27FC236}">
                                <a16:creationId xmlns:a16="http://schemas.microsoft.com/office/drawing/2014/main" id="{ED0D57F6-1D04-554A-8029-A15D516C3EF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7" name="直線接點 256">
                            <a:extLst>
                              <a:ext uri="{FF2B5EF4-FFF2-40B4-BE49-F238E27FC236}">
                                <a16:creationId xmlns:a16="http://schemas.microsoft.com/office/drawing/2014/main" id="{E8254374-54A1-614E-8202-C0C044E21F7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8" name="直線接點 257">
                            <a:extLst>
                              <a:ext uri="{FF2B5EF4-FFF2-40B4-BE49-F238E27FC236}">
                                <a16:creationId xmlns:a16="http://schemas.microsoft.com/office/drawing/2014/main" id="{C04CC95E-DCF1-6041-B42F-FD6F135E492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9" name="直線接點 258">
                            <a:extLst>
                              <a:ext uri="{FF2B5EF4-FFF2-40B4-BE49-F238E27FC236}">
                                <a16:creationId xmlns:a16="http://schemas.microsoft.com/office/drawing/2014/main" id="{384501C3-3DF7-1A49-8614-D71BC5B3BD7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60" name="直線接點 259">
                            <a:extLst>
                              <a:ext uri="{FF2B5EF4-FFF2-40B4-BE49-F238E27FC236}">
                                <a16:creationId xmlns:a16="http://schemas.microsoft.com/office/drawing/2014/main" id="{4E250988-8171-9349-A61B-CBACE6306BA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210" name="群組 209">
                        <a:extLst>
                          <a:ext uri="{FF2B5EF4-FFF2-40B4-BE49-F238E27FC236}">
                            <a16:creationId xmlns:a16="http://schemas.microsoft.com/office/drawing/2014/main" id="{6252087C-1438-8643-9ED9-24A1BD79E8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8298" y="2371811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247" name="矩形 246">
                          <a:extLst>
                            <a:ext uri="{FF2B5EF4-FFF2-40B4-BE49-F238E27FC236}">
                              <a16:creationId xmlns:a16="http://schemas.microsoft.com/office/drawing/2014/main" id="{9E540C87-8AF6-3A43-8575-BF466B0FC4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rgbClr val="E5F77D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248" name="群組 247">
                          <a:extLst>
                            <a:ext uri="{FF2B5EF4-FFF2-40B4-BE49-F238E27FC236}">
                              <a16:creationId xmlns:a16="http://schemas.microsoft.com/office/drawing/2014/main" id="{F7DA1078-6F89-5842-BC90-ACCB0CF0621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249" name="直線接點 248">
                            <a:extLst>
                              <a:ext uri="{FF2B5EF4-FFF2-40B4-BE49-F238E27FC236}">
                                <a16:creationId xmlns:a16="http://schemas.microsoft.com/office/drawing/2014/main" id="{4BAD49B9-F955-4A48-86F1-7E13C933A39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0" name="直線接點 249">
                            <a:extLst>
                              <a:ext uri="{FF2B5EF4-FFF2-40B4-BE49-F238E27FC236}">
                                <a16:creationId xmlns:a16="http://schemas.microsoft.com/office/drawing/2014/main" id="{AF3AC931-872A-184F-9AEA-93BDBE7C5AD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1" name="直線接點 250">
                            <a:extLst>
                              <a:ext uri="{FF2B5EF4-FFF2-40B4-BE49-F238E27FC236}">
                                <a16:creationId xmlns:a16="http://schemas.microsoft.com/office/drawing/2014/main" id="{CBAAB897-FF41-A542-B3A9-EE83168F76F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2" name="直線接點 251">
                            <a:extLst>
                              <a:ext uri="{FF2B5EF4-FFF2-40B4-BE49-F238E27FC236}">
                                <a16:creationId xmlns:a16="http://schemas.microsoft.com/office/drawing/2014/main" id="{03C466C4-BED5-7D48-9396-CD53CB865F0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3" name="直線接點 252">
                            <a:extLst>
                              <a:ext uri="{FF2B5EF4-FFF2-40B4-BE49-F238E27FC236}">
                                <a16:creationId xmlns:a16="http://schemas.microsoft.com/office/drawing/2014/main" id="{C6A2749E-C604-BF47-B909-FAE399155D6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211" name="群組 210">
                        <a:extLst>
                          <a:ext uri="{FF2B5EF4-FFF2-40B4-BE49-F238E27FC236}">
                            <a16:creationId xmlns:a16="http://schemas.microsoft.com/office/drawing/2014/main" id="{FB882175-3C97-5C41-B6F2-E76BEEC8F2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8298" y="3243997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240" name="矩形 239">
                          <a:extLst>
                            <a:ext uri="{FF2B5EF4-FFF2-40B4-BE49-F238E27FC236}">
                              <a16:creationId xmlns:a16="http://schemas.microsoft.com/office/drawing/2014/main" id="{6F95D26D-9186-1347-B581-906E17C691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rgbClr val="DEBA6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241" name="群組 240">
                          <a:extLst>
                            <a:ext uri="{FF2B5EF4-FFF2-40B4-BE49-F238E27FC236}">
                              <a16:creationId xmlns:a16="http://schemas.microsoft.com/office/drawing/2014/main" id="{611B665E-AA0C-344C-A091-7AC2F08446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242" name="直線接點 241">
                            <a:extLst>
                              <a:ext uri="{FF2B5EF4-FFF2-40B4-BE49-F238E27FC236}">
                                <a16:creationId xmlns:a16="http://schemas.microsoft.com/office/drawing/2014/main" id="{3A04DF91-2133-8D4F-BC0D-ED3ECBAB3C5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3" name="直線接點 242">
                            <a:extLst>
                              <a:ext uri="{FF2B5EF4-FFF2-40B4-BE49-F238E27FC236}">
                                <a16:creationId xmlns:a16="http://schemas.microsoft.com/office/drawing/2014/main" id="{3B4199F4-5B51-654A-8A57-7678B608F54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4" name="直線接點 243">
                            <a:extLst>
                              <a:ext uri="{FF2B5EF4-FFF2-40B4-BE49-F238E27FC236}">
                                <a16:creationId xmlns:a16="http://schemas.microsoft.com/office/drawing/2014/main" id="{4924A177-8B39-5F45-AF3B-49296E0DD36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5" name="直線接點 244">
                            <a:extLst>
                              <a:ext uri="{FF2B5EF4-FFF2-40B4-BE49-F238E27FC236}">
                                <a16:creationId xmlns:a16="http://schemas.microsoft.com/office/drawing/2014/main" id="{077E5611-0F8A-A845-A720-3035DA196F8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6" name="直線接點 245">
                            <a:extLst>
                              <a:ext uri="{FF2B5EF4-FFF2-40B4-BE49-F238E27FC236}">
                                <a16:creationId xmlns:a16="http://schemas.microsoft.com/office/drawing/2014/main" id="{AAD11349-E23B-0A49-A92A-3F8610781CD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212" name="文字方塊 211">
                        <a:extLst>
                          <a:ext uri="{FF2B5EF4-FFF2-40B4-BE49-F238E27FC236}">
                            <a16:creationId xmlns:a16="http://schemas.microsoft.com/office/drawing/2014/main" id="{3D1ACF1B-8075-A94D-9142-DE62742A11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00043" y="1631380"/>
                        <a:ext cx="49500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/>
                          <a:t>CS:1</a:t>
                        </a:r>
                        <a:endParaRPr lang="zh-TW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3" name="文字方塊 212">
                            <a:extLst>
                              <a:ext uri="{FF2B5EF4-FFF2-40B4-BE49-F238E27FC236}">
                                <a16:creationId xmlns:a16="http://schemas.microsoft.com/office/drawing/2014/main" id="{53C875BE-696C-594E-8F7B-E759BA7C88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5081082" y="2755892"/>
                            <a:ext cx="62228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oMath>
                              </m:oMathPara>
                            </a14:m>
                            <a:endParaRPr lang="zh-TW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文字方塊 3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5400000">
                            <a:off x="5081082" y="2755892"/>
                            <a:ext cx="622286" cy="369332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14" name="文字方塊 213">
                        <a:extLst>
                          <a:ext uri="{FF2B5EF4-FFF2-40B4-BE49-F238E27FC236}">
                            <a16:creationId xmlns:a16="http://schemas.microsoft.com/office/drawing/2014/main" id="{AF860ADB-76BD-5E4D-8B29-B6F9B6E7BE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00043" y="2323670"/>
                        <a:ext cx="49500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/>
                          <a:t>CS:2</a:t>
                        </a:r>
                        <a:endParaRPr lang="zh-TW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5" name="文字方塊 214">
                            <a:extLst>
                              <a:ext uri="{FF2B5EF4-FFF2-40B4-BE49-F238E27FC236}">
                                <a16:creationId xmlns:a16="http://schemas.microsoft.com/office/drawing/2014/main" id="{052078BD-D34F-A54C-8F18-5BDE9A9C1D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5400000">
                            <a:off x="5081082" y="3678211"/>
                            <a:ext cx="62228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</a:rPr>
                                    <m:t>……</m:t>
                                  </m:r>
                                </m:oMath>
                              </m:oMathPara>
                            </a14:m>
                            <a:endParaRPr lang="zh-TW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5" name="文字方塊 3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5400000">
                            <a:off x="5081082" y="3678211"/>
                            <a:ext cx="622286" cy="369332"/>
                          </a:xfrm>
                          <a:prstGeom prst="rect">
                            <a:avLst/>
                          </a:prstGeom>
                          <a:blipFill>
                            <a:blip r:embed="rId1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TW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216" name="群組 215">
                        <a:extLst>
                          <a:ext uri="{FF2B5EF4-FFF2-40B4-BE49-F238E27FC236}">
                            <a16:creationId xmlns:a16="http://schemas.microsoft.com/office/drawing/2014/main" id="{F3C2570E-1ABA-D042-B165-76B6536793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8298" y="4208706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233" name="矩形 232">
                          <a:extLst>
                            <a:ext uri="{FF2B5EF4-FFF2-40B4-BE49-F238E27FC236}">
                              <a16:creationId xmlns:a16="http://schemas.microsoft.com/office/drawing/2014/main" id="{B1A09DBA-08C1-8E43-AB1E-55AC451536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rgbClr val="D58F9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234" name="群組 233">
                          <a:extLst>
                            <a:ext uri="{FF2B5EF4-FFF2-40B4-BE49-F238E27FC236}">
                              <a16:creationId xmlns:a16="http://schemas.microsoft.com/office/drawing/2014/main" id="{FBEC83D7-5D19-934A-9ADA-2FFC3420A8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235" name="直線接點 234">
                            <a:extLst>
                              <a:ext uri="{FF2B5EF4-FFF2-40B4-BE49-F238E27FC236}">
                                <a16:creationId xmlns:a16="http://schemas.microsoft.com/office/drawing/2014/main" id="{4608634A-880A-CB47-AA11-3243B7408A1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6" name="直線接點 235">
                            <a:extLst>
                              <a:ext uri="{FF2B5EF4-FFF2-40B4-BE49-F238E27FC236}">
                                <a16:creationId xmlns:a16="http://schemas.microsoft.com/office/drawing/2014/main" id="{2C90831F-1EE0-1D46-A8D4-BE60FAB8988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直線接點 236">
                            <a:extLst>
                              <a:ext uri="{FF2B5EF4-FFF2-40B4-BE49-F238E27FC236}">
                                <a16:creationId xmlns:a16="http://schemas.microsoft.com/office/drawing/2014/main" id="{ED1BC6DB-8AF2-BF4B-AB79-CD32585C56D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8" name="直線接點 237">
                            <a:extLst>
                              <a:ext uri="{FF2B5EF4-FFF2-40B4-BE49-F238E27FC236}">
                                <a16:creationId xmlns:a16="http://schemas.microsoft.com/office/drawing/2014/main" id="{0CF4FDE4-0C25-EA48-8775-6B298FC5E88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9" name="直線接點 238">
                            <a:extLst>
                              <a:ext uri="{FF2B5EF4-FFF2-40B4-BE49-F238E27FC236}">
                                <a16:creationId xmlns:a16="http://schemas.microsoft.com/office/drawing/2014/main" id="{AE4E68F0-75B7-284B-B444-970C83EB85B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217" name="群組 216">
                        <a:extLst>
                          <a:ext uri="{FF2B5EF4-FFF2-40B4-BE49-F238E27FC236}">
                            <a16:creationId xmlns:a16="http://schemas.microsoft.com/office/drawing/2014/main" id="{E0BB9DEA-C533-4A43-98D6-A601CEC502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48298" y="4898056"/>
                        <a:ext cx="2687855" cy="273050"/>
                        <a:chOff x="3979791" y="1905173"/>
                        <a:chExt cx="3250277" cy="273050"/>
                      </a:xfrm>
                    </p:grpSpPr>
                    <p:sp>
                      <p:nvSpPr>
                        <p:cNvPr id="226" name="矩形 225">
                          <a:extLst>
                            <a:ext uri="{FF2B5EF4-FFF2-40B4-BE49-F238E27FC236}">
                              <a16:creationId xmlns:a16="http://schemas.microsoft.com/office/drawing/2014/main" id="{8C391DCD-01A6-A449-8FC4-24C5B19AA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79791" y="1905173"/>
                          <a:ext cx="3250277" cy="273050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8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TW" altLang="en-US"/>
                        </a:p>
                      </p:txBody>
                    </p:sp>
                    <p:grpSp>
                      <p:nvGrpSpPr>
                        <p:cNvPr id="227" name="群組 226">
                          <a:extLst>
                            <a:ext uri="{FF2B5EF4-FFF2-40B4-BE49-F238E27FC236}">
                              <a16:creationId xmlns:a16="http://schemas.microsoft.com/office/drawing/2014/main" id="{F21D163E-6806-0E4B-91C5-C377FB56E4D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79791" y="1905173"/>
                          <a:ext cx="3250277" cy="273050"/>
                          <a:chOff x="3979791" y="1905173"/>
                          <a:chExt cx="3250277" cy="273050"/>
                        </a:xfrm>
                      </p:grpSpPr>
                      <p:cxnSp>
                        <p:nvCxnSpPr>
                          <p:cNvPr id="228" name="直線接點 227">
                            <a:extLst>
                              <a:ext uri="{FF2B5EF4-FFF2-40B4-BE49-F238E27FC236}">
                                <a16:creationId xmlns:a16="http://schemas.microsoft.com/office/drawing/2014/main" id="{1C93818C-552D-5942-8EDB-35C997461BD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0517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9" name="直線接點 228">
                            <a:extLst>
                              <a:ext uri="{FF2B5EF4-FFF2-40B4-BE49-F238E27FC236}">
                                <a16:creationId xmlns:a16="http://schemas.microsoft.com/office/drawing/2014/main" id="{D254970E-4996-3243-9200-CFAD0C5A125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1973436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0" name="直線接點 229">
                            <a:extLst>
                              <a:ext uri="{FF2B5EF4-FFF2-40B4-BE49-F238E27FC236}">
                                <a16:creationId xmlns:a16="http://schemas.microsoft.com/office/drawing/2014/main" id="{9BBC87DA-8AA3-D841-B17C-41B7D865CAF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041699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1" name="直線接點 230">
                            <a:extLst>
                              <a:ext uri="{FF2B5EF4-FFF2-40B4-BE49-F238E27FC236}">
                                <a16:creationId xmlns:a16="http://schemas.microsoft.com/office/drawing/2014/main" id="{DA98B3B2-77C5-CD42-90CE-D13AAAAA2ED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09962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2" name="直線接點 231">
                            <a:extLst>
                              <a:ext uri="{FF2B5EF4-FFF2-40B4-BE49-F238E27FC236}">
                                <a16:creationId xmlns:a16="http://schemas.microsoft.com/office/drawing/2014/main" id="{8AD0840F-E0F6-8A40-8ED5-5239C92F335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979791" y="2178223"/>
                            <a:ext cx="3250277" cy="0"/>
                          </a:xfrm>
                          <a:prstGeom prst="line">
                            <a:avLst/>
                          </a:prstGeom>
                          <a:ln w="12700"/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sp>
                    <p:nvSpPr>
                      <p:cNvPr id="218" name="文字方塊 217">
                        <a:extLst>
                          <a:ext uri="{FF2B5EF4-FFF2-40B4-BE49-F238E27FC236}">
                            <a16:creationId xmlns:a16="http://schemas.microsoft.com/office/drawing/2014/main" id="{B9B6B58A-E986-744B-ADB9-AC4749C71B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04055" y="4922932"/>
                        <a:ext cx="49901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 err="1"/>
                          <a:t>CS:n</a:t>
                        </a:r>
                        <a:endParaRPr lang="zh-TW" altLang="en-US" dirty="0"/>
                      </a:p>
                    </p:txBody>
                  </p:sp>
                  <p:sp>
                    <p:nvSpPr>
                      <p:cNvPr id="219" name="文字方塊 218">
                        <a:extLst>
                          <a:ext uri="{FF2B5EF4-FFF2-40B4-BE49-F238E27FC236}">
                            <a16:creationId xmlns:a16="http://schemas.microsoft.com/office/drawing/2014/main" id="{349CAB07-872C-6247-BA66-B59ECA1D37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00252" y="4150941"/>
                        <a:ext cx="6554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dirty="0"/>
                          <a:t>CS:n-1</a:t>
                        </a:r>
                        <a:endParaRPr lang="zh-TW" altLang="en-US" dirty="0"/>
                      </a:p>
                    </p:txBody>
                  </p:sp>
                  <p:sp>
                    <p:nvSpPr>
                      <p:cNvPr id="220" name="左大括弧 219">
                        <a:extLst>
                          <a:ext uri="{FF2B5EF4-FFF2-40B4-BE49-F238E27FC236}">
                            <a16:creationId xmlns:a16="http://schemas.microsoft.com/office/drawing/2014/main" id="{2AFD4BEF-71D2-9846-BC22-2932541004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5256" y="1690417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21" name="左大括弧 220">
                        <a:extLst>
                          <a:ext uri="{FF2B5EF4-FFF2-40B4-BE49-F238E27FC236}">
                            <a16:creationId xmlns:a16="http://schemas.microsoft.com/office/drawing/2014/main" id="{2F18FF6C-E360-A74C-9AF6-8277D6FFA6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5256" y="2379767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22" name="左大括弧 221">
                        <a:extLst>
                          <a:ext uri="{FF2B5EF4-FFF2-40B4-BE49-F238E27FC236}">
                            <a16:creationId xmlns:a16="http://schemas.microsoft.com/office/drawing/2014/main" id="{B45D7D7D-88AE-8042-95AD-1ED2A6518A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5256" y="3251953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23" name="左大括弧 222">
                        <a:extLst>
                          <a:ext uri="{FF2B5EF4-FFF2-40B4-BE49-F238E27FC236}">
                            <a16:creationId xmlns:a16="http://schemas.microsoft.com/office/drawing/2014/main" id="{4A7F7F48-7062-4D47-8365-BB47580B54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5256" y="4220028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24" name="左大括弧 223">
                        <a:extLst>
                          <a:ext uri="{FF2B5EF4-FFF2-40B4-BE49-F238E27FC236}">
                            <a16:creationId xmlns:a16="http://schemas.microsoft.com/office/drawing/2014/main" id="{09DAA8EE-2955-6F4A-8209-A156D21C31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55256" y="4907825"/>
                        <a:ext cx="46508" cy="265094"/>
                      </a:xfrm>
                      <a:prstGeom prst="leftBrace">
                        <a:avLst>
                          <a:gd name="adj1" fmla="val 28991"/>
                          <a:gd name="adj2" fmla="val 50000"/>
                        </a:avLst>
                      </a:prstGeom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/>
                      </a:p>
                    </p:txBody>
                  </p:sp>
                  <p:sp>
                    <p:nvSpPr>
                      <p:cNvPr id="225" name="文字方塊 224">
                        <a:extLst>
                          <a:ext uri="{FF2B5EF4-FFF2-40B4-BE49-F238E27FC236}">
                            <a16:creationId xmlns:a16="http://schemas.microsoft.com/office/drawing/2014/main" id="{251DA9F9-F266-0640-9C3D-43BB108598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2084" y="1264437"/>
                        <a:ext cx="30111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i="1" dirty="0"/>
                          <a:t>L</a:t>
                        </a:r>
                        <a:r>
                          <a:rPr lang="en-US" altLang="zh-TW" i="1" baseline="-25000" dirty="0"/>
                          <a:t>0</a:t>
                        </a:r>
                        <a:endParaRPr lang="zh-TW" altLang="en-US" baseline="-25000" dirty="0"/>
                      </a:p>
                    </p:txBody>
                  </p:sp>
                </p:grpSp>
                <p:sp>
                  <p:nvSpPr>
                    <p:cNvPr id="206" name="文字方塊 205">
                      <a:extLst>
                        <a:ext uri="{FF2B5EF4-FFF2-40B4-BE49-F238E27FC236}">
                          <a16:creationId xmlns:a16="http://schemas.microsoft.com/office/drawing/2014/main" id="{1BCAAE84-E96F-D243-88F0-87A5A079A4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8320" y="1671677"/>
                      <a:ext cx="3609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i="1" dirty="0"/>
                        <a:t>L</a:t>
                      </a:r>
                      <a:r>
                        <a:rPr lang="en-US" altLang="zh-TW" i="1" baseline="-25000" dirty="0"/>
                        <a:t>1</a:t>
                      </a:r>
                      <a:endParaRPr lang="zh-TW" altLang="en-US" baseline="-25000" dirty="0"/>
                    </a:p>
                  </p:txBody>
                </p:sp>
                <p:sp>
                  <p:nvSpPr>
                    <p:cNvPr id="207" name="文字方塊 206">
                      <a:extLst>
                        <a:ext uri="{FF2B5EF4-FFF2-40B4-BE49-F238E27FC236}">
                          <a16:creationId xmlns:a16="http://schemas.microsoft.com/office/drawing/2014/main" id="{8ADA4AF6-7E3C-1249-BE1E-7285A32D40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8320" y="4232189"/>
                      <a:ext cx="48763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i="1" dirty="0"/>
                        <a:t>L</a:t>
                      </a:r>
                      <a:r>
                        <a:rPr lang="en-US" altLang="zh-TW" baseline="-25000" dirty="0"/>
                        <a:t>n-1</a:t>
                      </a:r>
                      <a:endParaRPr lang="zh-TW" altLang="en-US" baseline="-25000" dirty="0"/>
                    </a:p>
                  </p:txBody>
                </p:sp>
                <p:sp>
                  <p:nvSpPr>
                    <p:cNvPr id="208" name="文字方塊 207">
                      <a:extLst>
                        <a:ext uri="{FF2B5EF4-FFF2-40B4-BE49-F238E27FC236}">
                          <a16:creationId xmlns:a16="http://schemas.microsoft.com/office/drawing/2014/main" id="{A5F2A049-0A00-5545-A0E6-896866C54A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8320" y="4889077"/>
                      <a:ext cx="3626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TW" i="1" dirty="0"/>
                        <a:t>L</a:t>
                      </a:r>
                      <a:r>
                        <a:rPr lang="en-US" altLang="zh-TW" baseline="-25000" dirty="0"/>
                        <a:t>n</a:t>
                      </a:r>
                      <a:endParaRPr lang="zh-TW" altLang="en-US" baseline="-25000" dirty="0"/>
                    </a:p>
                  </p:txBody>
                </p:sp>
              </p:grpSp>
              <p:sp>
                <p:nvSpPr>
                  <p:cNvPr id="193" name="文字方塊 192">
                    <a:extLst>
                      <a:ext uri="{FF2B5EF4-FFF2-40B4-BE49-F238E27FC236}">
                        <a16:creationId xmlns:a16="http://schemas.microsoft.com/office/drawing/2014/main" id="{8221470E-3FAD-3244-A02B-355D0D7358A7}"/>
                      </a:ext>
                    </a:extLst>
                  </p:cNvPr>
                  <p:cNvSpPr txBox="1"/>
                  <p:nvPr/>
                </p:nvSpPr>
                <p:spPr>
                  <a:xfrm>
                    <a:off x="-305507" y="1324397"/>
                    <a:ext cx="53914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2000" dirty="0"/>
                      <a:t>(a) Coherent and Incoherent Alternating Structure</a:t>
                    </a:r>
                    <a:endParaRPr lang="zh-TW" altLang="en-US" sz="2000" dirty="0"/>
                  </a:p>
                </p:txBody>
              </p:sp>
              <p:sp>
                <p:nvSpPr>
                  <p:cNvPr id="194" name="文字方塊 193">
                    <a:extLst>
                      <a:ext uri="{FF2B5EF4-FFF2-40B4-BE49-F238E27FC236}">
                        <a16:creationId xmlns:a16="http://schemas.microsoft.com/office/drawing/2014/main" id="{914B54E1-3CDE-7F4C-AA44-5770F5301E05}"/>
                      </a:ext>
                    </a:extLst>
                  </p:cNvPr>
                  <p:cNvSpPr txBox="1"/>
                  <p:nvPr/>
                </p:nvSpPr>
                <p:spPr>
                  <a:xfrm>
                    <a:off x="4254626" y="2212047"/>
                    <a:ext cx="230020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432FF"/>
                        </a:solidFill>
                      </a:rPr>
                      <a:t>EM wave optics</a:t>
                    </a:r>
                    <a:endParaRPr kumimoji="1" lang="zh-TW" altLang="en-US" sz="2000" dirty="0">
                      <a:solidFill>
                        <a:srgbClr val="0432FF"/>
                      </a:solidFill>
                    </a:endParaRPr>
                  </a:p>
                </p:txBody>
              </p:sp>
              <p:sp>
                <p:nvSpPr>
                  <p:cNvPr id="195" name="文字方塊 194">
                    <a:extLst>
                      <a:ext uri="{FF2B5EF4-FFF2-40B4-BE49-F238E27FC236}">
                        <a16:creationId xmlns:a16="http://schemas.microsoft.com/office/drawing/2014/main" id="{AE3E83FC-F7AF-694A-882C-A7B3699A9DAF}"/>
                      </a:ext>
                    </a:extLst>
                  </p:cNvPr>
                  <p:cNvSpPr txBox="1"/>
                  <p:nvPr/>
                </p:nvSpPr>
                <p:spPr>
                  <a:xfrm>
                    <a:off x="4254626" y="2933934"/>
                    <a:ext cx="230020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432FF"/>
                        </a:solidFill>
                      </a:rPr>
                      <a:t>EM wave optics</a:t>
                    </a:r>
                    <a:endParaRPr kumimoji="1" lang="zh-TW" altLang="en-US" sz="2000" dirty="0">
                      <a:solidFill>
                        <a:srgbClr val="0432FF"/>
                      </a:solidFill>
                    </a:endParaRPr>
                  </a:p>
                </p:txBody>
              </p:sp>
              <p:sp>
                <p:nvSpPr>
                  <p:cNvPr id="196" name="文字方塊 195">
                    <a:extLst>
                      <a:ext uri="{FF2B5EF4-FFF2-40B4-BE49-F238E27FC236}">
                        <a16:creationId xmlns:a16="http://schemas.microsoft.com/office/drawing/2014/main" id="{54D2F1C3-2505-1E44-BD72-FE07D2D330D4}"/>
                      </a:ext>
                    </a:extLst>
                  </p:cNvPr>
                  <p:cNvSpPr txBox="1"/>
                  <p:nvPr/>
                </p:nvSpPr>
                <p:spPr>
                  <a:xfrm>
                    <a:off x="4254626" y="3761148"/>
                    <a:ext cx="230020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432FF"/>
                        </a:solidFill>
                      </a:rPr>
                      <a:t>EM wave optics</a:t>
                    </a:r>
                    <a:endParaRPr kumimoji="1" lang="zh-TW" altLang="en-US" sz="2000" dirty="0">
                      <a:solidFill>
                        <a:srgbClr val="0432FF"/>
                      </a:solidFill>
                    </a:endParaRPr>
                  </a:p>
                </p:txBody>
              </p:sp>
              <p:sp>
                <p:nvSpPr>
                  <p:cNvPr id="197" name="文字方塊 196">
                    <a:extLst>
                      <a:ext uri="{FF2B5EF4-FFF2-40B4-BE49-F238E27FC236}">
                        <a16:creationId xmlns:a16="http://schemas.microsoft.com/office/drawing/2014/main" id="{82078D80-F46E-A848-BB9F-BD47CCF57EC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4626" y="4751239"/>
                    <a:ext cx="230020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432FF"/>
                        </a:solidFill>
                      </a:rPr>
                      <a:t>EM wave optics</a:t>
                    </a:r>
                    <a:endParaRPr kumimoji="1" lang="zh-TW" altLang="en-US" sz="2000" dirty="0">
                      <a:solidFill>
                        <a:srgbClr val="0432FF"/>
                      </a:solidFill>
                    </a:endParaRPr>
                  </a:p>
                </p:txBody>
              </p:sp>
              <p:sp>
                <p:nvSpPr>
                  <p:cNvPr id="198" name="文字方塊 197">
                    <a:extLst>
                      <a:ext uri="{FF2B5EF4-FFF2-40B4-BE49-F238E27FC236}">
                        <a16:creationId xmlns:a16="http://schemas.microsoft.com/office/drawing/2014/main" id="{5D78989D-E8FC-A245-8B4C-F24959A6DA5A}"/>
                      </a:ext>
                    </a:extLst>
                  </p:cNvPr>
                  <p:cNvSpPr txBox="1"/>
                  <p:nvPr/>
                </p:nvSpPr>
                <p:spPr>
                  <a:xfrm>
                    <a:off x="4254626" y="5420118"/>
                    <a:ext cx="230020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0432FF"/>
                        </a:solidFill>
                      </a:rPr>
                      <a:t>EM wave optics</a:t>
                    </a:r>
                    <a:endParaRPr kumimoji="1" lang="zh-TW" altLang="en-US" sz="2000" dirty="0">
                      <a:solidFill>
                        <a:srgbClr val="0432FF"/>
                      </a:solidFill>
                    </a:endParaRPr>
                  </a:p>
                </p:txBody>
              </p:sp>
              <p:sp>
                <p:nvSpPr>
                  <p:cNvPr id="199" name="文字方塊 198">
                    <a:extLst>
                      <a:ext uri="{FF2B5EF4-FFF2-40B4-BE49-F238E27FC236}">
                        <a16:creationId xmlns:a16="http://schemas.microsoft.com/office/drawing/2014/main" id="{CF693A1E-E31F-CC45-8806-EBD89C742C96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920" y="2536312"/>
                    <a:ext cx="15068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FF0000"/>
                        </a:solidFill>
                      </a:rPr>
                      <a:t>ray optics</a:t>
                    </a:r>
                    <a:endParaRPr kumimoji="1" lang="zh-TW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00" name="文字方塊 199">
                    <a:extLst>
                      <a:ext uri="{FF2B5EF4-FFF2-40B4-BE49-F238E27FC236}">
                        <a16:creationId xmlns:a16="http://schemas.microsoft.com/office/drawing/2014/main" id="{E9400976-8CF9-D547-9CD5-AFBAC1702AE8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920" y="3324843"/>
                    <a:ext cx="15068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FF0000"/>
                        </a:solidFill>
                      </a:rPr>
                      <a:t>ray optics</a:t>
                    </a:r>
                    <a:endParaRPr kumimoji="1" lang="zh-TW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01" name="文字方塊 200">
                    <a:extLst>
                      <a:ext uri="{FF2B5EF4-FFF2-40B4-BE49-F238E27FC236}">
                        <a16:creationId xmlns:a16="http://schemas.microsoft.com/office/drawing/2014/main" id="{D8DC0311-ED05-1F45-8ACF-A1025140F9E0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920" y="4332109"/>
                    <a:ext cx="15068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FF0000"/>
                        </a:solidFill>
                      </a:rPr>
                      <a:t>ray optics</a:t>
                    </a:r>
                    <a:endParaRPr kumimoji="1" lang="zh-TW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02" name="文字方塊 201">
                    <a:extLst>
                      <a:ext uri="{FF2B5EF4-FFF2-40B4-BE49-F238E27FC236}">
                        <a16:creationId xmlns:a16="http://schemas.microsoft.com/office/drawing/2014/main" id="{1791F6A7-215F-574C-B54F-CEE5F5FA6E0F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920" y="5113458"/>
                    <a:ext cx="15068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FF0000"/>
                        </a:solidFill>
                      </a:rPr>
                      <a:t>ray optics</a:t>
                    </a:r>
                    <a:endParaRPr kumimoji="1" lang="zh-TW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03" name="文字方塊 202">
                    <a:extLst>
                      <a:ext uri="{FF2B5EF4-FFF2-40B4-BE49-F238E27FC236}">
                        <a16:creationId xmlns:a16="http://schemas.microsoft.com/office/drawing/2014/main" id="{25B4531B-C1CE-D445-9047-5DDEF16075AF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920" y="5820228"/>
                    <a:ext cx="15068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FF0000"/>
                        </a:solidFill>
                      </a:rPr>
                      <a:t>ray optics</a:t>
                    </a:r>
                    <a:endParaRPr kumimoji="1" lang="zh-TW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04" name="文字方塊 203">
                    <a:extLst>
                      <a:ext uri="{FF2B5EF4-FFF2-40B4-BE49-F238E27FC236}">
                        <a16:creationId xmlns:a16="http://schemas.microsoft.com/office/drawing/2014/main" id="{72FD9642-8B88-5A42-9BB5-C2996EEC56EE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920" y="1830883"/>
                    <a:ext cx="150681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TW" sz="2000" dirty="0">
                        <a:solidFill>
                          <a:srgbClr val="FF0000"/>
                        </a:solidFill>
                      </a:rPr>
                      <a:t>ray optics</a:t>
                    </a:r>
                    <a:endParaRPr kumimoji="1" lang="zh-TW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186" name="5 角星形 185">
                  <a:extLst>
                    <a:ext uri="{FF2B5EF4-FFF2-40B4-BE49-F238E27FC236}">
                      <a16:creationId xmlns:a16="http://schemas.microsoft.com/office/drawing/2014/main" id="{610AA8A9-818D-E24D-A031-3A10625A907E}"/>
                    </a:ext>
                  </a:extLst>
                </p:cNvPr>
                <p:cNvSpPr/>
                <p:nvPr/>
              </p:nvSpPr>
              <p:spPr>
                <a:xfrm>
                  <a:off x="1999661" y="3443662"/>
                  <a:ext cx="249765" cy="249765"/>
                </a:xfrm>
                <a:prstGeom prst="star5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7" name="文字方塊 186">
                  <a:extLst>
                    <a:ext uri="{FF2B5EF4-FFF2-40B4-BE49-F238E27FC236}">
                      <a16:creationId xmlns:a16="http://schemas.microsoft.com/office/drawing/2014/main" id="{AC56A5AA-5C1C-044C-897C-ACC104372A4A}"/>
                    </a:ext>
                  </a:extLst>
                </p:cNvPr>
                <p:cNvSpPr txBox="1"/>
                <p:nvPr/>
              </p:nvSpPr>
              <p:spPr>
                <a:xfrm>
                  <a:off x="1184604" y="3097196"/>
                  <a:ext cx="8810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dirty="0"/>
                    <a:t>emitter</a:t>
                  </a:r>
                  <a:endParaRPr kumimoji="1" lang="zh-TW" altLang="en-US" dirty="0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162A5570-9CB0-704E-A7D0-0379262CEA82}"/>
                    </a:ext>
                  </a:extLst>
                </p:cNvPr>
                <p:cNvSpPr/>
                <p:nvPr/>
              </p:nvSpPr>
              <p:spPr>
                <a:xfrm>
                  <a:off x="-503301" y="1425534"/>
                  <a:ext cx="6248881" cy="170200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  <a:alpha val="50980"/>
                  </a:scheme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3B1F6CB4-02E2-494D-8C16-E521464D314F}"/>
                    </a:ext>
                  </a:extLst>
                </p:cNvPr>
                <p:cNvSpPr/>
                <p:nvPr/>
              </p:nvSpPr>
              <p:spPr>
                <a:xfrm>
                  <a:off x="-503301" y="3893632"/>
                  <a:ext cx="6248881" cy="184794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  <a:alpha val="50980"/>
                  </a:scheme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E227FBA9-628A-D84B-AC34-7375E61AEC41}"/>
                    </a:ext>
                  </a:extLst>
                </p:cNvPr>
                <p:cNvSpPr txBox="1"/>
                <p:nvPr/>
              </p:nvSpPr>
              <p:spPr>
                <a:xfrm>
                  <a:off x="1570234" y="2088097"/>
                  <a:ext cx="1131431" cy="40011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b="1" dirty="0">
                      <a:solidFill>
                        <a:srgbClr val="FF0000"/>
                      </a:solidFill>
                    </a:rPr>
                    <a:t>useless</a:t>
                  </a:r>
                  <a:endParaRPr kumimoji="1" lang="zh-TW" altLang="en-US" sz="20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91" name="文字方塊 190">
                  <a:extLst>
                    <a:ext uri="{FF2B5EF4-FFF2-40B4-BE49-F238E27FC236}">
                      <a16:creationId xmlns:a16="http://schemas.microsoft.com/office/drawing/2014/main" id="{FCFA3486-7D8B-3547-8DEB-B8E50AA0E7F7}"/>
                    </a:ext>
                  </a:extLst>
                </p:cNvPr>
                <p:cNvSpPr txBox="1"/>
                <p:nvPr/>
              </p:nvSpPr>
              <p:spPr>
                <a:xfrm>
                  <a:off x="1570234" y="4543594"/>
                  <a:ext cx="1131431" cy="40011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b="1" dirty="0">
                      <a:solidFill>
                        <a:srgbClr val="FF0000"/>
                      </a:solidFill>
                    </a:rPr>
                    <a:t>useless</a:t>
                  </a:r>
                  <a:endParaRPr kumimoji="1" lang="zh-TW" altLang="en-US" sz="20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42" name="向右箭號 141">
                <a:extLst>
                  <a:ext uri="{FF2B5EF4-FFF2-40B4-BE49-F238E27FC236}">
                    <a16:creationId xmlns:a16="http://schemas.microsoft.com/office/drawing/2014/main" id="{E8D22C45-9706-3F40-A491-7F689E84FEF8}"/>
                  </a:ext>
                </a:extLst>
              </p:cNvPr>
              <p:cNvSpPr/>
              <p:nvPr/>
            </p:nvSpPr>
            <p:spPr>
              <a:xfrm>
                <a:off x="5816561" y="3249128"/>
                <a:ext cx="744994" cy="624229"/>
              </a:xfrm>
              <a:prstGeom prst="rightArrow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grpSp>
            <p:nvGrpSpPr>
              <p:cNvPr id="144" name="群組 143">
                <a:extLst>
                  <a:ext uri="{FF2B5EF4-FFF2-40B4-BE49-F238E27FC236}">
                    <a16:creationId xmlns:a16="http://schemas.microsoft.com/office/drawing/2014/main" id="{9EC012B9-4B1B-C044-B777-EEE9132689D7}"/>
                  </a:ext>
                </a:extLst>
              </p:cNvPr>
              <p:cNvGrpSpPr/>
              <p:nvPr/>
            </p:nvGrpSpPr>
            <p:grpSpPr>
              <a:xfrm>
                <a:off x="5910662" y="919288"/>
                <a:ext cx="7512251" cy="5033005"/>
                <a:chOff x="5910662" y="919288"/>
                <a:chExt cx="7512251" cy="5033005"/>
              </a:xfrm>
            </p:grpSpPr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94D95E44-F709-A84A-8983-C2E353AA21EE}"/>
                    </a:ext>
                  </a:extLst>
                </p:cNvPr>
                <p:cNvSpPr/>
                <p:nvPr/>
              </p:nvSpPr>
              <p:spPr>
                <a:xfrm>
                  <a:off x="6627177" y="4780961"/>
                  <a:ext cx="6795734" cy="53974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CC241822-A0DF-F149-A803-21F01E13639D}"/>
                    </a:ext>
                  </a:extLst>
                </p:cNvPr>
                <p:cNvSpPr/>
                <p:nvPr/>
              </p:nvSpPr>
              <p:spPr>
                <a:xfrm>
                  <a:off x="6627177" y="1855760"/>
                  <a:ext cx="6795736" cy="5200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60AB2DCA-793D-5344-9C18-754109451325}"/>
                    </a:ext>
                  </a:extLst>
                </p:cNvPr>
                <p:cNvSpPr/>
                <p:nvPr/>
              </p:nvSpPr>
              <p:spPr>
                <a:xfrm>
                  <a:off x="6627177" y="2382533"/>
                  <a:ext cx="6795736" cy="240558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150" name="文字方塊 149">
                  <a:extLst>
                    <a:ext uri="{FF2B5EF4-FFF2-40B4-BE49-F238E27FC236}">
                      <a16:creationId xmlns:a16="http://schemas.microsoft.com/office/drawing/2014/main" id="{A4281022-88DD-FE49-A733-9B203C244235}"/>
                    </a:ext>
                  </a:extLst>
                </p:cNvPr>
                <p:cNvSpPr txBox="1"/>
                <p:nvPr/>
              </p:nvSpPr>
              <p:spPr>
                <a:xfrm>
                  <a:off x="5975020" y="919288"/>
                  <a:ext cx="253825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/>
                    <a:t>(b) A coherent Set (CS)</a:t>
                  </a:r>
                  <a:endParaRPr lang="zh-TW" altLang="en-US" sz="2000" dirty="0"/>
                </a:p>
              </p:txBody>
            </p:sp>
            <p:sp>
              <p:nvSpPr>
                <p:cNvPr id="151" name="文字方塊 150">
                  <a:extLst>
                    <a:ext uri="{FF2B5EF4-FFF2-40B4-BE49-F238E27FC236}">
                      <a16:creationId xmlns:a16="http://schemas.microsoft.com/office/drawing/2014/main" id="{519E1EEC-E7EC-ED41-A4D3-4BDD36832CEF}"/>
                    </a:ext>
                  </a:extLst>
                </p:cNvPr>
                <p:cNvSpPr txBox="1"/>
                <p:nvPr/>
              </p:nvSpPr>
              <p:spPr>
                <a:xfrm>
                  <a:off x="7035921" y="2013947"/>
                  <a:ext cx="855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Layer 1</a:t>
                  </a:r>
                  <a:endParaRPr lang="zh-TW" altLang="en-US" dirty="0"/>
                </a:p>
              </p:txBody>
            </p:sp>
            <p:sp>
              <p:nvSpPr>
                <p:cNvPr id="152" name="文字方塊 151">
                  <a:extLst>
                    <a:ext uri="{FF2B5EF4-FFF2-40B4-BE49-F238E27FC236}">
                      <a16:creationId xmlns:a16="http://schemas.microsoft.com/office/drawing/2014/main" id="{2647DBC2-6D4D-7442-B1C4-D27F2791821E}"/>
                    </a:ext>
                  </a:extLst>
                </p:cNvPr>
                <p:cNvSpPr txBox="1"/>
                <p:nvPr/>
              </p:nvSpPr>
              <p:spPr>
                <a:xfrm>
                  <a:off x="7035921" y="2429583"/>
                  <a:ext cx="855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Layer 2</a:t>
                  </a:r>
                  <a:endParaRPr lang="zh-TW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文字方塊 152">
                      <a:extLst>
                        <a:ext uri="{FF2B5EF4-FFF2-40B4-BE49-F238E27FC236}">
                          <a16:creationId xmlns:a16="http://schemas.microsoft.com/office/drawing/2014/main" id="{027EDEDA-CEDB-1147-9B4E-F62DE867FE0A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7599164" y="2847346"/>
                      <a:ext cx="6222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……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1FBF0D1B-7EF8-014C-8E7E-7506F7F68A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7599164" y="2847346"/>
                      <a:ext cx="622286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文字方塊 153">
                      <a:extLst>
                        <a:ext uri="{FF2B5EF4-FFF2-40B4-BE49-F238E27FC236}">
                          <a16:creationId xmlns:a16="http://schemas.microsoft.com/office/drawing/2014/main" id="{D7CEF439-C78E-4B4D-BF9F-B783A60A7F0C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7599164" y="3893461"/>
                      <a:ext cx="6222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……</m:t>
                            </m:r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44" name="文字方塊 43">
                      <a:extLst>
                        <a:ext uri="{FF2B5EF4-FFF2-40B4-BE49-F238E27FC236}">
                          <a16:creationId xmlns:a16="http://schemas.microsoft.com/office/drawing/2014/main" id="{BD40F9D9-85A9-CC49-936F-4161DACD37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7599164" y="3893461"/>
                      <a:ext cx="622286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5" name="群組 154">
                  <a:extLst>
                    <a:ext uri="{FF2B5EF4-FFF2-40B4-BE49-F238E27FC236}">
                      <a16:creationId xmlns:a16="http://schemas.microsoft.com/office/drawing/2014/main" id="{9E2051E2-0480-A945-B053-235450937CAB}"/>
                    </a:ext>
                  </a:extLst>
                </p:cNvPr>
                <p:cNvGrpSpPr/>
                <p:nvPr/>
              </p:nvGrpSpPr>
              <p:grpSpPr>
                <a:xfrm>
                  <a:off x="7035921" y="2368438"/>
                  <a:ext cx="5595883" cy="2403899"/>
                  <a:chOff x="6843767" y="2659700"/>
                  <a:chExt cx="3250277" cy="2403899"/>
                </a:xfrm>
              </p:grpSpPr>
              <p:cxnSp>
                <p:nvCxnSpPr>
                  <p:cNvPr id="178" name="直線接點 177">
                    <a:extLst>
                      <a:ext uri="{FF2B5EF4-FFF2-40B4-BE49-F238E27FC236}">
                        <a16:creationId xmlns:a16="http://schemas.microsoft.com/office/drawing/2014/main" id="{E140D381-BA31-5044-8C49-A593B1F8FA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43767" y="2659700"/>
                    <a:ext cx="3250277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線接點 178">
                    <a:extLst>
                      <a:ext uri="{FF2B5EF4-FFF2-40B4-BE49-F238E27FC236}">
                        <a16:creationId xmlns:a16="http://schemas.microsoft.com/office/drawing/2014/main" id="{D1211183-A35F-3B4D-8F4A-AF85B29F81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43767" y="3075337"/>
                    <a:ext cx="3250277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直線接點 179">
                    <a:extLst>
                      <a:ext uri="{FF2B5EF4-FFF2-40B4-BE49-F238E27FC236}">
                        <a16:creationId xmlns:a16="http://schemas.microsoft.com/office/drawing/2014/main" id="{59AE47A3-F642-4741-A252-47F85889D2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43767" y="3574100"/>
                    <a:ext cx="3250277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線接點 180">
                    <a:extLst>
                      <a:ext uri="{FF2B5EF4-FFF2-40B4-BE49-F238E27FC236}">
                        <a16:creationId xmlns:a16="http://schemas.microsoft.com/office/drawing/2014/main" id="{B6C1865D-C834-2245-9BAD-452C81EA4E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43767" y="4035093"/>
                    <a:ext cx="3250277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線接點 181">
                    <a:extLst>
                      <a:ext uri="{FF2B5EF4-FFF2-40B4-BE49-F238E27FC236}">
                        <a16:creationId xmlns:a16="http://schemas.microsoft.com/office/drawing/2014/main" id="{3E2801C4-B8B3-4A4E-BF55-8FAACB4275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43767" y="5063599"/>
                    <a:ext cx="3250277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線接點 182">
                    <a:extLst>
                      <a:ext uri="{FF2B5EF4-FFF2-40B4-BE49-F238E27FC236}">
                        <a16:creationId xmlns:a16="http://schemas.microsoft.com/office/drawing/2014/main" id="{81F84355-1F27-AB46-A094-C75532B5EF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43767" y="4680532"/>
                    <a:ext cx="3250277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6" name="文字方塊 155">
                  <a:extLst>
                    <a:ext uri="{FF2B5EF4-FFF2-40B4-BE49-F238E27FC236}">
                      <a16:creationId xmlns:a16="http://schemas.microsoft.com/office/drawing/2014/main" id="{2F762383-161B-D84D-B0D7-1330AA37F2FA}"/>
                    </a:ext>
                  </a:extLst>
                </p:cNvPr>
                <p:cNvSpPr txBox="1"/>
                <p:nvPr/>
              </p:nvSpPr>
              <p:spPr>
                <a:xfrm>
                  <a:off x="7035921" y="4417846"/>
                  <a:ext cx="1110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Layer m-1</a:t>
                  </a:r>
                  <a:endParaRPr lang="zh-TW" altLang="en-US" dirty="0"/>
                </a:p>
              </p:txBody>
            </p:sp>
            <p:sp>
              <p:nvSpPr>
                <p:cNvPr id="157" name="文字方塊 156">
                  <a:extLst>
                    <a:ext uri="{FF2B5EF4-FFF2-40B4-BE49-F238E27FC236}">
                      <a16:creationId xmlns:a16="http://schemas.microsoft.com/office/drawing/2014/main" id="{50AE3EC5-251D-1843-B426-E3416C0C1136}"/>
                    </a:ext>
                  </a:extLst>
                </p:cNvPr>
                <p:cNvSpPr txBox="1"/>
                <p:nvPr/>
              </p:nvSpPr>
              <p:spPr>
                <a:xfrm>
                  <a:off x="7035921" y="4833482"/>
                  <a:ext cx="922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Layer m</a:t>
                  </a:r>
                  <a:endParaRPr lang="zh-TW" altLang="en-US" dirty="0"/>
                </a:p>
              </p:txBody>
            </p:sp>
            <p:cxnSp>
              <p:nvCxnSpPr>
                <p:cNvPr id="158" name="直線單箭頭接點 97">
                  <a:extLst>
                    <a:ext uri="{FF2B5EF4-FFF2-40B4-BE49-F238E27FC236}">
                      <a16:creationId xmlns:a16="http://schemas.microsoft.com/office/drawing/2014/main" id="{DB540EAF-0E64-0346-B11D-E96A5DDF862E}"/>
                    </a:ext>
                  </a:extLst>
                </p:cNvPr>
                <p:cNvCxnSpPr/>
                <p:nvPr/>
              </p:nvCxnSpPr>
              <p:spPr>
                <a:xfrm>
                  <a:off x="8195111" y="2399011"/>
                  <a:ext cx="0" cy="369332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文字方塊 158">
                      <a:extLst>
                        <a:ext uri="{FF2B5EF4-FFF2-40B4-BE49-F238E27FC236}">
                          <a16:creationId xmlns:a16="http://schemas.microsoft.com/office/drawing/2014/main" id="{CBA33ADE-2948-D946-915C-11890AA6F2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25909" y="2399011"/>
                      <a:ext cx="4779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52" name="文字方塊 51">
                      <a:extLst>
                        <a:ext uri="{FF2B5EF4-FFF2-40B4-BE49-F238E27FC236}">
                          <a16:creationId xmlns:a16="http://schemas.microsoft.com/office/drawing/2014/main" id="{446C73B0-DD15-5149-B746-64A2F94AF1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5909" y="2399011"/>
                      <a:ext cx="477951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0" name="直線單箭頭接點 99">
                  <a:extLst>
                    <a:ext uri="{FF2B5EF4-FFF2-40B4-BE49-F238E27FC236}">
                      <a16:creationId xmlns:a16="http://schemas.microsoft.com/office/drawing/2014/main" id="{8A30901C-1236-6949-B855-9B6088791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95111" y="3298350"/>
                  <a:ext cx="0" cy="390028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文字方塊 160">
                      <a:extLst>
                        <a:ext uri="{FF2B5EF4-FFF2-40B4-BE49-F238E27FC236}">
                          <a16:creationId xmlns:a16="http://schemas.microsoft.com/office/drawing/2014/main" id="{5D129CFA-8A11-0C46-8668-5633B680E7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48865" y="3308698"/>
                      <a:ext cx="4452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54" name="文字方塊 53">
                      <a:extLst>
                        <a:ext uri="{FF2B5EF4-FFF2-40B4-BE49-F238E27FC236}">
                          <a16:creationId xmlns:a16="http://schemas.microsoft.com/office/drawing/2014/main" id="{747BF569-4E4D-894E-A462-192D90238D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48865" y="3308698"/>
                      <a:ext cx="445250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2" name="直線單箭頭接點 101">
                  <a:extLst>
                    <a:ext uri="{FF2B5EF4-FFF2-40B4-BE49-F238E27FC236}">
                      <a16:creationId xmlns:a16="http://schemas.microsoft.com/office/drawing/2014/main" id="{A2A6DE1E-8A60-FA45-94B0-D1E1E0601B2C}"/>
                    </a:ext>
                  </a:extLst>
                </p:cNvPr>
                <p:cNvCxnSpPr/>
                <p:nvPr/>
              </p:nvCxnSpPr>
              <p:spPr>
                <a:xfrm>
                  <a:off x="8195111" y="4388165"/>
                  <a:ext cx="0" cy="369332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文字方塊 162">
                      <a:extLst>
                        <a:ext uri="{FF2B5EF4-FFF2-40B4-BE49-F238E27FC236}">
                          <a16:creationId xmlns:a16="http://schemas.microsoft.com/office/drawing/2014/main" id="{97A073AB-4428-D948-9D88-704578327E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25909" y="4388165"/>
                      <a:ext cx="7597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56" name="文字方塊 55">
                      <a:extLst>
                        <a:ext uri="{FF2B5EF4-FFF2-40B4-BE49-F238E27FC236}">
                          <a16:creationId xmlns:a16="http://schemas.microsoft.com/office/drawing/2014/main" id="{C1FB7BFF-F956-B949-A008-9364A13FE5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5909" y="4388165"/>
                      <a:ext cx="759760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4" name="直線單箭頭接點 103">
                  <a:extLst>
                    <a:ext uri="{FF2B5EF4-FFF2-40B4-BE49-F238E27FC236}">
                      <a16:creationId xmlns:a16="http://schemas.microsoft.com/office/drawing/2014/main" id="{B8350D32-31C6-8C4C-9408-7BC14EC6719F}"/>
                    </a:ext>
                  </a:extLst>
                </p:cNvPr>
                <p:cNvCxnSpPr/>
                <p:nvPr/>
              </p:nvCxnSpPr>
              <p:spPr>
                <a:xfrm>
                  <a:off x="8195111" y="1939731"/>
                  <a:ext cx="0" cy="381074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單箭頭接點 104">
                  <a:extLst>
                    <a:ext uri="{FF2B5EF4-FFF2-40B4-BE49-F238E27FC236}">
                      <a16:creationId xmlns:a16="http://schemas.microsoft.com/office/drawing/2014/main" id="{811019F2-C8B1-4149-9427-BF21E0F858DA}"/>
                    </a:ext>
                  </a:extLst>
                </p:cNvPr>
                <p:cNvCxnSpPr/>
                <p:nvPr/>
              </p:nvCxnSpPr>
              <p:spPr>
                <a:xfrm>
                  <a:off x="8195111" y="4894268"/>
                  <a:ext cx="0" cy="381074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文字方塊 168">
                      <a:extLst>
                        <a:ext uri="{FF2B5EF4-FFF2-40B4-BE49-F238E27FC236}">
                          <a16:creationId xmlns:a16="http://schemas.microsoft.com/office/drawing/2014/main" id="{9AF82C7C-160B-7348-A714-99EFE7A8BC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25909" y="1959638"/>
                      <a:ext cx="4726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59" name="文字方塊 58">
                      <a:extLst>
                        <a:ext uri="{FF2B5EF4-FFF2-40B4-BE49-F238E27FC236}">
                          <a16:creationId xmlns:a16="http://schemas.microsoft.com/office/drawing/2014/main" id="{2A682724-E1AE-B147-B994-2EB79E2278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5909" y="1959638"/>
                      <a:ext cx="472630" cy="369332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文字方塊 169">
                      <a:extLst>
                        <a:ext uri="{FF2B5EF4-FFF2-40B4-BE49-F238E27FC236}">
                          <a16:creationId xmlns:a16="http://schemas.microsoft.com/office/drawing/2014/main" id="{4661A74F-BC79-0646-B621-0D2E04F7BA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25909" y="4850043"/>
                      <a:ext cx="5401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/>
                    </a:p>
                  </p:txBody>
                </p:sp>
              </mc:Choice>
              <mc:Fallback xmlns="">
                <p:sp>
                  <p:nvSpPr>
                    <p:cNvPr id="60" name="文字方塊 59">
                      <a:extLst>
                        <a:ext uri="{FF2B5EF4-FFF2-40B4-BE49-F238E27FC236}">
                          <a16:creationId xmlns:a16="http://schemas.microsoft.com/office/drawing/2014/main" id="{2EB07D6F-F3F1-4346-A230-96CBF02C1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5909" y="4850043"/>
                      <a:ext cx="540148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1" name="直線接點 170">
                  <a:extLst>
                    <a:ext uri="{FF2B5EF4-FFF2-40B4-BE49-F238E27FC236}">
                      <a16:creationId xmlns:a16="http://schemas.microsoft.com/office/drawing/2014/main" id="{5852A1D5-1338-2749-A5BE-557315076D1E}"/>
                    </a:ext>
                  </a:extLst>
                </p:cNvPr>
                <p:cNvCxnSpPr/>
                <p:nvPr/>
              </p:nvCxnSpPr>
              <p:spPr>
                <a:xfrm>
                  <a:off x="8913375" y="1633251"/>
                  <a:ext cx="0" cy="39668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5 角星形 171">
                  <a:extLst>
                    <a:ext uri="{FF2B5EF4-FFF2-40B4-BE49-F238E27FC236}">
                      <a16:creationId xmlns:a16="http://schemas.microsoft.com/office/drawing/2014/main" id="{F1326A4E-AFEF-374C-9764-B622E2923349}"/>
                    </a:ext>
                  </a:extLst>
                </p:cNvPr>
                <p:cNvSpPr/>
                <p:nvPr/>
              </p:nvSpPr>
              <p:spPr>
                <a:xfrm>
                  <a:off x="11179394" y="3243427"/>
                  <a:ext cx="492984" cy="492984"/>
                </a:xfrm>
                <a:prstGeom prst="star5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73" name="文字方塊 172">
                  <a:extLst>
                    <a:ext uri="{FF2B5EF4-FFF2-40B4-BE49-F238E27FC236}">
                      <a16:creationId xmlns:a16="http://schemas.microsoft.com/office/drawing/2014/main" id="{BF47A4DD-BE86-3B49-AFAC-F286886CD76F}"/>
                    </a:ext>
                  </a:extLst>
                </p:cNvPr>
                <p:cNvSpPr txBox="1"/>
                <p:nvPr/>
              </p:nvSpPr>
              <p:spPr>
                <a:xfrm>
                  <a:off x="10136736" y="3846297"/>
                  <a:ext cx="3009953" cy="707886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2000" b="1" dirty="0">
                      <a:solidFill>
                        <a:srgbClr val="FF0000"/>
                      </a:solidFill>
                    </a:rPr>
                    <a:t>Only an ensemble of emitter is supported.</a:t>
                  </a:r>
                  <a:endParaRPr kumimoji="1" lang="zh-TW" altLang="en-US" sz="20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75" name="直線箭頭接點 174">
                  <a:extLst>
                    <a:ext uri="{FF2B5EF4-FFF2-40B4-BE49-F238E27FC236}">
                      <a16:creationId xmlns:a16="http://schemas.microsoft.com/office/drawing/2014/main" id="{48534DCE-5B51-064E-AEDC-3C884DCA5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7162" y="4788120"/>
                  <a:ext cx="35439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接點 175">
                  <a:extLst>
                    <a:ext uri="{FF2B5EF4-FFF2-40B4-BE49-F238E27FC236}">
                      <a16:creationId xmlns:a16="http://schemas.microsoft.com/office/drawing/2014/main" id="{4F0FE709-0298-4348-9724-AAA966C4F40D}"/>
                    </a:ext>
                  </a:extLst>
                </p:cNvPr>
                <p:cNvCxnSpPr/>
                <p:nvPr/>
              </p:nvCxnSpPr>
              <p:spPr>
                <a:xfrm>
                  <a:off x="6207162" y="4778433"/>
                  <a:ext cx="0" cy="71829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7" name="文字方塊 176">
                  <a:extLst>
                    <a:ext uri="{FF2B5EF4-FFF2-40B4-BE49-F238E27FC236}">
                      <a16:creationId xmlns:a16="http://schemas.microsoft.com/office/drawing/2014/main" id="{44AC4EE6-CD25-C14A-BA25-26613149CF83}"/>
                    </a:ext>
                  </a:extLst>
                </p:cNvPr>
                <p:cNvSpPr txBox="1"/>
                <p:nvPr/>
              </p:nvSpPr>
              <p:spPr>
                <a:xfrm>
                  <a:off x="5910662" y="5490628"/>
                  <a:ext cx="61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z=0</a:t>
                  </a:r>
                  <a:endParaRPr kumimoji="1" lang="zh-TW" altLang="en-US" sz="2400" dirty="0"/>
                </a:p>
              </p:txBody>
            </p:sp>
          </p:grpSp>
        </p:grpSp>
        <p:sp>
          <p:nvSpPr>
            <p:cNvPr id="2" name="手繪多邊形 1">
              <a:extLst>
                <a:ext uri="{FF2B5EF4-FFF2-40B4-BE49-F238E27FC236}">
                  <a16:creationId xmlns:a16="http://schemas.microsoft.com/office/drawing/2014/main" id="{1B5178EB-B020-444D-B81A-0D711AFAFF31}"/>
                </a:ext>
              </a:extLst>
            </p:cNvPr>
            <p:cNvSpPr/>
            <p:nvPr/>
          </p:nvSpPr>
          <p:spPr>
            <a:xfrm>
              <a:off x="9174145" y="1929284"/>
              <a:ext cx="1004874" cy="3205424"/>
            </a:xfrm>
            <a:custGeom>
              <a:avLst/>
              <a:gdLst>
                <a:gd name="connsiteX0" fmla="*/ 0 w 1004874"/>
                <a:gd name="connsiteY0" fmla="*/ 0 h 3205424"/>
                <a:gd name="connsiteX1" fmla="*/ 60290 w 1004874"/>
                <a:gd name="connsiteY1" fmla="*/ 432079 h 3205424"/>
                <a:gd name="connsiteX2" fmla="*/ 231112 w 1004874"/>
                <a:gd name="connsiteY2" fmla="*/ 753626 h 3205424"/>
                <a:gd name="connsiteX3" fmla="*/ 602901 w 1004874"/>
                <a:gd name="connsiteY3" fmla="*/ 1045028 h 3205424"/>
                <a:gd name="connsiteX4" fmla="*/ 904352 w 1004874"/>
                <a:gd name="connsiteY4" fmla="*/ 1296237 h 3205424"/>
                <a:gd name="connsiteX5" fmla="*/ 994787 w 1004874"/>
                <a:gd name="connsiteY5" fmla="*/ 1537397 h 3205424"/>
                <a:gd name="connsiteX6" fmla="*/ 994787 w 1004874"/>
                <a:gd name="connsiteY6" fmla="*/ 1688123 h 3205424"/>
                <a:gd name="connsiteX7" fmla="*/ 924448 w 1004874"/>
                <a:gd name="connsiteY7" fmla="*/ 1828800 h 3205424"/>
                <a:gd name="connsiteX8" fmla="*/ 813917 w 1004874"/>
                <a:gd name="connsiteY8" fmla="*/ 1999621 h 3205424"/>
                <a:gd name="connsiteX9" fmla="*/ 703385 w 1004874"/>
                <a:gd name="connsiteY9" fmla="*/ 2250830 h 3205424"/>
                <a:gd name="connsiteX10" fmla="*/ 552659 w 1004874"/>
                <a:gd name="connsiteY10" fmla="*/ 2542232 h 3205424"/>
                <a:gd name="connsiteX11" fmla="*/ 532563 w 1004874"/>
                <a:gd name="connsiteY11" fmla="*/ 2723103 h 3205424"/>
                <a:gd name="connsiteX12" fmla="*/ 532563 w 1004874"/>
                <a:gd name="connsiteY12" fmla="*/ 2994408 h 3205424"/>
                <a:gd name="connsiteX13" fmla="*/ 542611 w 1004874"/>
                <a:gd name="connsiteY13" fmla="*/ 3205424 h 320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4874" h="3205424">
                  <a:moveTo>
                    <a:pt x="0" y="0"/>
                  </a:moveTo>
                  <a:cubicBezTo>
                    <a:pt x="10885" y="153237"/>
                    <a:pt x="21771" y="306475"/>
                    <a:pt x="60290" y="432079"/>
                  </a:cubicBezTo>
                  <a:cubicBezTo>
                    <a:pt x="98809" y="557683"/>
                    <a:pt x="140677" y="651468"/>
                    <a:pt x="231112" y="753626"/>
                  </a:cubicBezTo>
                  <a:cubicBezTo>
                    <a:pt x="321547" y="855784"/>
                    <a:pt x="490694" y="954593"/>
                    <a:pt x="602901" y="1045028"/>
                  </a:cubicBezTo>
                  <a:cubicBezTo>
                    <a:pt x="715108" y="1135463"/>
                    <a:pt x="839038" y="1214175"/>
                    <a:pt x="904352" y="1296237"/>
                  </a:cubicBezTo>
                  <a:cubicBezTo>
                    <a:pt x="969666" y="1378299"/>
                    <a:pt x="979715" y="1472083"/>
                    <a:pt x="994787" y="1537397"/>
                  </a:cubicBezTo>
                  <a:cubicBezTo>
                    <a:pt x="1009860" y="1602711"/>
                    <a:pt x="1006510" y="1639556"/>
                    <a:pt x="994787" y="1688123"/>
                  </a:cubicBezTo>
                  <a:cubicBezTo>
                    <a:pt x="983064" y="1736690"/>
                    <a:pt x="954593" y="1776884"/>
                    <a:pt x="924448" y="1828800"/>
                  </a:cubicBezTo>
                  <a:cubicBezTo>
                    <a:pt x="894303" y="1880716"/>
                    <a:pt x="850761" y="1929283"/>
                    <a:pt x="813917" y="1999621"/>
                  </a:cubicBezTo>
                  <a:cubicBezTo>
                    <a:pt x="777073" y="2069959"/>
                    <a:pt x="746928" y="2160395"/>
                    <a:pt x="703385" y="2250830"/>
                  </a:cubicBezTo>
                  <a:cubicBezTo>
                    <a:pt x="659842" y="2341265"/>
                    <a:pt x="581129" y="2463520"/>
                    <a:pt x="552659" y="2542232"/>
                  </a:cubicBezTo>
                  <a:cubicBezTo>
                    <a:pt x="524189" y="2620944"/>
                    <a:pt x="535912" y="2647740"/>
                    <a:pt x="532563" y="2723103"/>
                  </a:cubicBezTo>
                  <a:cubicBezTo>
                    <a:pt x="529214" y="2798466"/>
                    <a:pt x="530888" y="2914021"/>
                    <a:pt x="532563" y="2994408"/>
                  </a:cubicBezTo>
                  <a:cubicBezTo>
                    <a:pt x="534238" y="3074795"/>
                    <a:pt x="538424" y="3140109"/>
                    <a:pt x="542611" y="320542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62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群組 50">
            <a:extLst>
              <a:ext uri="{FF2B5EF4-FFF2-40B4-BE49-F238E27FC236}">
                <a16:creationId xmlns:a16="http://schemas.microsoft.com/office/drawing/2014/main" id="{C36FFA30-F27A-B348-8D5B-32D637B910A7}"/>
              </a:ext>
            </a:extLst>
          </p:cNvPr>
          <p:cNvGrpSpPr/>
          <p:nvPr/>
        </p:nvGrpSpPr>
        <p:grpSpPr>
          <a:xfrm>
            <a:off x="-101063" y="591796"/>
            <a:ext cx="12394126" cy="5674407"/>
            <a:chOff x="-634701" y="813672"/>
            <a:chExt cx="12394126" cy="56744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DF7CD91-F1BA-AF4F-9140-CBCFB5515D3B}"/>
                </a:ext>
              </a:extLst>
            </p:cNvPr>
            <p:cNvGrpSpPr/>
            <p:nvPr/>
          </p:nvGrpSpPr>
          <p:grpSpPr>
            <a:xfrm>
              <a:off x="-634701" y="813672"/>
              <a:ext cx="12394126" cy="5674407"/>
              <a:chOff x="0" y="392905"/>
              <a:chExt cx="12394126" cy="567440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91AB0B3-0321-814B-9C17-FFEF0335161C}"/>
                  </a:ext>
                </a:extLst>
              </p:cNvPr>
              <p:cNvSpPr/>
              <p:nvPr/>
            </p:nvSpPr>
            <p:spPr>
              <a:xfrm>
                <a:off x="0" y="392905"/>
                <a:ext cx="12394126" cy="56744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E4B0EA81-D9CD-644F-9AE1-F841804DD0CE}"/>
                  </a:ext>
                </a:extLst>
              </p:cNvPr>
              <p:cNvGrpSpPr/>
              <p:nvPr/>
            </p:nvGrpSpPr>
            <p:grpSpPr>
              <a:xfrm>
                <a:off x="192327" y="877421"/>
                <a:ext cx="11949993" cy="4979832"/>
                <a:chOff x="192327" y="877421"/>
                <a:chExt cx="11949993" cy="4979832"/>
              </a:xfrm>
            </p:grpSpPr>
            <p:sp>
              <p:nvSpPr>
                <p:cNvPr id="7" name="圓角矩形 6">
                  <a:extLst>
                    <a:ext uri="{FF2B5EF4-FFF2-40B4-BE49-F238E27FC236}">
                      <a16:creationId xmlns:a16="http://schemas.microsoft.com/office/drawing/2014/main" id="{504843BA-D851-244E-8AC2-CA3FF47BF932}"/>
                    </a:ext>
                  </a:extLst>
                </p:cNvPr>
                <p:cNvSpPr/>
                <p:nvPr/>
              </p:nvSpPr>
              <p:spPr>
                <a:xfrm>
                  <a:off x="1670795" y="888178"/>
                  <a:ext cx="2334410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Load Material/User</a:t>
                  </a:r>
                  <a:endParaRPr kumimoji="1" lang="zh-TW" altLang="en-US" sz="2000" dirty="0"/>
                </a:p>
              </p:txBody>
            </p:sp>
            <p:sp>
              <p:nvSpPr>
                <p:cNvPr id="8" name="圓角矩形 7">
                  <a:extLst>
                    <a:ext uri="{FF2B5EF4-FFF2-40B4-BE49-F238E27FC236}">
                      <a16:creationId xmlns:a16="http://schemas.microsoft.com/office/drawing/2014/main" id="{4DA8E16A-32AE-5643-AFDE-B5471199627B}"/>
                    </a:ext>
                  </a:extLst>
                </p:cNvPr>
                <p:cNvSpPr/>
                <p:nvPr/>
              </p:nvSpPr>
              <p:spPr>
                <a:xfrm>
                  <a:off x="1670795" y="1973349"/>
                  <a:ext cx="3410175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Load Structure/Structure List</a:t>
                  </a:r>
                  <a:endParaRPr kumimoji="1" lang="zh-TW" altLang="en-US" sz="2000" dirty="0"/>
                </a:p>
              </p:txBody>
            </p:sp>
            <p:sp>
              <p:nvSpPr>
                <p:cNvPr id="9" name="向右箭號 8">
                  <a:extLst>
                    <a:ext uri="{FF2B5EF4-FFF2-40B4-BE49-F238E27FC236}">
                      <a16:creationId xmlns:a16="http://schemas.microsoft.com/office/drawing/2014/main" id="{2B508851-63D3-2B42-AD45-8E567F31FC4D}"/>
                    </a:ext>
                  </a:extLst>
                </p:cNvPr>
                <p:cNvSpPr/>
                <p:nvPr/>
              </p:nvSpPr>
              <p:spPr>
                <a:xfrm>
                  <a:off x="950035" y="877421"/>
                  <a:ext cx="613186" cy="548639"/>
                </a:xfrm>
                <a:prstGeom prst="rightArrow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0" name="向右箭號 9">
                  <a:extLst>
                    <a:ext uri="{FF2B5EF4-FFF2-40B4-BE49-F238E27FC236}">
                      <a16:creationId xmlns:a16="http://schemas.microsoft.com/office/drawing/2014/main" id="{6D716B57-BA7C-3944-8275-4F9BA83E5769}"/>
                    </a:ext>
                  </a:extLst>
                </p:cNvPr>
                <p:cNvSpPr/>
                <p:nvPr/>
              </p:nvSpPr>
              <p:spPr>
                <a:xfrm>
                  <a:off x="950035" y="1962592"/>
                  <a:ext cx="613186" cy="548639"/>
                </a:xfrm>
                <a:prstGeom prst="rightArrow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9AD657C2-4D4A-0E48-9090-E3A2C0F07A37}"/>
                    </a:ext>
                  </a:extLst>
                </p:cNvPr>
                <p:cNvSpPr txBox="1"/>
                <p:nvPr/>
              </p:nvSpPr>
              <p:spPr>
                <a:xfrm>
                  <a:off x="192327" y="920908"/>
                  <a:ext cx="7577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start</a:t>
                  </a:r>
                  <a:endParaRPr kumimoji="1" lang="zh-TW" altLang="en-US" sz="2400" dirty="0"/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72A39D7-9E7E-E344-8610-8ACD649F61D0}"/>
                    </a:ext>
                  </a:extLst>
                </p:cNvPr>
                <p:cNvSpPr txBox="1"/>
                <p:nvPr/>
              </p:nvSpPr>
              <p:spPr>
                <a:xfrm>
                  <a:off x="192327" y="2006079"/>
                  <a:ext cx="7577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start</a:t>
                  </a:r>
                  <a:endParaRPr kumimoji="1" lang="zh-TW" altLang="en-US" sz="2400" dirty="0"/>
                </a:p>
              </p:txBody>
            </p:sp>
            <p:cxnSp>
              <p:nvCxnSpPr>
                <p:cNvPr id="13" name="直線箭頭接點 12">
                  <a:extLst>
                    <a:ext uri="{FF2B5EF4-FFF2-40B4-BE49-F238E27FC236}">
                      <a16:creationId xmlns:a16="http://schemas.microsoft.com/office/drawing/2014/main" id="{AF8ED452-291E-E24B-846A-7ACC89BD8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75654" y="1435921"/>
                  <a:ext cx="0" cy="5266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群組 14">
                  <a:extLst>
                    <a:ext uri="{FF2B5EF4-FFF2-40B4-BE49-F238E27FC236}">
                      <a16:creationId xmlns:a16="http://schemas.microsoft.com/office/drawing/2014/main" id="{083FF33F-A8E8-E143-8536-21F3FB7B4B17}"/>
                    </a:ext>
                  </a:extLst>
                </p:cNvPr>
                <p:cNvGrpSpPr/>
                <p:nvPr/>
              </p:nvGrpSpPr>
              <p:grpSpPr>
                <a:xfrm>
                  <a:off x="2025353" y="2511230"/>
                  <a:ext cx="850301" cy="1569279"/>
                  <a:chOff x="2699723" y="2225481"/>
                  <a:chExt cx="850301" cy="1208632"/>
                </a:xfrm>
              </p:grpSpPr>
              <p:cxnSp>
                <p:nvCxnSpPr>
                  <p:cNvPr id="47" name="直線接點 46">
                    <a:extLst>
                      <a:ext uri="{FF2B5EF4-FFF2-40B4-BE49-F238E27FC236}">
                        <a16:creationId xmlns:a16="http://schemas.microsoft.com/office/drawing/2014/main" id="{9815EDB9-C4A6-CF4E-B875-14903BEA89BA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線箭頭接點 47">
                    <a:extLst>
                      <a:ext uri="{FF2B5EF4-FFF2-40B4-BE49-F238E27FC236}">
                        <a16:creationId xmlns:a16="http://schemas.microsoft.com/office/drawing/2014/main" id="{AE269C1A-FF40-B64B-A7F4-7F8CB8EF9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3" y="3434113"/>
                    <a:ext cx="850301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8A631B56-DE96-C24F-BF09-05721BF325AA}"/>
                    </a:ext>
                  </a:extLst>
                </p:cNvPr>
                <p:cNvSpPr txBox="1"/>
                <p:nvPr/>
              </p:nvSpPr>
              <p:spPr>
                <a:xfrm>
                  <a:off x="2176603" y="4696097"/>
                  <a:ext cx="13227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2400" dirty="0"/>
                    <a:t>Angle/XY</a:t>
                  </a:r>
                  <a:endParaRPr kumimoji="1" lang="zh-TW" altLang="en-US" sz="2400" dirty="0"/>
                </a:p>
              </p:txBody>
            </p:sp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090707E2-AECF-9C44-9FC9-079B9D2F3E9D}"/>
                    </a:ext>
                  </a:extLst>
                </p:cNvPr>
                <p:cNvGrpSpPr/>
                <p:nvPr/>
              </p:nvGrpSpPr>
              <p:grpSpPr>
                <a:xfrm>
                  <a:off x="2839422" y="4568135"/>
                  <a:ext cx="1332528" cy="127962"/>
                  <a:chOff x="2713197" y="2225481"/>
                  <a:chExt cx="157068" cy="1208632"/>
                </a:xfrm>
              </p:grpSpPr>
              <p:cxnSp>
                <p:nvCxnSpPr>
                  <p:cNvPr id="45" name="直線接點 44">
                    <a:extLst>
                      <a:ext uri="{FF2B5EF4-FFF2-40B4-BE49-F238E27FC236}">
                        <a16:creationId xmlns:a16="http://schemas.microsoft.com/office/drawing/2014/main" id="{3E8D4244-613C-3348-8673-C9B566BF354D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線箭頭接點 45">
                    <a:extLst>
                      <a:ext uri="{FF2B5EF4-FFF2-40B4-BE49-F238E27FC236}">
                        <a16:creationId xmlns:a16="http://schemas.microsoft.com/office/drawing/2014/main" id="{59047E1B-9567-9D40-A078-4DC48655AA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233A4C89-FB6E-464A-AC44-B7B98AC0A6BE}"/>
                    </a:ext>
                  </a:extLst>
                </p:cNvPr>
                <p:cNvGrpSpPr/>
                <p:nvPr/>
              </p:nvGrpSpPr>
              <p:grpSpPr>
                <a:xfrm flipV="1">
                  <a:off x="2837997" y="3405801"/>
                  <a:ext cx="1333952" cy="1290296"/>
                  <a:chOff x="2713197" y="-4185529"/>
                  <a:chExt cx="157068" cy="7622826"/>
                </a:xfrm>
              </p:grpSpPr>
              <p:cxnSp>
                <p:nvCxnSpPr>
                  <p:cNvPr id="39" name="直線接點 38">
                    <a:extLst>
                      <a:ext uri="{FF2B5EF4-FFF2-40B4-BE49-F238E27FC236}">
                        <a16:creationId xmlns:a16="http://schemas.microsoft.com/office/drawing/2014/main" id="{A7694E10-72E1-3F45-AAC5-79D8281CF421}"/>
                      </a:ext>
                    </a:extLst>
                  </p:cNvPr>
                  <p:cNvCxnSpPr>
                    <a:cxnSpLocks/>
                    <a:stCxn id="16" idx="0"/>
                  </p:cNvCxnSpPr>
                  <p:nvPr/>
                </p:nvCxnSpPr>
                <p:spPr>
                  <a:xfrm flipH="1">
                    <a:off x="2713197" y="-4185529"/>
                    <a:ext cx="0" cy="762282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箭頭接點 39">
                    <a:extLst>
                      <a:ext uri="{FF2B5EF4-FFF2-40B4-BE49-F238E27FC236}">
                        <a16:creationId xmlns:a16="http://schemas.microsoft.com/office/drawing/2014/main" id="{40EB0681-B12C-074A-BCBB-AB453DFF7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圓角矩形 18">
                      <a:extLst>
                        <a:ext uri="{FF2B5EF4-FFF2-40B4-BE49-F238E27FC236}">
                          <a16:creationId xmlns:a16="http://schemas.microsoft.com/office/drawing/2014/main" id="{9B290AD4-96B6-A24F-AA9E-920410EE98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8762" y="2980631"/>
                      <a:ext cx="1178704" cy="814371"/>
                    </a:xfrm>
                    <a:prstGeom prst="roundRect">
                      <a:avLst/>
                    </a:prstGeom>
                    <a:solidFill>
                      <a:srgbClr val="FBE6D6"/>
                    </a:solidFill>
                    <a:ln w="28575">
                      <a:solidFill>
                        <a:srgbClr val="00448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kumimoji="1" lang="zh-TW" altLang="en-US" sz="2000" dirty="0"/>
                    </a:p>
                  </p:txBody>
                </p:sp>
              </mc:Choice>
              <mc:Fallback xmlns="">
                <p:sp>
                  <p:nvSpPr>
                    <p:cNvPr id="19" name="圓角矩形 18">
                      <a:extLst>
                        <a:ext uri="{FF2B5EF4-FFF2-40B4-BE49-F238E27FC236}">
                          <a16:creationId xmlns:a16="http://schemas.microsoft.com/office/drawing/2014/main" id="{9B290AD4-96B6-A24F-AA9E-920410EE98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8762" y="2980631"/>
                      <a:ext cx="1178704" cy="814371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8575">
                      <a:solidFill>
                        <a:srgbClr val="00448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圓角矩形 19">
                      <a:extLst>
                        <a:ext uri="{FF2B5EF4-FFF2-40B4-BE49-F238E27FC236}">
                          <a16:creationId xmlns:a16="http://schemas.microsoft.com/office/drawing/2014/main" id="{862AE15E-4A3F-CB4A-AF0B-89CB36CBC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8762" y="4288370"/>
                      <a:ext cx="1178702" cy="814371"/>
                    </a:xfrm>
                    <a:prstGeom prst="roundRect">
                      <a:avLst/>
                    </a:prstGeom>
                    <a:solidFill>
                      <a:srgbClr val="FBE6D6"/>
                    </a:solidFill>
                    <a:ln w="28575">
                      <a:solidFill>
                        <a:srgbClr val="00448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kumimoji="1"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kumimoji="1" lang="zh-TW" altLang="en-US" sz="2000" dirty="0"/>
                    </a:p>
                  </p:txBody>
                </p:sp>
              </mc:Choice>
              <mc:Fallback xmlns="">
                <p:sp>
                  <p:nvSpPr>
                    <p:cNvPr id="29" name="圓角矩形 28">
                      <a:extLst>
                        <a:ext uri="{FF2B5EF4-FFF2-40B4-BE49-F238E27FC236}">
                          <a16:creationId xmlns:a16="http://schemas.microsoft.com/office/drawing/2014/main" id="{CDA3EB55-C0A7-5A4A-A785-9CB3F188ECB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8762" y="4288370"/>
                      <a:ext cx="1178702" cy="814371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8575">
                      <a:solidFill>
                        <a:srgbClr val="00448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9BC022AC-4E5C-0B46-8375-2B02898220EA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5691967" y="3160471"/>
                  <a:ext cx="308947" cy="799607"/>
                  <a:chOff x="2713197" y="2225481"/>
                  <a:chExt cx="157068" cy="1208632"/>
                </a:xfrm>
              </p:grpSpPr>
              <p:cxnSp>
                <p:nvCxnSpPr>
                  <p:cNvPr id="37" name="直線接點 36">
                    <a:extLst>
                      <a:ext uri="{FF2B5EF4-FFF2-40B4-BE49-F238E27FC236}">
                        <a16:creationId xmlns:a16="http://schemas.microsoft.com/office/drawing/2014/main" id="{DF7971C3-3F20-B44E-99F9-0DA96204AB6D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線箭頭接點 37">
                    <a:extLst>
                      <a:ext uri="{FF2B5EF4-FFF2-40B4-BE49-F238E27FC236}">
                        <a16:creationId xmlns:a16="http://schemas.microsoft.com/office/drawing/2014/main" id="{67B3756C-6E62-0D44-940A-48E466EF7E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D450BBE2-D86D-6A45-A92C-1E976DA5B504}"/>
                    </a:ext>
                  </a:extLst>
                </p:cNvPr>
                <p:cNvGrpSpPr/>
                <p:nvPr/>
              </p:nvGrpSpPr>
              <p:grpSpPr>
                <a:xfrm rot="16200000">
                  <a:off x="5688584" y="4168330"/>
                  <a:ext cx="308947" cy="799607"/>
                  <a:chOff x="2713197" y="2225481"/>
                  <a:chExt cx="157068" cy="1208632"/>
                </a:xfrm>
              </p:grpSpPr>
              <p:cxnSp>
                <p:nvCxnSpPr>
                  <p:cNvPr id="35" name="直線接點 34">
                    <a:extLst>
                      <a:ext uri="{FF2B5EF4-FFF2-40B4-BE49-F238E27FC236}">
                        <a16:creationId xmlns:a16="http://schemas.microsoft.com/office/drawing/2014/main" id="{957E425B-C727-EC4C-9ACB-9564EA8D2F6A}"/>
                      </a:ext>
                    </a:extLst>
                  </p:cNvPr>
                  <p:cNvCxnSpPr/>
                  <p:nvPr/>
                </p:nvCxnSpPr>
                <p:spPr>
                  <a:xfrm>
                    <a:off x="2713197" y="2225481"/>
                    <a:ext cx="0" cy="120351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箭頭接點 35">
                    <a:extLst>
                      <a:ext uri="{FF2B5EF4-FFF2-40B4-BE49-F238E27FC236}">
                        <a16:creationId xmlns:a16="http://schemas.microsoft.com/office/drawing/2014/main" id="{1EF1CBCA-A505-E643-86F6-D78B1C390A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3197" y="3434113"/>
                    <a:ext cx="157068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圓角矩形 22">
                      <a:extLst>
                        <a:ext uri="{FF2B5EF4-FFF2-40B4-BE49-F238E27FC236}">
                          <a16:creationId xmlns:a16="http://schemas.microsoft.com/office/drawing/2014/main" id="{A6187290-B0E1-B84F-8CDF-3F9FFC5F3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3400" y="3777445"/>
                      <a:ext cx="563936" cy="527125"/>
                    </a:xfrm>
                    <a:prstGeom prst="roundRect">
                      <a:avLst/>
                    </a:prstGeom>
                    <a:solidFill>
                      <a:srgbClr val="FBE6D6"/>
                    </a:solidFill>
                    <a:ln w="28575">
                      <a:solidFill>
                        <a:srgbClr val="00448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oMath>
                        </m:oMathPara>
                      </a14:m>
                      <a:endParaRPr kumimoji="1" lang="zh-TW" altLang="en-US" sz="2000" dirty="0"/>
                    </a:p>
                  </p:txBody>
                </p:sp>
              </mc:Choice>
              <mc:Fallback xmlns="">
                <p:sp>
                  <p:nvSpPr>
                    <p:cNvPr id="39" name="圓角矩形 38">
                      <a:extLst>
                        <a:ext uri="{FF2B5EF4-FFF2-40B4-BE49-F238E27FC236}">
                          <a16:creationId xmlns:a16="http://schemas.microsoft.com/office/drawing/2014/main" id="{399AF566-5964-B041-9261-37BA0420D7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3400" y="3777445"/>
                      <a:ext cx="563936" cy="527125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8575">
                      <a:solidFill>
                        <a:srgbClr val="00448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" name="圓角矩形 24">
                  <a:extLst>
                    <a:ext uri="{FF2B5EF4-FFF2-40B4-BE49-F238E27FC236}">
                      <a16:creationId xmlns:a16="http://schemas.microsoft.com/office/drawing/2014/main" id="{76EC094D-34BD-DA47-9076-5640EC0ABED3}"/>
                    </a:ext>
                  </a:extLst>
                </p:cNvPr>
                <p:cNvSpPr/>
                <p:nvPr/>
              </p:nvSpPr>
              <p:spPr>
                <a:xfrm>
                  <a:off x="8193261" y="3632620"/>
                  <a:ext cx="1678779" cy="769288"/>
                </a:xfrm>
                <a:prstGeom prst="roundRect">
                  <a:avLst/>
                </a:prstGeom>
                <a:solidFill>
                  <a:srgbClr val="FBE6D6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Output setup (plot/write)</a:t>
                  </a:r>
                  <a:endParaRPr kumimoji="1" lang="zh-TW" altLang="en-US" sz="2000" dirty="0"/>
                </a:p>
              </p:txBody>
            </p:sp>
            <p:cxnSp>
              <p:nvCxnSpPr>
                <p:cNvPr id="26" name="直線箭頭接點 25">
                  <a:extLst>
                    <a:ext uri="{FF2B5EF4-FFF2-40B4-BE49-F238E27FC236}">
                      <a16:creationId xmlns:a16="http://schemas.microsoft.com/office/drawing/2014/main" id="{44319D55-9970-1F4B-93C7-7EE66D853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72040" y="4033386"/>
                  <a:ext cx="56393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圓角矩形 26">
                  <a:extLst>
                    <a:ext uri="{FF2B5EF4-FFF2-40B4-BE49-F238E27FC236}">
                      <a16:creationId xmlns:a16="http://schemas.microsoft.com/office/drawing/2014/main" id="{6FEE89EE-01E6-EB42-B0DA-55C547EFF0D6}"/>
                    </a:ext>
                  </a:extLst>
                </p:cNvPr>
                <p:cNvSpPr/>
                <p:nvPr/>
              </p:nvSpPr>
              <p:spPr>
                <a:xfrm>
                  <a:off x="10472268" y="3753701"/>
                  <a:ext cx="1471617" cy="527125"/>
                </a:xfrm>
                <a:prstGeom prst="roundRect">
                  <a:avLst/>
                </a:prstGeom>
                <a:solidFill>
                  <a:srgbClr val="FFFF00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Calculate</a:t>
                  </a:r>
                  <a:endParaRPr kumimoji="1" lang="zh-TW" altLang="en-US" sz="2000" dirty="0"/>
                </a:p>
              </p:txBody>
            </p:sp>
            <p:sp>
              <p:nvSpPr>
                <p:cNvPr id="28" name="圓角矩形 27">
                  <a:extLst>
                    <a:ext uri="{FF2B5EF4-FFF2-40B4-BE49-F238E27FC236}">
                      <a16:creationId xmlns:a16="http://schemas.microsoft.com/office/drawing/2014/main" id="{BD9DEA46-D77F-4C4F-8C0C-5AA3744B00E5}"/>
                    </a:ext>
                  </a:extLst>
                </p:cNvPr>
                <p:cNvSpPr/>
                <p:nvPr/>
              </p:nvSpPr>
              <p:spPr>
                <a:xfrm>
                  <a:off x="1563220" y="2777490"/>
                  <a:ext cx="10579100" cy="2846070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29" name="圓角矩形 28">
                  <a:extLst>
                    <a:ext uri="{FF2B5EF4-FFF2-40B4-BE49-F238E27FC236}">
                      <a16:creationId xmlns:a16="http://schemas.microsoft.com/office/drawing/2014/main" id="{4D04AD3A-7CC4-394A-ABA2-F583BF95C50A}"/>
                    </a:ext>
                  </a:extLst>
                </p:cNvPr>
                <p:cNvSpPr/>
                <p:nvPr/>
              </p:nvSpPr>
              <p:spPr>
                <a:xfrm>
                  <a:off x="1384971" y="5330128"/>
                  <a:ext cx="3489059" cy="527125"/>
                </a:xfrm>
                <a:prstGeom prst="roundRect">
                  <a:avLst/>
                </a:prstGeom>
                <a:solidFill>
                  <a:srgbClr val="DEECF8"/>
                </a:solidFill>
                <a:ln w="28575">
                  <a:solidFill>
                    <a:srgbClr val="2F518F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TW" sz="2000" dirty="0"/>
                    <a:t>power density z distribution</a:t>
                  </a:r>
                  <a:endParaRPr kumimoji="1" lang="zh-TW" altLang="en-US" sz="2000" dirty="0"/>
                </a:p>
              </p:txBody>
            </p:sp>
            <p:cxnSp>
              <p:nvCxnSpPr>
                <p:cNvPr id="31" name="直線箭頭接點 30">
                  <a:extLst>
                    <a:ext uri="{FF2B5EF4-FFF2-40B4-BE49-F238E27FC236}">
                      <a16:creationId xmlns:a16="http://schemas.microsoft.com/office/drawing/2014/main" id="{EC18D01B-CB6C-E44D-9625-40262FDDB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46285" y="4033386"/>
                  <a:ext cx="56393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圓角矩形 13">
                  <a:extLst>
                    <a:ext uri="{FF2B5EF4-FFF2-40B4-BE49-F238E27FC236}">
                      <a16:creationId xmlns:a16="http://schemas.microsoft.com/office/drawing/2014/main" id="{5552E4B0-2C33-A940-8BE2-4D6792F573A1}"/>
                    </a:ext>
                  </a:extLst>
                </p:cNvPr>
                <p:cNvSpPr/>
                <p:nvPr/>
              </p:nvSpPr>
              <p:spPr>
                <a:xfrm rot="2700000">
                  <a:off x="2646436" y="3883030"/>
                  <a:ext cx="383126" cy="383126"/>
                </a:xfrm>
                <a:prstGeom prst="roundRect">
                  <a:avLst/>
                </a:prstGeom>
                <a:solidFill>
                  <a:srgbClr val="FFF2C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圓角矩形 48">
                  <a:extLst>
                    <a:ext uri="{FF2B5EF4-FFF2-40B4-BE49-F238E27FC236}">
                      <a16:creationId xmlns:a16="http://schemas.microsoft.com/office/drawing/2014/main" id="{8F956766-C267-A944-B4B9-22CFF90B76E8}"/>
                    </a:ext>
                  </a:extLst>
                </p:cNvPr>
                <p:cNvSpPr/>
                <p:nvPr/>
              </p:nvSpPr>
              <p:spPr>
                <a:xfrm>
                  <a:off x="6453264" y="4201348"/>
                  <a:ext cx="563936" cy="527125"/>
                </a:xfrm>
                <a:prstGeom prst="roundRect">
                  <a:avLst/>
                </a:prstGeom>
                <a:solidFill>
                  <a:srgbClr val="FBE6D6"/>
                </a:solidFill>
                <a:ln w="28575">
                  <a:solidFill>
                    <a:srgbClr val="00448B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zh-TW" altLang="en-US" sz="2000" dirty="0"/>
                </a:p>
              </p:txBody>
            </p:sp>
          </mc:Choice>
          <mc:Fallback xmlns="">
            <p:sp>
              <p:nvSpPr>
                <p:cNvPr id="49" name="圓角矩形 48">
                  <a:extLst>
                    <a:ext uri="{FF2B5EF4-FFF2-40B4-BE49-F238E27FC236}">
                      <a16:creationId xmlns:a16="http://schemas.microsoft.com/office/drawing/2014/main" id="{8F956766-C267-A944-B4B9-22CFF90B76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264" y="4201348"/>
                  <a:ext cx="563936" cy="527125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rgbClr val="00448B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箭頭接點 49">
              <a:extLst>
                <a:ext uri="{FF2B5EF4-FFF2-40B4-BE49-F238E27FC236}">
                  <a16:creationId xmlns:a16="http://schemas.microsoft.com/office/drawing/2014/main" id="{E8B5EDD5-6002-B241-8AA0-D484CDCB042D}"/>
                </a:ext>
              </a:extLst>
            </p:cNvPr>
            <p:cNvCxnSpPr>
              <a:cxnSpLocks/>
            </p:cNvCxnSpPr>
            <p:nvPr/>
          </p:nvCxnSpPr>
          <p:spPr>
            <a:xfrm>
              <a:off x="5889326" y="4469002"/>
              <a:ext cx="5639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9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1C2C77DA-CDF7-A74B-81CB-443B70F53BBE}"/>
              </a:ext>
            </a:extLst>
          </p:cNvPr>
          <p:cNvGrpSpPr/>
          <p:nvPr/>
        </p:nvGrpSpPr>
        <p:grpSpPr>
          <a:xfrm>
            <a:off x="2297290" y="1422400"/>
            <a:ext cx="3256843" cy="2992966"/>
            <a:chOff x="2297290" y="1422400"/>
            <a:chExt cx="3256843" cy="299296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919C6EE-0FF8-3448-8051-4BC0C8486E30}"/>
                </a:ext>
              </a:extLst>
            </p:cNvPr>
            <p:cNvSpPr/>
            <p:nvPr/>
          </p:nvSpPr>
          <p:spPr>
            <a:xfrm>
              <a:off x="2297290" y="1422400"/>
              <a:ext cx="3256843" cy="2772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2FB09315-1299-064B-BD38-053BE4D0F6F5}"/>
                </a:ext>
              </a:extLst>
            </p:cNvPr>
            <p:cNvGrpSpPr/>
            <p:nvPr/>
          </p:nvGrpSpPr>
          <p:grpSpPr>
            <a:xfrm>
              <a:off x="2664177" y="1730025"/>
              <a:ext cx="2415822" cy="2203297"/>
              <a:chOff x="4088191" y="1905001"/>
              <a:chExt cx="1725588" cy="1573784"/>
            </a:xfrm>
          </p:grpSpPr>
          <p:cxnSp>
            <p:nvCxnSpPr>
              <p:cNvPr id="5" name="直線箭頭接點 4">
                <a:extLst>
                  <a:ext uri="{FF2B5EF4-FFF2-40B4-BE49-F238E27FC236}">
                    <a16:creationId xmlns:a16="http://schemas.microsoft.com/office/drawing/2014/main" id="{0BC9D195-8ABA-7145-8ACF-FF8E4B2AD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191" y="3231445"/>
                <a:ext cx="172558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箭頭接點 5">
                <a:extLst>
                  <a:ext uri="{FF2B5EF4-FFF2-40B4-BE49-F238E27FC236}">
                    <a16:creationId xmlns:a16="http://schemas.microsoft.com/office/drawing/2014/main" id="{CBC0F392-2C0F-8649-8072-186E9FCCEF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7335" y="1905001"/>
                <a:ext cx="0" cy="15737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EA2A28F2-86DD-2840-A0D7-1219F1523FA8}"/>
                    </a:ext>
                  </a:extLst>
                </p:cNvPr>
                <p:cNvSpPr txBox="1"/>
                <p:nvPr/>
              </p:nvSpPr>
              <p:spPr>
                <a:xfrm>
                  <a:off x="3833005" y="3671711"/>
                  <a:ext cx="6426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EA2A28F2-86DD-2840-A0D7-1219F1523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005" y="3671711"/>
                  <a:ext cx="642612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FA9C21E-58F6-C246-BF12-444BB3F5D99B}"/>
                    </a:ext>
                  </a:extLst>
                </p:cNvPr>
                <p:cNvSpPr txBox="1"/>
                <p:nvPr/>
              </p:nvSpPr>
              <p:spPr>
                <a:xfrm>
                  <a:off x="2569785" y="1730023"/>
                  <a:ext cx="653191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FA9C21E-58F6-C246-BF12-444BB3F5D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785" y="1730023"/>
                  <a:ext cx="653191" cy="557204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726FE33E-C68E-C34A-A7D9-4B5B228DC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978" y="2020712"/>
              <a:ext cx="931333" cy="15663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4B18465-38B5-4B48-A593-2A7C128633C8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2105378"/>
              <a:ext cx="0" cy="148166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C4DF653-E0D1-824D-B045-B9D32E3D0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2977" y="2074335"/>
              <a:ext cx="85372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3507181-C628-4244-9A3B-276CA72E2072}"/>
                    </a:ext>
                  </a:extLst>
                </p:cNvPr>
                <p:cNvSpPr txBox="1"/>
                <p:nvPr/>
              </p:nvSpPr>
              <p:spPr>
                <a:xfrm>
                  <a:off x="3267428" y="2253664"/>
                  <a:ext cx="60253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TW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3507181-C628-4244-9A3B-276CA72E2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428" y="2253664"/>
                  <a:ext cx="60253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弧線 23">
              <a:extLst>
                <a:ext uri="{FF2B5EF4-FFF2-40B4-BE49-F238E27FC236}">
                  <a16:creationId xmlns:a16="http://schemas.microsoft.com/office/drawing/2014/main" id="{7034494D-922C-A140-8D0B-F3C4024CE318}"/>
                </a:ext>
              </a:extLst>
            </p:cNvPr>
            <p:cNvSpPr/>
            <p:nvPr/>
          </p:nvSpPr>
          <p:spPr>
            <a:xfrm>
              <a:off x="2297290" y="2803878"/>
              <a:ext cx="1611488" cy="1611488"/>
            </a:xfrm>
            <a:prstGeom prst="arc">
              <a:avLst>
                <a:gd name="adj1" fmla="val 18698014"/>
                <a:gd name="adj2" fmla="val 0"/>
              </a:avLst>
            </a:prstGeom>
            <a:ln w="19050">
              <a:solidFill>
                <a:srgbClr val="00206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8EB66FB2-FED1-7C40-B454-673A85FA46C4}"/>
                    </a:ext>
                  </a:extLst>
                </p:cNvPr>
                <p:cNvSpPr txBox="1"/>
                <p:nvPr/>
              </p:nvSpPr>
              <p:spPr>
                <a:xfrm>
                  <a:off x="3777285" y="2867949"/>
                  <a:ext cx="742767" cy="5624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TW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TW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kumimoji="1" lang="en-US" altLang="zh-TW" sz="2800" dirty="0">
                      <a:solidFill>
                        <a:srgbClr val="002060"/>
                      </a:solidFill>
                    </a:rPr>
                    <a:t> </a:t>
                  </a:r>
                  <a:endParaRPr kumimoji="1" lang="zh-TW" altLang="en-US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8EB66FB2-FED1-7C40-B454-673A85FA4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285" y="2867949"/>
                  <a:ext cx="742767" cy="562462"/>
                </a:xfrm>
                <a:prstGeom prst="rect">
                  <a:avLst/>
                </a:prstGeom>
                <a:blipFill>
                  <a:blip r:embed="rId5"/>
                  <a:stretch>
                    <a:fillRect l="-5085" b="-217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72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769C36E6-8D2F-9442-A841-0A9F3C5BF31E}"/>
              </a:ext>
            </a:extLst>
          </p:cNvPr>
          <p:cNvGrpSpPr/>
          <p:nvPr/>
        </p:nvGrpSpPr>
        <p:grpSpPr>
          <a:xfrm>
            <a:off x="-593805" y="982452"/>
            <a:ext cx="13374384" cy="4559968"/>
            <a:chOff x="-593805" y="982452"/>
            <a:chExt cx="13374384" cy="4559968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4D5FD36-092C-144A-879D-E8C76F52C229}"/>
                </a:ext>
              </a:extLst>
            </p:cNvPr>
            <p:cNvGrpSpPr/>
            <p:nvPr/>
          </p:nvGrpSpPr>
          <p:grpSpPr>
            <a:xfrm>
              <a:off x="-593805" y="982452"/>
              <a:ext cx="13374384" cy="4559968"/>
              <a:chOff x="962527" y="902369"/>
              <a:chExt cx="13374384" cy="4559968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D2CAEA1-A08A-B745-A61A-D7D589779339}"/>
                  </a:ext>
                </a:extLst>
              </p:cNvPr>
              <p:cNvSpPr/>
              <p:nvPr/>
            </p:nvSpPr>
            <p:spPr>
              <a:xfrm>
                <a:off x="962527" y="902369"/>
                <a:ext cx="13374384" cy="45599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406F58D-C208-5F43-A7A1-77153AC22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8195" y="1609223"/>
                <a:ext cx="4038600" cy="3543300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E982C747-B0D6-BE43-94B5-1B69229C45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4497"/>
              <a:stretch/>
            </p:blipFill>
            <p:spPr>
              <a:xfrm>
                <a:off x="5833309" y="1609224"/>
                <a:ext cx="4195012" cy="1338514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CD75DB7B-D55F-8A4A-8982-26CA1A8175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1382"/>
              <a:stretch/>
            </p:blipFill>
            <p:spPr>
              <a:xfrm>
                <a:off x="5833309" y="3545046"/>
                <a:ext cx="4195012" cy="1607477"/>
              </a:xfrm>
              <a:prstGeom prst="rect">
                <a:avLst/>
              </a:prstGeom>
            </p:spPr>
          </p:pic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0C7D80D-B5CF-B94C-94F6-1B1FAAAE4CEA}"/>
                  </a:ext>
                </a:extLst>
              </p:cNvPr>
              <p:cNvSpPr txBox="1"/>
              <p:nvPr/>
            </p:nvSpPr>
            <p:spPr>
              <a:xfrm>
                <a:off x="1598195" y="1210997"/>
                <a:ext cx="2003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(a) device structure</a:t>
                </a:r>
                <a:endParaRPr kumimoji="1"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892814B-A79D-F241-8BD4-3E773C0C2D63}"/>
                  </a:ext>
                </a:extLst>
              </p:cNvPr>
              <p:cNvSpPr txBox="1"/>
              <p:nvPr/>
            </p:nvSpPr>
            <p:spPr>
              <a:xfrm>
                <a:off x="5833309" y="1210997"/>
                <a:ext cx="907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(b) EML</a:t>
                </a:r>
                <a:endParaRPr kumimoji="1"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407B5C-95B8-B34D-BF7C-048507E8C95F}"/>
                  </a:ext>
                </a:extLst>
              </p:cNvPr>
              <p:cNvSpPr txBox="1"/>
              <p:nvPr/>
            </p:nvSpPr>
            <p:spPr>
              <a:xfrm>
                <a:off x="5833309" y="3175714"/>
                <a:ext cx="2397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(c) emitting wavelength</a:t>
                </a:r>
                <a:endParaRPr kumimoji="1" lang="zh-TW" altLang="en-US" dirty="0"/>
              </a:p>
            </p:txBody>
          </p:sp>
        </p:grp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1E4D63F3-EE6C-4E4C-856B-CA24EA0AA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8700" y="1699816"/>
              <a:ext cx="3924300" cy="105410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F60E7E-DF06-B448-AFC1-F505062B8C06}"/>
                </a:ext>
              </a:extLst>
            </p:cNvPr>
            <p:cNvSpPr/>
            <p:nvPr/>
          </p:nvSpPr>
          <p:spPr>
            <a:xfrm>
              <a:off x="8818179" y="1660412"/>
              <a:ext cx="2711669" cy="4416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42F2EBA-6A8B-B347-8DD2-ABC5DE2D1088}"/>
              </a:ext>
            </a:extLst>
          </p:cNvPr>
          <p:cNvGrpSpPr/>
          <p:nvPr/>
        </p:nvGrpSpPr>
        <p:grpSpPr>
          <a:xfrm>
            <a:off x="-1772356" y="1174043"/>
            <a:ext cx="14844889" cy="4812419"/>
            <a:chOff x="-1772356" y="1174043"/>
            <a:chExt cx="14844889" cy="481241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D64182D-1312-B345-9689-0CCF66CDFE03}"/>
                </a:ext>
              </a:extLst>
            </p:cNvPr>
            <p:cNvGrpSpPr/>
            <p:nvPr/>
          </p:nvGrpSpPr>
          <p:grpSpPr>
            <a:xfrm>
              <a:off x="-1772356" y="1174043"/>
              <a:ext cx="14844889" cy="4812419"/>
              <a:chOff x="-1772356" y="1174043"/>
              <a:chExt cx="14844889" cy="4812419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0084ADD-A5FC-5C46-A663-F982D0AA3F06}"/>
                  </a:ext>
                </a:extLst>
              </p:cNvPr>
              <p:cNvSpPr/>
              <p:nvPr/>
            </p:nvSpPr>
            <p:spPr>
              <a:xfrm>
                <a:off x="-1772356" y="1174043"/>
                <a:ext cx="14844889" cy="48124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195898C7-5466-1A47-B59D-91978C3ADC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8889" b="5956"/>
              <a:stretch/>
            </p:blipFill>
            <p:spPr>
              <a:xfrm>
                <a:off x="-1512712" y="1422211"/>
                <a:ext cx="9889067" cy="3774526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927EB0D-D45D-324E-ACDF-B5588CC08B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4501"/>
              <a:stretch/>
            </p:blipFill>
            <p:spPr>
              <a:xfrm>
                <a:off x="8669867" y="1422211"/>
                <a:ext cx="4222045" cy="3774526"/>
              </a:xfrm>
              <a:prstGeom prst="rect">
                <a:avLst/>
              </a:prstGeom>
            </p:spPr>
          </p:pic>
        </p:grp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2652ECFF-6018-6F42-850A-A7868B6F2E1A}"/>
                </a:ext>
              </a:extLst>
            </p:cNvPr>
            <p:cNvCxnSpPr/>
            <p:nvPr/>
          </p:nvCxnSpPr>
          <p:spPr>
            <a:xfrm>
              <a:off x="271463" y="5196737"/>
              <a:ext cx="0" cy="46111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36627F65-F57B-9D4F-AA14-7BB5C39EB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63" y="5657850"/>
              <a:ext cx="11920539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6862A7F-CB80-E842-9CCC-C24D8C8BB852}"/>
                </a:ext>
              </a:extLst>
            </p:cNvPr>
            <p:cNvCxnSpPr/>
            <p:nvPr/>
          </p:nvCxnSpPr>
          <p:spPr>
            <a:xfrm>
              <a:off x="12192000" y="5196737"/>
              <a:ext cx="0" cy="461113"/>
            </a:xfrm>
            <a:prstGeom prst="line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37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5859535F-5B9D-5F46-9374-077DBA4A8E77}"/>
              </a:ext>
            </a:extLst>
          </p:cNvPr>
          <p:cNvGrpSpPr/>
          <p:nvPr/>
        </p:nvGrpSpPr>
        <p:grpSpPr>
          <a:xfrm>
            <a:off x="2422963" y="871649"/>
            <a:ext cx="6827520" cy="4840133"/>
            <a:chOff x="2422963" y="871649"/>
            <a:chExt cx="6827520" cy="484013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544D8E9-A4B6-9548-B135-72875F20A575}"/>
                </a:ext>
              </a:extLst>
            </p:cNvPr>
            <p:cNvSpPr/>
            <p:nvPr/>
          </p:nvSpPr>
          <p:spPr>
            <a:xfrm>
              <a:off x="2422963" y="871649"/>
              <a:ext cx="6827520" cy="4840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581FE7D-AB3F-FF4E-9F51-4148206F9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9331" y="975194"/>
              <a:ext cx="5842000" cy="438150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6E8B1B1-00F9-9A48-862B-0B095FB7ADA3}"/>
                </a:ext>
              </a:extLst>
            </p:cNvPr>
            <p:cNvSpPr/>
            <p:nvPr/>
          </p:nvSpPr>
          <p:spPr>
            <a:xfrm>
              <a:off x="4302446" y="1354625"/>
              <a:ext cx="927418" cy="3369960"/>
            </a:xfrm>
            <a:prstGeom prst="rect">
              <a:avLst/>
            </a:prstGeom>
            <a:solidFill>
              <a:srgbClr val="DAE3F3">
                <a:alpha val="50196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623CFC4-DAFB-CA42-919B-039B910B5E57}"/>
                </a:ext>
              </a:extLst>
            </p:cNvPr>
            <p:cNvSpPr txBox="1"/>
            <p:nvPr/>
          </p:nvSpPr>
          <p:spPr>
            <a:xfrm>
              <a:off x="4544481" y="1569939"/>
              <a:ext cx="500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ITO</a:t>
              </a:r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5DD284-6CB8-7942-B2D6-4A00DC599822}"/>
                </a:ext>
              </a:extLst>
            </p:cNvPr>
            <p:cNvSpPr/>
            <p:nvPr/>
          </p:nvSpPr>
          <p:spPr>
            <a:xfrm>
              <a:off x="5228655" y="1354625"/>
              <a:ext cx="499135" cy="33699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196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014DCA5-5369-924A-BDE8-18DA3E139F58}"/>
                </a:ext>
              </a:extLst>
            </p:cNvPr>
            <p:cNvSpPr txBox="1"/>
            <p:nvPr/>
          </p:nvSpPr>
          <p:spPr>
            <a:xfrm>
              <a:off x="5175020" y="1569939"/>
              <a:ext cx="653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TAPC</a:t>
              </a:r>
              <a:endParaRPr kumimoji="1"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8061C18-8F79-CE48-A5F4-152F1AC5AC10}"/>
                </a:ext>
              </a:extLst>
            </p:cNvPr>
            <p:cNvSpPr/>
            <p:nvPr/>
          </p:nvSpPr>
          <p:spPr>
            <a:xfrm>
              <a:off x="5727790" y="1354625"/>
              <a:ext cx="193700" cy="336996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196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698E01B-E3AD-5445-8733-F04F9483F4F8}"/>
                </a:ext>
              </a:extLst>
            </p:cNvPr>
            <p:cNvSpPr txBox="1"/>
            <p:nvPr/>
          </p:nvSpPr>
          <p:spPr>
            <a:xfrm rot="16200000">
              <a:off x="5547360" y="1569939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CBP</a:t>
              </a:r>
              <a:endParaRPr kumimoji="1"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2DBEE88-1F5C-9B4E-A79F-32FC23D297DF}"/>
                </a:ext>
              </a:extLst>
            </p:cNvPr>
            <p:cNvSpPr/>
            <p:nvPr/>
          </p:nvSpPr>
          <p:spPr>
            <a:xfrm>
              <a:off x="5927693" y="1354625"/>
              <a:ext cx="569003" cy="336996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196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9D8373C-2302-314B-8842-F30AB6EAAB85}"/>
                </a:ext>
              </a:extLst>
            </p:cNvPr>
            <p:cNvSpPr txBox="1"/>
            <p:nvPr/>
          </p:nvSpPr>
          <p:spPr>
            <a:xfrm rot="16200000">
              <a:off x="5735259" y="1754605"/>
              <a:ext cx="1169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B3PYMPM</a:t>
              </a:r>
              <a:endParaRPr kumimoji="1"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B171E89-D03A-444D-BE31-64BAA296C704}"/>
                </a:ext>
              </a:extLst>
            </p:cNvPr>
            <p:cNvSpPr/>
            <p:nvPr/>
          </p:nvSpPr>
          <p:spPr>
            <a:xfrm>
              <a:off x="6496696" y="1354625"/>
              <a:ext cx="1397047" cy="33699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196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3495493-A292-CB43-A48C-08ACC0B9BED6}"/>
                </a:ext>
              </a:extLst>
            </p:cNvPr>
            <p:cNvSpPr txBox="1"/>
            <p:nvPr/>
          </p:nvSpPr>
          <p:spPr>
            <a:xfrm>
              <a:off x="6977491" y="1569939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Al</a:t>
              </a:r>
              <a:endParaRPr kumimoji="1" lang="zh-TW" altLang="en-US" dirty="0"/>
            </a:p>
          </p:txBody>
        </p:sp>
        <p:sp>
          <p:nvSpPr>
            <p:cNvPr id="19" name="向下箭號 18">
              <a:extLst>
                <a:ext uri="{FF2B5EF4-FFF2-40B4-BE49-F238E27FC236}">
                  <a16:creationId xmlns:a16="http://schemas.microsoft.com/office/drawing/2014/main" id="{DFBEBF8E-FE24-4D48-A392-F16B692C5361}"/>
                </a:ext>
              </a:extLst>
            </p:cNvPr>
            <p:cNvSpPr/>
            <p:nvPr/>
          </p:nvSpPr>
          <p:spPr>
            <a:xfrm rot="5400000" flipV="1">
              <a:off x="5821426" y="3187972"/>
              <a:ext cx="662473" cy="482056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6579E73D-1569-B349-8359-67F4A80DF7DE}"/>
                </a:ext>
              </a:extLst>
            </p:cNvPr>
            <p:cNvSpPr txBox="1"/>
            <p:nvPr/>
          </p:nvSpPr>
          <p:spPr>
            <a:xfrm rot="16200000">
              <a:off x="3800860" y="1569939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glass</a:t>
              </a:r>
              <a:endParaRPr kumimoji="1"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2CBD3D9-F27C-F942-A1F7-FB9831DBEC2B}"/>
                </a:ext>
              </a:extLst>
            </p:cNvPr>
            <p:cNvSpPr txBox="1"/>
            <p:nvPr/>
          </p:nvSpPr>
          <p:spPr>
            <a:xfrm rot="16200000">
              <a:off x="7941805" y="255341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air</a:t>
              </a:r>
              <a:endParaRPr kumimoji="1" lang="zh-TW" altLang="en-US" dirty="0"/>
            </a:p>
          </p:txBody>
        </p:sp>
        <p:sp>
          <p:nvSpPr>
            <p:cNvPr id="25" name="向下箭號 24">
              <a:extLst>
                <a:ext uri="{FF2B5EF4-FFF2-40B4-BE49-F238E27FC236}">
                  <a16:creationId xmlns:a16="http://schemas.microsoft.com/office/drawing/2014/main" id="{7C8AEEB0-6390-1343-993D-3192948A85B5}"/>
                </a:ext>
              </a:extLst>
            </p:cNvPr>
            <p:cNvSpPr/>
            <p:nvPr/>
          </p:nvSpPr>
          <p:spPr>
            <a:xfrm rot="16200000" flipH="1" flipV="1">
              <a:off x="5248248" y="3187973"/>
              <a:ext cx="662473" cy="482056"/>
            </a:xfrm>
            <a:prstGeom prst="downArrow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39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151</Words>
  <Application>Microsoft Macintosh PowerPoint</Application>
  <PresentationFormat>寬螢幕</PresentationFormat>
  <Paragraphs>66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91</cp:revision>
  <dcterms:created xsi:type="dcterms:W3CDTF">2021-05-11T01:05:56Z</dcterms:created>
  <dcterms:modified xsi:type="dcterms:W3CDTF">2021-06-29T10:01:20Z</dcterms:modified>
</cp:coreProperties>
</file>