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2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EECF8"/>
    <a:srgbClr val="DEEBF7"/>
    <a:srgbClr val="D0CECE"/>
    <a:srgbClr val="AFABAB"/>
    <a:srgbClr val="00448B"/>
    <a:srgbClr val="FBE6D6"/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/>
    <p:restoredTop sz="96405"/>
  </p:normalViewPr>
  <p:slideViewPr>
    <p:cSldViewPr snapToGrid="0" snapToObjects="1">
      <p:cViewPr>
        <p:scale>
          <a:sx n="104" d="100"/>
          <a:sy n="104" d="100"/>
        </p:scale>
        <p:origin x="19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.xml"/><Relationship Id="rId20" Type="http://schemas.openxmlformats.org/officeDocument/2006/relationships/image" Target="NUL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4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2.png"/><Relationship Id="rId22" Type="http://schemas.openxmlformats.org/officeDocument/2006/relationships/image" Target="NUL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A1966CB-8222-694A-8421-52E2A3954355}"/>
              </a:ext>
            </a:extLst>
          </p:cNvPr>
          <p:cNvGrpSpPr/>
          <p:nvPr/>
        </p:nvGrpSpPr>
        <p:grpSpPr>
          <a:xfrm>
            <a:off x="-914400" y="611255"/>
            <a:ext cx="14630400" cy="5635490"/>
            <a:chOff x="-914400" y="611255"/>
            <a:chExt cx="14630400" cy="563549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E092A8A-4555-064F-BC52-1E01D3147A17}"/>
                </a:ext>
              </a:extLst>
            </p:cNvPr>
            <p:cNvSpPr/>
            <p:nvPr/>
          </p:nvSpPr>
          <p:spPr>
            <a:xfrm>
              <a:off x="-914400" y="611255"/>
              <a:ext cx="14630400" cy="5635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9EC012B9-4B1B-C044-B777-EEE9132689D7}"/>
                </a:ext>
              </a:extLst>
            </p:cNvPr>
            <p:cNvGrpSpPr/>
            <p:nvPr/>
          </p:nvGrpSpPr>
          <p:grpSpPr>
            <a:xfrm>
              <a:off x="5975020" y="919288"/>
              <a:ext cx="6895850" cy="4680793"/>
              <a:chOff x="5975020" y="919288"/>
              <a:chExt cx="6895850" cy="4680793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4D95E44-F709-A84A-8983-C2E353AA21EE}"/>
                  </a:ext>
                </a:extLst>
              </p:cNvPr>
              <p:cNvSpPr/>
              <p:nvPr/>
            </p:nvSpPr>
            <p:spPr>
              <a:xfrm>
                <a:off x="6627177" y="4780961"/>
                <a:ext cx="6243691" cy="5397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CC241822-A0DF-F149-A803-21F01E13639D}"/>
                  </a:ext>
                </a:extLst>
              </p:cNvPr>
              <p:cNvSpPr/>
              <p:nvPr/>
            </p:nvSpPr>
            <p:spPr>
              <a:xfrm>
                <a:off x="6627177" y="1855760"/>
                <a:ext cx="6243693" cy="5200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0AB2DCA-793D-5344-9C18-754109451325}"/>
                  </a:ext>
                </a:extLst>
              </p:cNvPr>
              <p:cNvSpPr/>
              <p:nvPr/>
            </p:nvSpPr>
            <p:spPr>
              <a:xfrm>
                <a:off x="6627177" y="2382533"/>
                <a:ext cx="6243693" cy="24055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A4281022-88DD-FE49-A733-9B203C244235}"/>
                  </a:ext>
                </a:extLst>
              </p:cNvPr>
              <p:cNvSpPr txBox="1"/>
              <p:nvPr/>
            </p:nvSpPr>
            <p:spPr>
              <a:xfrm>
                <a:off x="5975020" y="919288"/>
                <a:ext cx="1925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(b) In a structure</a:t>
                </a:r>
                <a:endParaRPr lang="zh-TW" altLang="en-US" sz="2000" dirty="0"/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519E1EEC-E7EC-ED41-A4D3-4BDD36832CEF}"/>
                  </a:ext>
                </a:extLst>
              </p:cNvPr>
              <p:cNvSpPr txBox="1"/>
              <p:nvPr/>
            </p:nvSpPr>
            <p:spPr>
              <a:xfrm>
                <a:off x="7035921" y="2013947"/>
                <a:ext cx="855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1</a:t>
                </a:r>
                <a:endParaRPr lang="zh-TW" altLang="en-US" dirty="0"/>
              </a:p>
            </p:txBody>
          </p: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2647DBC2-6D4D-7442-B1C4-D27F2791821E}"/>
                  </a:ext>
                </a:extLst>
              </p:cNvPr>
              <p:cNvSpPr txBox="1"/>
              <p:nvPr/>
            </p:nvSpPr>
            <p:spPr>
              <a:xfrm>
                <a:off x="7035921" y="2429583"/>
                <a:ext cx="855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2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字方塊 152">
                    <a:extLst>
                      <a:ext uri="{FF2B5EF4-FFF2-40B4-BE49-F238E27FC236}">
                        <a16:creationId xmlns:a16="http://schemas.microsoft.com/office/drawing/2014/main" id="{027EDEDA-CEDB-1147-9B4E-F62DE867FE0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599164" y="2847346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1FBF0D1B-7EF8-014C-8E7E-7506F7F68A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599164" y="2847346"/>
                    <a:ext cx="62228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D7CEF439-C78E-4B4D-BF9F-B783A60A7F0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599164" y="3893461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BD40F9D9-85A9-CC49-936F-4161DACD3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599164" y="3893461"/>
                    <a:ext cx="622286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9E2051E2-0480-A945-B053-235450937CAB}"/>
                  </a:ext>
                </a:extLst>
              </p:cNvPr>
              <p:cNvGrpSpPr/>
              <p:nvPr/>
            </p:nvGrpSpPr>
            <p:grpSpPr>
              <a:xfrm>
                <a:off x="7035921" y="2368438"/>
                <a:ext cx="5595883" cy="2403899"/>
                <a:chOff x="6843767" y="2659700"/>
                <a:chExt cx="3250277" cy="2403899"/>
              </a:xfrm>
            </p:grpSpPr>
            <p:cxnSp>
              <p:nvCxnSpPr>
                <p:cNvPr id="178" name="直線接點 177">
                  <a:extLst>
                    <a:ext uri="{FF2B5EF4-FFF2-40B4-BE49-F238E27FC236}">
                      <a16:creationId xmlns:a16="http://schemas.microsoft.com/office/drawing/2014/main" id="{E140D381-BA31-5044-8C49-A593B1F8F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2659700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接點 178">
                  <a:extLst>
                    <a:ext uri="{FF2B5EF4-FFF2-40B4-BE49-F238E27FC236}">
                      <a16:creationId xmlns:a16="http://schemas.microsoft.com/office/drawing/2014/main" id="{D1211183-A35F-3B4D-8F4A-AF85B29F8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3075337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接點 179">
                  <a:extLst>
                    <a:ext uri="{FF2B5EF4-FFF2-40B4-BE49-F238E27FC236}">
                      <a16:creationId xmlns:a16="http://schemas.microsoft.com/office/drawing/2014/main" id="{59AE47A3-F642-4741-A252-47F85889D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3574100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>
                  <a:extLst>
                    <a:ext uri="{FF2B5EF4-FFF2-40B4-BE49-F238E27FC236}">
                      <a16:creationId xmlns:a16="http://schemas.microsoft.com/office/drawing/2014/main" id="{B6C1865D-C834-2245-9BAD-452C81EA4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4035093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接點 181">
                  <a:extLst>
                    <a:ext uri="{FF2B5EF4-FFF2-40B4-BE49-F238E27FC236}">
                      <a16:creationId xmlns:a16="http://schemas.microsoft.com/office/drawing/2014/main" id="{3E2801C4-B8B3-4A4E-BF55-8FAACB427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5063599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接點 182">
                  <a:extLst>
                    <a:ext uri="{FF2B5EF4-FFF2-40B4-BE49-F238E27FC236}">
                      <a16:creationId xmlns:a16="http://schemas.microsoft.com/office/drawing/2014/main" id="{81F84355-1F27-AB46-A094-C75532B5E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4680532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2F762383-161B-D84D-B0D7-1330AA37F2FA}"/>
                  </a:ext>
                </a:extLst>
              </p:cNvPr>
              <p:cNvSpPr txBox="1"/>
              <p:nvPr/>
            </p:nvSpPr>
            <p:spPr>
              <a:xfrm>
                <a:off x="7035921" y="4417846"/>
                <a:ext cx="1110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m-1</a:t>
                </a:r>
                <a:endParaRPr lang="zh-TW" altLang="en-US" dirty="0"/>
              </a:p>
            </p:txBody>
          </p: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50AE3EC5-251D-1843-B426-E3416C0C1136}"/>
                  </a:ext>
                </a:extLst>
              </p:cNvPr>
              <p:cNvSpPr txBox="1"/>
              <p:nvPr/>
            </p:nvSpPr>
            <p:spPr>
              <a:xfrm>
                <a:off x="7035921" y="4833482"/>
                <a:ext cx="922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m</a:t>
                </a:r>
                <a:endParaRPr lang="zh-TW" altLang="en-US" dirty="0"/>
              </a:p>
            </p:txBody>
          </p:sp>
          <p:cxnSp>
            <p:nvCxnSpPr>
              <p:cNvPr id="158" name="直線單箭頭接點 97">
                <a:extLst>
                  <a:ext uri="{FF2B5EF4-FFF2-40B4-BE49-F238E27FC236}">
                    <a16:creationId xmlns:a16="http://schemas.microsoft.com/office/drawing/2014/main" id="{DB540EAF-0E64-0346-B11D-E96A5DDF862E}"/>
                  </a:ext>
                </a:extLst>
              </p:cNvPr>
              <p:cNvCxnSpPr/>
              <p:nvPr/>
            </p:nvCxnSpPr>
            <p:spPr>
              <a:xfrm>
                <a:off x="8195111" y="2399011"/>
                <a:ext cx="0" cy="36933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字方塊 158">
                    <a:extLst>
                      <a:ext uri="{FF2B5EF4-FFF2-40B4-BE49-F238E27FC236}">
                        <a16:creationId xmlns:a16="http://schemas.microsoft.com/office/drawing/2014/main" id="{CBA33ADE-2948-D946-915C-11890AA6F201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2399011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2" name="文字方塊 51">
                    <a:extLst>
                      <a:ext uri="{FF2B5EF4-FFF2-40B4-BE49-F238E27FC236}">
                        <a16:creationId xmlns:a16="http://schemas.microsoft.com/office/drawing/2014/main" id="{446C73B0-DD15-5149-B746-64A2F94AF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2399011"/>
                    <a:ext cx="47795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0" name="直線單箭頭接點 99">
                <a:extLst>
                  <a:ext uri="{FF2B5EF4-FFF2-40B4-BE49-F238E27FC236}">
                    <a16:creationId xmlns:a16="http://schemas.microsoft.com/office/drawing/2014/main" id="{8A30901C-1236-6949-B855-9B6088791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5111" y="3298350"/>
                <a:ext cx="0" cy="390028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5D129CFA-8A11-0C46-8668-5633B680E76A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865" y="3308698"/>
                    <a:ext cx="4452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47BF569-4E4D-894E-A462-192D9023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865" y="3308698"/>
                    <a:ext cx="44525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2" name="直線單箭頭接點 101">
                <a:extLst>
                  <a:ext uri="{FF2B5EF4-FFF2-40B4-BE49-F238E27FC236}">
                    <a16:creationId xmlns:a16="http://schemas.microsoft.com/office/drawing/2014/main" id="{A2A6DE1E-8A60-FA45-94B0-D1E1E0601B2C}"/>
                  </a:ext>
                </a:extLst>
              </p:cNvPr>
              <p:cNvCxnSpPr/>
              <p:nvPr/>
            </p:nvCxnSpPr>
            <p:spPr>
              <a:xfrm>
                <a:off x="8195111" y="4388165"/>
                <a:ext cx="0" cy="36933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97A073AB-4428-D948-9D88-704578327EA3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4388165"/>
                    <a:ext cx="759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C1FB7BFF-F956-B949-A008-9364A13FE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4388165"/>
                    <a:ext cx="75976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直線單箭頭接點 103">
                <a:extLst>
                  <a:ext uri="{FF2B5EF4-FFF2-40B4-BE49-F238E27FC236}">
                    <a16:creationId xmlns:a16="http://schemas.microsoft.com/office/drawing/2014/main" id="{B8350D32-31C6-8C4C-9408-7BC14EC6719F}"/>
                  </a:ext>
                </a:extLst>
              </p:cNvPr>
              <p:cNvCxnSpPr/>
              <p:nvPr/>
            </p:nvCxnSpPr>
            <p:spPr>
              <a:xfrm>
                <a:off x="8195111" y="1939731"/>
                <a:ext cx="0" cy="38107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單箭頭接點 104">
                <a:extLst>
                  <a:ext uri="{FF2B5EF4-FFF2-40B4-BE49-F238E27FC236}">
                    <a16:creationId xmlns:a16="http://schemas.microsoft.com/office/drawing/2014/main" id="{811019F2-C8B1-4149-9427-BF21E0F858DA}"/>
                  </a:ext>
                </a:extLst>
              </p:cNvPr>
              <p:cNvCxnSpPr/>
              <p:nvPr/>
            </p:nvCxnSpPr>
            <p:spPr>
              <a:xfrm>
                <a:off x="8195111" y="4894268"/>
                <a:ext cx="0" cy="38107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9AF82C7C-160B-7348-A714-99EFE7A8BC27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1959638"/>
                    <a:ext cx="472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2A682724-E1AE-B147-B994-2EB79E227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1959638"/>
                    <a:ext cx="47263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文字方塊 169">
                    <a:extLst>
                      <a:ext uri="{FF2B5EF4-FFF2-40B4-BE49-F238E27FC236}">
                        <a16:creationId xmlns:a16="http://schemas.microsoft.com/office/drawing/2014/main" id="{4661A74F-BC79-0646-B621-0D2E04F7BA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4850043"/>
                    <a:ext cx="5401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2EB07D6F-F3F1-4346-A230-96CBF02C1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4850043"/>
                    <a:ext cx="54014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5852A1D5-1338-2749-A5BE-557315076D1E}"/>
                  </a:ext>
                </a:extLst>
              </p:cNvPr>
              <p:cNvCxnSpPr/>
              <p:nvPr/>
            </p:nvCxnSpPr>
            <p:spPr>
              <a:xfrm>
                <a:off x="8913375" y="1633251"/>
                <a:ext cx="0" cy="396683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5 角星形 171">
                <a:extLst>
                  <a:ext uri="{FF2B5EF4-FFF2-40B4-BE49-F238E27FC236}">
                    <a16:creationId xmlns:a16="http://schemas.microsoft.com/office/drawing/2014/main" id="{F1326A4E-AFEF-374C-9764-B622E2923349}"/>
                  </a:ext>
                </a:extLst>
              </p:cNvPr>
              <p:cNvSpPr/>
              <p:nvPr/>
            </p:nvSpPr>
            <p:spPr>
              <a:xfrm>
                <a:off x="10309197" y="3243427"/>
                <a:ext cx="492984" cy="492984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BF47A4DD-BE86-3B49-AFAC-F286886CD76F}"/>
                  </a:ext>
                </a:extLst>
              </p:cNvPr>
              <p:cNvSpPr txBox="1"/>
              <p:nvPr/>
            </p:nvSpPr>
            <p:spPr>
              <a:xfrm>
                <a:off x="9266539" y="3846297"/>
                <a:ext cx="3009953" cy="70788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rgbClr val="FF0000"/>
                    </a:solidFill>
                  </a:rPr>
                  <a:t>Only an ensemble of emitter is supported.</a:t>
                </a:r>
                <a:endParaRPr kumimoji="1" lang="zh-TW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DB06C5A1-F850-E744-9C13-AA03B0B7A0E8}"/>
                </a:ext>
              </a:extLst>
            </p:cNvPr>
            <p:cNvSpPr txBox="1"/>
            <p:nvPr/>
          </p:nvSpPr>
          <p:spPr>
            <a:xfrm>
              <a:off x="-768638" y="917704"/>
              <a:ext cx="1597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(a) In vacuum</a:t>
              </a:r>
              <a:endParaRPr lang="zh-TW" altLang="en-US" sz="2000" dirty="0"/>
            </a:p>
          </p:txBody>
        </p:sp>
        <p:sp>
          <p:nvSpPr>
            <p:cNvPr id="120" name="5 角星形 119">
              <a:extLst>
                <a:ext uri="{FF2B5EF4-FFF2-40B4-BE49-F238E27FC236}">
                  <a16:creationId xmlns:a16="http://schemas.microsoft.com/office/drawing/2014/main" id="{65DFA426-B515-594D-8318-DD00AACF1CB9}"/>
                </a:ext>
              </a:extLst>
            </p:cNvPr>
            <p:cNvSpPr/>
            <p:nvPr/>
          </p:nvSpPr>
          <p:spPr>
            <a:xfrm>
              <a:off x="1875542" y="3353313"/>
              <a:ext cx="492984" cy="492984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82D33F31-F65B-6B45-9C5A-4F53023B9B47}"/>
                    </a:ext>
                  </a:extLst>
                </p:cNvPr>
                <p:cNvSpPr txBox="1"/>
                <p:nvPr/>
              </p:nvSpPr>
              <p:spPr>
                <a:xfrm>
                  <a:off x="-22660" y="1741526"/>
                  <a:ext cx="1408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Power: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82D33F31-F65B-6B45-9C5A-4F53023B9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660" y="1741526"/>
                  <a:ext cx="1408206" cy="461665"/>
                </a:xfrm>
                <a:prstGeom prst="rect">
                  <a:avLst/>
                </a:prstGeom>
                <a:blipFill>
                  <a:blip r:embed="rId27"/>
                  <a:stretch>
                    <a:fillRect l="-7207" t="-8108" b="-297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5073BB6A-3CAC-184D-9DFD-B6B8891A4021}"/>
                    </a:ext>
                  </a:extLst>
                </p:cNvPr>
                <p:cNvSpPr txBox="1"/>
                <p:nvPr/>
              </p:nvSpPr>
              <p:spPr>
                <a:xfrm>
                  <a:off x="-8964" y="2257956"/>
                  <a:ext cx="34308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Intrinsic Rate Constant: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5073BB6A-3CAC-184D-9DFD-B6B8891A4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964" y="2257956"/>
                  <a:ext cx="3430811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952" t="-7895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C6BD37B3-2876-8B42-A03E-5F3FED845845}"/>
                    </a:ext>
                  </a:extLst>
                </p:cNvPr>
                <p:cNvSpPr txBox="1"/>
                <p:nvPr/>
              </p:nvSpPr>
              <p:spPr>
                <a:xfrm>
                  <a:off x="8999172" y="874736"/>
                  <a:ext cx="2148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Power: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 sz="2400">
                          <a:latin typeface="Cambria Math" panose="02040503050406030204" pitchFamily="18" charset="0"/>
                        </a:rPr>
                        <m:t>F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C6BD37B3-2876-8B42-A03E-5F3FED845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2" y="874736"/>
                  <a:ext cx="2148217" cy="461665"/>
                </a:xfrm>
                <a:prstGeom prst="rect">
                  <a:avLst/>
                </a:prstGeom>
                <a:blipFill>
                  <a:blip r:embed="rId29"/>
                  <a:stretch>
                    <a:fillRect l="-4118" t="-7895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74695E58-9E72-E34E-9C27-B7363072B473}"/>
                    </a:ext>
                  </a:extLst>
                </p:cNvPr>
                <p:cNvSpPr txBox="1"/>
                <p:nvPr/>
              </p:nvSpPr>
              <p:spPr>
                <a:xfrm>
                  <a:off x="9012868" y="1391166"/>
                  <a:ext cx="3093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Rate Constant: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74695E58-9E72-E34E-9C27-B7363072B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2868" y="1391166"/>
                  <a:ext cx="3093283" cy="461665"/>
                </a:xfrm>
                <a:prstGeom prst="rect">
                  <a:avLst/>
                </a:prstGeom>
                <a:blipFill>
                  <a:blip r:embed="rId30"/>
                  <a:stretch>
                    <a:fillRect l="-2857" t="-8108" b="-297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A3C7AC59-F156-234E-AD0B-58821351CDC9}"/>
              </a:ext>
            </a:extLst>
          </p:cNvPr>
          <p:cNvGrpSpPr/>
          <p:nvPr/>
        </p:nvGrpSpPr>
        <p:grpSpPr>
          <a:xfrm>
            <a:off x="-2817760" y="591796"/>
            <a:ext cx="15831393" cy="5674407"/>
            <a:chOff x="-2817760" y="591796"/>
            <a:chExt cx="15831393" cy="5674407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C36FFA30-F27A-B348-8D5B-32D637B910A7}"/>
                </a:ext>
              </a:extLst>
            </p:cNvPr>
            <p:cNvGrpSpPr/>
            <p:nvPr/>
          </p:nvGrpSpPr>
          <p:grpSpPr>
            <a:xfrm>
              <a:off x="-2817760" y="591796"/>
              <a:ext cx="15831393" cy="5674407"/>
              <a:chOff x="-634702" y="813672"/>
              <a:chExt cx="15831393" cy="5674407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8DF7CD91-F1BA-AF4F-9140-CBCFB5515D3B}"/>
                  </a:ext>
                </a:extLst>
              </p:cNvPr>
              <p:cNvGrpSpPr/>
              <p:nvPr/>
            </p:nvGrpSpPr>
            <p:grpSpPr>
              <a:xfrm>
                <a:off x="-634702" y="813672"/>
                <a:ext cx="15831393" cy="5674407"/>
                <a:chOff x="-1" y="392905"/>
                <a:chExt cx="15831393" cy="5674407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91AB0B3-0321-814B-9C17-FFEF0335161C}"/>
                    </a:ext>
                  </a:extLst>
                </p:cNvPr>
                <p:cNvSpPr/>
                <p:nvPr/>
              </p:nvSpPr>
              <p:spPr>
                <a:xfrm>
                  <a:off x="-1" y="392905"/>
                  <a:ext cx="15831393" cy="56744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grpSp>
              <p:nvGrpSpPr>
                <p:cNvPr id="6" name="群組 5">
                  <a:extLst>
                    <a:ext uri="{FF2B5EF4-FFF2-40B4-BE49-F238E27FC236}">
                      <a16:creationId xmlns:a16="http://schemas.microsoft.com/office/drawing/2014/main" id="{E4B0EA81-D9CD-644F-9AE1-F841804DD0CE}"/>
                    </a:ext>
                  </a:extLst>
                </p:cNvPr>
                <p:cNvGrpSpPr/>
                <p:nvPr/>
              </p:nvGrpSpPr>
              <p:grpSpPr>
                <a:xfrm>
                  <a:off x="192327" y="877421"/>
                  <a:ext cx="15254741" cy="4979832"/>
                  <a:chOff x="192327" y="877421"/>
                  <a:chExt cx="15254741" cy="4979832"/>
                </a:xfrm>
              </p:grpSpPr>
              <p:sp>
                <p:nvSpPr>
                  <p:cNvPr id="7" name="圓角矩形 6">
                    <a:extLst>
                      <a:ext uri="{FF2B5EF4-FFF2-40B4-BE49-F238E27FC236}">
                        <a16:creationId xmlns:a16="http://schemas.microsoft.com/office/drawing/2014/main" id="{504843BA-D851-244E-8AC2-CA3FF47BF932}"/>
                      </a:ext>
                    </a:extLst>
                  </p:cNvPr>
                  <p:cNvSpPr/>
                  <p:nvPr/>
                </p:nvSpPr>
                <p:spPr>
                  <a:xfrm>
                    <a:off x="1670795" y="888178"/>
                    <a:ext cx="2334410" cy="527125"/>
                  </a:xfrm>
                  <a:prstGeom prst="roundRect">
                    <a:avLst/>
                  </a:prstGeom>
                  <a:solidFill>
                    <a:srgbClr val="DEECF8"/>
                  </a:solidFill>
                  <a:ln w="28575">
                    <a:solidFill>
                      <a:srgbClr val="2F518F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Load Material/User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8" name="圓角矩形 7">
                    <a:extLst>
                      <a:ext uri="{FF2B5EF4-FFF2-40B4-BE49-F238E27FC236}">
                        <a16:creationId xmlns:a16="http://schemas.microsoft.com/office/drawing/2014/main" id="{4DA8E16A-32AE-5643-AFDE-B5471199627B}"/>
                      </a:ext>
                    </a:extLst>
                  </p:cNvPr>
                  <p:cNvSpPr/>
                  <p:nvPr/>
                </p:nvSpPr>
                <p:spPr>
                  <a:xfrm>
                    <a:off x="1670795" y="1973349"/>
                    <a:ext cx="3410175" cy="527125"/>
                  </a:xfrm>
                  <a:prstGeom prst="roundRect">
                    <a:avLst/>
                  </a:prstGeom>
                  <a:solidFill>
                    <a:srgbClr val="DEECF8"/>
                  </a:solidFill>
                  <a:ln w="28575">
                    <a:solidFill>
                      <a:srgbClr val="2F518F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Load Structure/Structure List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9" name="向右箭號 8">
                    <a:extLst>
                      <a:ext uri="{FF2B5EF4-FFF2-40B4-BE49-F238E27FC236}">
                        <a16:creationId xmlns:a16="http://schemas.microsoft.com/office/drawing/2014/main" id="{2B508851-63D3-2B42-AD45-8E567F31FC4D}"/>
                      </a:ext>
                    </a:extLst>
                  </p:cNvPr>
                  <p:cNvSpPr/>
                  <p:nvPr/>
                </p:nvSpPr>
                <p:spPr>
                  <a:xfrm>
                    <a:off x="950035" y="877421"/>
                    <a:ext cx="613186" cy="548639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0" name="向右箭號 9">
                    <a:extLst>
                      <a:ext uri="{FF2B5EF4-FFF2-40B4-BE49-F238E27FC236}">
                        <a16:creationId xmlns:a16="http://schemas.microsoft.com/office/drawing/2014/main" id="{6D716B57-BA7C-3944-8275-4F9BA83E5769}"/>
                      </a:ext>
                    </a:extLst>
                  </p:cNvPr>
                  <p:cNvSpPr/>
                  <p:nvPr/>
                </p:nvSpPr>
                <p:spPr>
                  <a:xfrm>
                    <a:off x="950035" y="1962592"/>
                    <a:ext cx="613186" cy="548639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9AD657C2-4D4A-0E48-9090-E3A2C0F07A37}"/>
                      </a:ext>
                    </a:extLst>
                  </p:cNvPr>
                  <p:cNvSpPr txBox="1"/>
                  <p:nvPr/>
                </p:nvSpPr>
                <p:spPr>
                  <a:xfrm>
                    <a:off x="192327" y="920908"/>
                    <a:ext cx="75770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400" dirty="0"/>
                      <a:t>start</a:t>
                    </a:r>
                    <a:endParaRPr kumimoji="1" lang="zh-TW" altLang="en-US" sz="2400" dirty="0"/>
                  </a:p>
                </p:txBody>
              </p:sp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B72A39D7-9E7E-E344-8610-8ACD649F61D0}"/>
                      </a:ext>
                    </a:extLst>
                  </p:cNvPr>
                  <p:cNvSpPr txBox="1"/>
                  <p:nvPr/>
                </p:nvSpPr>
                <p:spPr>
                  <a:xfrm>
                    <a:off x="192327" y="2006079"/>
                    <a:ext cx="75770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400" dirty="0"/>
                      <a:t>start</a:t>
                    </a:r>
                    <a:endParaRPr kumimoji="1" lang="zh-TW" altLang="en-US" sz="2400" dirty="0"/>
                  </a:p>
                </p:txBody>
              </p:sp>
              <p:cxnSp>
                <p:nvCxnSpPr>
                  <p:cNvPr id="13" name="直線箭頭接點 12">
                    <a:extLst>
                      <a:ext uri="{FF2B5EF4-FFF2-40B4-BE49-F238E27FC236}">
                        <a16:creationId xmlns:a16="http://schemas.microsoft.com/office/drawing/2014/main" id="{AF8ED452-291E-E24B-846A-7ACC89BD87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75654" y="1435921"/>
                    <a:ext cx="0" cy="52667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9815EDB9-C4A6-CF4E-B875-14903BEA89BA}"/>
                      </a:ext>
                    </a:extLst>
                  </p:cNvPr>
                  <p:cNvCxnSpPr/>
                  <p:nvPr/>
                </p:nvCxnSpPr>
                <p:spPr>
                  <a:xfrm>
                    <a:off x="2038827" y="2511230"/>
                    <a:ext cx="0" cy="156264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圓角矩形 18">
                    <a:extLst>
                      <a:ext uri="{FF2B5EF4-FFF2-40B4-BE49-F238E27FC236}">
                        <a16:creationId xmlns:a16="http://schemas.microsoft.com/office/drawing/2014/main" id="{9B290AD4-96B6-A24F-AA9E-920410EE981D}"/>
                      </a:ext>
                    </a:extLst>
                  </p:cNvPr>
                  <p:cNvSpPr/>
                  <p:nvPr/>
                </p:nvSpPr>
                <p:spPr>
                  <a:xfrm>
                    <a:off x="2659320" y="3789587"/>
                    <a:ext cx="1775418" cy="557590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k/ko max.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23" name="圓角矩形 22">
                    <a:extLst>
                      <a:ext uri="{FF2B5EF4-FFF2-40B4-BE49-F238E27FC236}">
                        <a16:creationId xmlns:a16="http://schemas.microsoft.com/office/drawing/2014/main" id="{A6187290-B0E1-B84F-8CDF-3F9FFC5F35A8}"/>
                      </a:ext>
                    </a:extLst>
                  </p:cNvPr>
                  <p:cNvSpPr/>
                  <p:nvPr/>
                </p:nvSpPr>
                <p:spPr>
                  <a:xfrm>
                    <a:off x="5015855" y="3777445"/>
                    <a:ext cx="1261344" cy="527125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Tolerance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27" name="圓角矩形 26">
                    <a:extLst>
                      <a:ext uri="{FF2B5EF4-FFF2-40B4-BE49-F238E27FC236}">
                        <a16:creationId xmlns:a16="http://schemas.microsoft.com/office/drawing/2014/main" id="{6FEE89EE-01E6-EB42-B0DA-55C547EFF0D6}"/>
                      </a:ext>
                    </a:extLst>
                  </p:cNvPr>
                  <p:cNvSpPr/>
                  <p:nvPr/>
                </p:nvSpPr>
                <p:spPr>
                  <a:xfrm>
                    <a:off x="13675328" y="3777444"/>
                    <a:ext cx="1471617" cy="527125"/>
                  </a:xfrm>
                  <a:prstGeom prst="roundRect">
                    <a:avLst/>
                  </a:prstGeom>
                  <a:solidFill>
                    <a:srgbClr val="FFFF00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Calculate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28" name="圓角矩形 27">
                    <a:extLst>
                      <a:ext uri="{FF2B5EF4-FFF2-40B4-BE49-F238E27FC236}">
                        <a16:creationId xmlns:a16="http://schemas.microsoft.com/office/drawing/2014/main" id="{BD9DEA46-D77F-4C4F-8C0C-5AA3744B00E5}"/>
                      </a:ext>
                    </a:extLst>
                  </p:cNvPr>
                  <p:cNvSpPr/>
                  <p:nvPr/>
                </p:nvSpPr>
                <p:spPr>
                  <a:xfrm>
                    <a:off x="1563219" y="2777490"/>
                    <a:ext cx="13883849" cy="2846070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4D04AD3A-7CC4-394A-ABA2-F583BF95C50A}"/>
                      </a:ext>
                    </a:extLst>
                  </p:cNvPr>
                  <p:cNvSpPr/>
                  <p:nvPr/>
                </p:nvSpPr>
                <p:spPr>
                  <a:xfrm>
                    <a:off x="1384971" y="5330128"/>
                    <a:ext cx="3489059" cy="527125"/>
                  </a:xfrm>
                  <a:prstGeom prst="roundRect">
                    <a:avLst/>
                  </a:prstGeom>
                  <a:solidFill>
                    <a:srgbClr val="DEECF8"/>
                  </a:solidFill>
                  <a:ln w="28575">
                    <a:solidFill>
                      <a:srgbClr val="2F518F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Purcell factor</a:t>
                    </a:r>
                    <a:endParaRPr kumimoji="1" lang="zh-TW" altLang="en-US" sz="2000" dirty="0"/>
                  </a:p>
                </p:txBody>
              </p:sp>
              <p:cxnSp>
                <p:nvCxnSpPr>
                  <p:cNvPr id="43" name="直線箭頭接點 42">
                    <a:extLst>
                      <a:ext uri="{FF2B5EF4-FFF2-40B4-BE49-F238E27FC236}">
                        <a16:creationId xmlns:a16="http://schemas.microsoft.com/office/drawing/2014/main" id="{8D5AF368-E975-C54E-82BD-63EB6017D0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88832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箭頭接點 43">
                    <a:extLst>
                      <a:ext uri="{FF2B5EF4-FFF2-40B4-BE49-F238E27FC236}">
                        <a16:creationId xmlns:a16="http://schemas.microsoft.com/office/drawing/2014/main" id="{3C0D3FC7-6E54-3842-A6FA-64FEBEE54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90319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箭頭接點 52">
                    <a:extLst>
                      <a:ext uri="{FF2B5EF4-FFF2-40B4-BE49-F238E27FC236}">
                        <a16:creationId xmlns:a16="http://schemas.microsoft.com/office/drawing/2014/main" id="{9DF839F3-3B4C-F141-A7E3-D87CD51DD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49070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箭頭接點 54">
                    <a:extLst>
                      <a:ext uri="{FF2B5EF4-FFF2-40B4-BE49-F238E27FC236}">
                        <a16:creationId xmlns:a16="http://schemas.microsoft.com/office/drawing/2014/main" id="{2068D847-61F6-084C-B462-0179ADF9E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88193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>
                    <a:extLst>
                      <a:ext uri="{FF2B5EF4-FFF2-40B4-BE49-F238E27FC236}">
                        <a16:creationId xmlns:a16="http://schemas.microsoft.com/office/drawing/2014/main" id="{B88390A2-5BAF-9B4C-8EB3-EC4D7539F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2184" y="2511230"/>
                    <a:ext cx="0" cy="71887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id="{5E3E36D6-D547-6E46-A9AC-092CB1D003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12184" y="3230108"/>
                    <a:ext cx="9962688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圓角矩形 48">
                <a:extLst>
                  <a:ext uri="{FF2B5EF4-FFF2-40B4-BE49-F238E27FC236}">
                    <a16:creationId xmlns:a16="http://schemas.microsoft.com/office/drawing/2014/main" id="{8F956766-C267-A944-B4B9-22CFF90B76E8}"/>
                  </a:ext>
                </a:extLst>
              </p:cNvPr>
              <p:cNvSpPr/>
              <p:nvPr/>
            </p:nvSpPr>
            <p:spPr>
              <a:xfrm>
                <a:off x="6284002" y="4130041"/>
                <a:ext cx="1471616" cy="663466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Recursive Limit</a:t>
                </a:r>
                <a:endParaRPr kumimoji="1" lang="zh-TW" altLang="en-US" sz="2000" dirty="0"/>
              </a:p>
            </p:txBody>
          </p:sp>
          <p:cxnSp>
            <p:nvCxnSpPr>
              <p:cNvPr id="41" name="直線箭頭接點 40">
                <a:extLst>
                  <a:ext uri="{FF2B5EF4-FFF2-40B4-BE49-F238E27FC236}">
                    <a16:creationId xmlns:a16="http://schemas.microsoft.com/office/drawing/2014/main" id="{C4B485AF-7B0B-E94F-A1F8-F355B48E1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126" y="4469002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箭頭接點 41">
                <a:extLst>
                  <a:ext uri="{FF2B5EF4-FFF2-40B4-BE49-F238E27FC236}">
                    <a16:creationId xmlns:a16="http://schemas.microsoft.com/office/drawing/2014/main" id="{E800AC69-6C9E-FC42-AB2D-0F3D1BB3F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037" y="4469002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圓角矩形 51">
                <a:extLst>
                  <a:ext uri="{FF2B5EF4-FFF2-40B4-BE49-F238E27FC236}">
                    <a16:creationId xmlns:a16="http://schemas.microsoft.com/office/drawing/2014/main" id="{45391B2D-0E8B-634C-ABA8-814457450629}"/>
                  </a:ext>
                </a:extLst>
              </p:cNvPr>
              <p:cNvSpPr/>
              <p:nvPr/>
            </p:nvSpPr>
            <p:spPr>
              <a:xfrm>
                <a:off x="8342753" y="4130041"/>
                <a:ext cx="1471616" cy="663466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checkbox</a:t>
                </a:r>
                <a:endParaRPr kumimoji="1" lang="zh-TW" altLang="en-US" sz="2000" dirty="0"/>
              </a:p>
            </p:txBody>
          </p:sp>
          <p:sp>
            <p:nvSpPr>
              <p:cNvPr id="54" name="圓角矩形 53">
                <a:extLst>
                  <a:ext uri="{FF2B5EF4-FFF2-40B4-BE49-F238E27FC236}">
                    <a16:creationId xmlns:a16="http://schemas.microsoft.com/office/drawing/2014/main" id="{45B03F72-5375-F44B-AFA2-2A53FEC3E81F}"/>
                  </a:ext>
                </a:extLst>
              </p:cNvPr>
              <p:cNvSpPr/>
              <p:nvPr/>
            </p:nvSpPr>
            <p:spPr>
              <a:xfrm>
                <a:off x="10401504" y="4130041"/>
                <a:ext cx="2051988" cy="663466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Reference Purcell Factor</a:t>
                </a:r>
                <a:endParaRPr kumimoji="1" lang="zh-TW" altLang="en-US" sz="2000" dirty="0"/>
              </a:p>
            </p:txBody>
          </p:sp>
          <p:cxnSp>
            <p:nvCxnSpPr>
              <p:cNvPr id="58" name="直線箭頭接點 57">
                <a:extLst>
                  <a:ext uri="{FF2B5EF4-FFF2-40B4-BE49-F238E27FC236}">
                    <a16:creationId xmlns:a16="http://schemas.microsoft.com/office/drawing/2014/main" id="{9F0F5E79-52BE-5447-BE2B-283E5399F6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258202" y="3924544"/>
                <a:ext cx="56393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1117A65-99D2-7E41-8558-9779CFD83A5D}"/>
                </a:ext>
              </a:extLst>
            </p:cNvPr>
            <p:cNvSpPr txBox="1"/>
            <p:nvPr/>
          </p:nvSpPr>
          <p:spPr>
            <a:xfrm>
              <a:off x="5097936" y="2998355"/>
              <a:ext cx="23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recommended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204A5087-910D-564C-A1B8-92627A527F39}"/>
                </a:ext>
              </a:extLst>
            </p:cNvPr>
            <p:cNvSpPr txBox="1"/>
            <p:nvPr/>
          </p:nvSpPr>
          <p:spPr>
            <a:xfrm>
              <a:off x="2180917" y="5443141"/>
              <a:ext cx="49734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It is recommended to use the default settings.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2EF294E-D98F-A943-9CA6-209BB39EECED}"/>
              </a:ext>
            </a:extLst>
          </p:cNvPr>
          <p:cNvGrpSpPr/>
          <p:nvPr/>
        </p:nvGrpSpPr>
        <p:grpSpPr>
          <a:xfrm>
            <a:off x="2582562" y="-1186249"/>
            <a:ext cx="7389341" cy="7908325"/>
            <a:chOff x="2582562" y="-1186249"/>
            <a:chExt cx="7389341" cy="7908325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65C2155-D641-F34D-8164-09238EEE1E6C}"/>
                </a:ext>
              </a:extLst>
            </p:cNvPr>
            <p:cNvSpPr/>
            <p:nvPr/>
          </p:nvSpPr>
          <p:spPr>
            <a:xfrm>
              <a:off x="2582562" y="-1186249"/>
              <a:ext cx="7389341" cy="7908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49E8DFE0-BEB4-334B-8E25-90D156C301F3}"/>
                </a:ext>
              </a:extLst>
            </p:cNvPr>
            <p:cNvGrpSpPr/>
            <p:nvPr/>
          </p:nvGrpSpPr>
          <p:grpSpPr>
            <a:xfrm>
              <a:off x="2820674" y="-945274"/>
              <a:ext cx="6779941" cy="7147686"/>
              <a:chOff x="2820674" y="-945274"/>
              <a:chExt cx="6779941" cy="7147686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FE9CDE2-742B-584C-BDC6-E1AD1DEBA8C0}"/>
                  </a:ext>
                </a:extLst>
              </p:cNvPr>
              <p:cNvGrpSpPr/>
              <p:nvPr/>
            </p:nvGrpSpPr>
            <p:grpSpPr>
              <a:xfrm>
                <a:off x="2820674" y="-945274"/>
                <a:ext cx="6779941" cy="6222844"/>
                <a:chOff x="1484243" y="371061"/>
                <a:chExt cx="6779941" cy="6222844"/>
              </a:xfrm>
            </p:grpSpPr>
            <p:sp>
              <p:nvSpPr>
                <p:cNvPr id="31" name="手繪多邊形 30">
                  <a:extLst>
                    <a:ext uri="{FF2B5EF4-FFF2-40B4-BE49-F238E27FC236}">
                      <a16:creationId xmlns:a16="http://schemas.microsoft.com/office/drawing/2014/main" id="{EC0318DE-DD75-4744-BC0E-E3E18690A148}"/>
                    </a:ext>
                  </a:extLst>
                </p:cNvPr>
                <p:cNvSpPr/>
                <p:nvPr/>
              </p:nvSpPr>
              <p:spPr>
                <a:xfrm>
                  <a:off x="1996386" y="1304057"/>
                  <a:ext cx="4046250" cy="1643281"/>
                </a:xfrm>
                <a:custGeom>
                  <a:avLst/>
                  <a:gdLst>
                    <a:gd name="connsiteX0" fmla="*/ 2373587 w 4046250"/>
                    <a:gd name="connsiteY0" fmla="*/ 12 h 1643281"/>
                    <a:gd name="connsiteX1" fmla="*/ 3116964 w 4046250"/>
                    <a:gd name="connsiteY1" fmla="*/ 410829 h 1643281"/>
                    <a:gd name="connsiteX2" fmla="*/ 3364757 w 4046250"/>
                    <a:gd name="connsiteY2" fmla="*/ 742134 h 1643281"/>
                    <a:gd name="connsiteX3" fmla="*/ 3899466 w 4046250"/>
                    <a:gd name="connsiteY3" fmla="*/ 1258968 h 1643281"/>
                    <a:gd name="connsiteX4" fmla="*/ 4046250 w 4046250"/>
                    <a:gd name="connsiteY4" fmla="*/ 1344464 h 1643281"/>
                    <a:gd name="connsiteX5" fmla="*/ 4046250 w 4046250"/>
                    <a:gd name="connsiteY5" fmla="*/ 1643281 h 1643281"/>
                    <a:gd name="connsiteX6" fmla="*/ 0 w 4046250"/>
                    <a:gd name="connsiteY6" fmla="*/ 1643281 h 1643281"/>
                    <a:gd name="connsiteX7" fmla="*/ 1004210 w 4046250"/>
                    <a:gd name="connsiteY7" fmla="*/ 1471003 h 1643281"/>
                    <a:gd name="connsiteX8" fmla="*/ 1734545 w 4046250"/>
                    <a:gd name="connsiteY8" fmla="*/ 1007177 h 1643281"/>
                    <a:gd name="connsiteX9" fmla="*/ 2112754 w 4046250"/>
                    <a:gd name="connsiteY9" fmla="*/ 424081 h 1643281"/>
                    <a:gd name="connsiteX10" fmla="*/ 2373587 w 4046250"/>
                    <a:gd name="connsiteY10" fmla="*/ 12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6250" h="1643281">
                      <a:moveTo>
                        <a:pt x="2373587" y="12"/>
                      </a:moveTo>
                      <a:cubicBezTo>
                        <a:pt x="2540955" y="-2197"/>
                        <a:pt x="2951769" y="287142"/>
                        <a:pt x="3116964" y="410829"/>
                      </a:cubicBezTo>
                      <a:cubicBezTo>
                        <a:pt x="3282159" y="534516"/>
                        <a:pt x="3234340" y="600778"/>
                        <a:pt x="3364757" y="742134"/>
                      </a:cubicBezTo>
                      <a:cubicBezTo>
                        <a:pt x="3495174" y="883490"/>
                        <a:pt x="3697319" y="1126446"/>
                        <a:pt x="3899466" y="1258968"/>
                      </a:cubicBezTo>
                      <a:lnTo>
                        <a:pt x="4046250" y="1344464"/>
                      </a:lnTo>
                      <a:lnTo>
                        <a:pt x="4046250" y="1643281"/>
                      </a:lnTo>
                      <a:lnTo>
                        <a:pt x="0" y="1643281"/>
                      </a:lnTo>
                      <a:cubicBezTo>
                        <a:pt x="357559" y="1610150"/>
                        <a:pt x="715120" y="1577020"/>
                        <a:pt x="1004210" y="1471003"/>
                      </a:cubicBezTo>
                      <a:cubicBezTo>
                        <a:pt x="1293300" y="1364986"/>
                        <a:pt x="1549788" y="1181664"/>
                        <a:pt x="1734545" y="1007177"/>
                      </a:cubicBezTo>
                      <a:cubicBezTo>
                        <a:pt x="1919302" y="832690"/>
                        <a:pt x="2006247" y="591942"/>
                        <a:pt x="2112754" y="424081"/>
                      </a:cubicBezTo>
                      <a:cubicBezTo>
                        <a:pt x="2219261" y="256220"/>
                        <a:pt x="2206220" y="2221"/>
                        <a:pt x="2373587" y="1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9A813A27-4603-B34B-B3C6-75B5FCF88F04}"/>
                    </a:ext>
                  </a:extLst>
                </p:cNvPr>
                <p:cNvSpPr/>
                <p:nvPr/>
              </p:nvSpPr>
              <p:spPr>
                <a:xfrm>
                  <a:off x="1873620" y="2762286"/>
                  <a:ext cx="4439716" cy="400933"/>
                </a:xfrm>
                <a:prstGeom prst="ellipse">
                  <a:avLst/>
                </a:prstGeom>
                <a:solidFill>
                  <a:srgbClr val="FFF2CC">
                    <a:alpha val="50588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5" name="直線箭頭接點 14">
                  <a:extLst>
                    <a:ext uri="{FF2B5EF4-FFF2-40B4-BE49-F238E27FC236}">
                      <a16:creationId xmlns:a16="http://schemas.microsoft.com/office/drawing/2014/main" id="{28D7FE5B-700B-EB4A-8A34-FA6986200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3516" y="2947338"/>
                  <a:ext cx="617502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A557AC8-D302-DD4A-AF39-C9BEA9A1ED8A}"/>
                    </a:ext>
                  </a:extLst>
                </p:cNvPr>
                <p:cNvSpPr txBox="1"/>
                <p:nvPr/>
              </p:nvSpPr>
              <p:spPr>
                <a:xfrm>
                  <a:off x="1484243" y="371061"/>
                  <a:ext cx="211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A. Points along kt/ko</a:t>
                  </a:r>
                  <a:endParaRPr kumimoji="1" lang="zh-TW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2F368BEC-8D20-9247-8391-207712CAF7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7323" y="2670866"/>
                      <a:ext cx="476861" cy="6650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2F368BEC-8D20-9247-8391-207712CAF71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87323" y="2670866"/>
                      <a:ext cx="476861" cy="6650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手繪多邊形 10">
                  <a:extLst>
                    <a:ext uri="{FF2B5EF4-FFF2-40B4-BE49-F238E27FC236}">
                      <a16:creationId xmlns:a16="http://schemas.microsoft.com/office/drawing/2014/main" id="{FA5F44EB-F971-9C4E-AB33-89907CA31392}"/>
                    </a:ext>
                  </a:extLst>
                </p:cNvPr>
                <p:cNvSpPr/>
                <p:nvPr/>
              </p:nvSpPr>
              <p:spPr>
                <a:xfrm>
                  <a:off x="1996386" y="1304057"/>
                  <a:ext cx="5438385" cy="1643281"/>
                </a:xfrm>
                <a:custGeom>
                  <a:avLst/>
                  <a:gdLst>
                    <a:gd name="connsiteX0" fmla="*/ 0 w 5526156"/>
                    <a:gd name="connsiteY0" fmla="*/ 1643281 h 1643281"/>
                    <a:gd name="connsiteX1" fmla="*/ 1020417 w 5526156"/>
                    <a:gd name="connsiteY1" fmla="*/ 1471003 h 1643281"/>
                    <a:gd name="connsiteX2" fmla="*/ 1762539 w 5526156"/>
                    <a:gd name="connsiteY2" fmla="*/ 1007177 h 1643281"/>
                    <a:gd name="connsiteX3" fmla="*/ 2146852 w 5526156"/>
                    <a:gd name="connsiteY3" fmla="*/ 424081 h 1643281"/>
                    <a:gd name="connsiteX4" fmla="*/ 2411895 w 5526156"/>
                    <a:gd name="connsiteY4" fmla="*/ 12 h 1643281"/>
                    <a:gd name="connsiteX5" fmla="*/ 3167269 w 5526156"/>
                    <a:gd name="connsiteY5" fmla="*/ 410829 h 1643281"/>
                    <a:gd name="connsiteX6" fmla="*/ 3419061 w 5526156"/>
                    <a:gd name="connsiteY6" fmla="*/ 742134 h 1643281"/>
                    <a:gd name="connsiteX7" fmla="*/ 3962400 w 5526156"/>
                    <a:gd name="connsiteY7" fmla="*/ 1258968 h 1643281"/>
                    <a:gd name="connsiteX8" fmla="*/ 4651513 w 5526156"/>
                    <a:gd name="connsiteY8" fmla="*/ 1537264 h 1643281"/>
                    <a:gd name="connsiteX9" fmla="*/ 5526156 w 5526156"/>
                    <a:gd name="connsiteY9" fmla="*/ 1643281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26156" h="1643281">
                      <a:moveTo>
                        <a:pt x="0" y="1643281"/>
                      </a:moveTo>
                      <a:cubicBezTo>
                        <a:pt x="363330" y="1610150"/>
                        <a:pt x="726661" y="1577020"/>
                        <a:pt x="1020417" y="1471003"/>
                      </a:cubicBezTo>
                      <a:cubicBezTo>
                        <a:pt x="1314173" y="1364986"/>
                        <a:pt x="1574800" y="1181664"/>
                        <a:pt x="1762539" y="1007177"/>
                      </a:cubicBezTo>
                      <a:cubicBezTo>
                        <a:pt x="1950278" y="832690"/>
                        <a:pt x="2038626" y="591942"/>
                        <a:pt x="2146852" y="424081"/>
                      </a:cubicBezTo>
                      <a:cubicBezTo>
                        <a:pt x="2255078" y="256220"/>
                        <a:pt x="2241826" y="2221"/>
                        <a:pt x="2411895" y="12"/>
                      </a:cubicBezTo>
                      <a:cubicBezTo>
                        <a:pt x="2581964" y="-2197"/>
                        <a:pt x="2999408" y="287142"/>
                        <a:pt x="3167269" y="410829"/>
                      </a:cubicBezTo>
                      <a:cubicBezTo>
                        <a:pt x="3335130" y="534516"/>
                        <a:pt x="3286539" y="600778"/>
                        <a:pt x="3419061" y="742134"/>
                      </a:cubicBezTo>
                      <a:cubicBezTo>
                        <a:pt x="3551583" y="883490"/>
                        <a:pt x="3756991" y="1126446"/>
                        <a:pt x="3962400" y="1258968"/>
                      </a:cubicBezTo>
                      <a:cubicBezTo>
                        <a:pt x="4167809" y="1391490"/>
                        <a:pt x="4390887" y="1473212"/>
                        <a:pt x="4651513" y="1537264"/>
                      </a:cubicBezTo>
                      <a:cubicBezTo>
                        <a:pt x="4912139" y="1601316"/>
                        <a:pt x="5219147" y="1622298"/>
                        <a:pt x="5526156" y="1643281"/>
                      </a:cubicBezTo>
                    </a:path>
                  </a:pathLst>
                </a:cu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22" name="直線箭頭接點 21">
                  <a:extLst>
                    <a:ext uri="{FF2B5EF4-FFF2-40B4-BE49-F238E27FC236}">
                      <a16:creationId xmlns:a16="http://schemas.microsoft.com/office/drawing/2014/main" id="{4E790880-1F31-C243-A6F8-9D20DCB55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0835" y="964734"/>
                  <a:ext cx="0" cy="20522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E49B2BF-139C-0542-A194-05C3D4722A3E}"/>
                    </a:ext>
                  </a:extLst>
                </p:cNvPr>
                <p:cNvSpPr/>
                <p:nvPr/>
              </p:nvSpPr>
              <p:spPr>
                <a:xfrm>
                  <a:off x="1722777" y="2578006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0</a:t>
                  </a:r>
                  <a:endParaRPr lang="zh-TW" altLang="en-US" dirty="0"/>
                </a:p>
              </p:txBody>
            </p: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E678AC7A-7385-1F47-99F3-E17215D21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2636" y="2181209"/>
                  <a:ext cx="0" cy="10317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89AE47A-DF0D-1E4E-8E33-38A6EBBFEA11}"/>
                    </a:ext>
                  </a:extLst>
                </p:cNvPr>
                <p:cNvSpPr/>
                <p:nvPr/>
              </p:nvSpPr>
              <p:spPr>
                <a:xfrm>
                  <a:off x="2268867" y="3092318"/>
                  <a:ext cx="12495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start points</a:t>
                  </a:r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24CE547F-1645-3244-A5D9-00265073E914}"/>
                    </a:ext>
                  </a:extLst>
                </p:cNvPr>
                <p:cNvGrpSpPr/>
                <p:nvPr/>
              </p:nvGrpSpPr>
              <p:grpSpPr>
                <a:xfrm>
                  <a:off x="2040835" y="1355651"/>
                  <a:ext cx="4004111" cy="1615382"/>
                  <a:chOff x="2040835" y="1488544"/>
                  <a:chExt cx="4004111" cy="1615382"/>
                </a:xfrm>
              </p:grpSpPr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BCEFEFE4-99EE-A441-82F3-DA80C015F1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0835" y="3080231"/>
                    <a:ext cx="0" cy="2369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13928F57-103B-1441-B65B-3DDCA01B8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44946" y="2803759"/>
                    <a:ext cx="0" cy="30016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接點 37">
                    <a:extLst>
                      <a:ext uri="{FF2B5EF4-FFF2-40B4-BE49-F238E27FC236}">
                        <a16:creationId xmlns:a16="http://schemas.microsoft.com/office/drawing/2014/main" id="{4B55D3E3-6873-0C48-B3AB-1ED5C6F10C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349" y="3019633"/>
                    <a:ext cx="0" cy="8429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0509FB0F-72C4-8842-A867-8F2788132E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1863" y="2879812"/>
                    <a:ext cx="0" cy="20041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9CB051B9-0ADC-0F45-A1AB-8540D93188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42377" y="2604963"/>
                    <a:ext cx="0" cy="49896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276950DC-0902-4743-94E8-A3A0ACD50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42891" y="1982958"/>
                    <a:ext cx="0" cy="112096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接點 41">
                    <a:extLst>
                      <a:ext uri="{FF2B5EF4-FFF2-40B4-BE49-F238E27FC236}">
                        <a16:creationId xmlns:a16="http://schemas.microsoft.com/office/drawing/2014/main" id="{6978EEC8-8AB3-8B4D-8CD9-70D4EA3138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3405" y="1488544"/>
                    <a:ext cx="0" cy="161538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接點 42">
                    <a:extLst>
                      <a:ext uri="{FF2B5EF4-FFF2-40B4-BE49-F238E27FC236}">
                        <a16:creationId xmlns:a16="http://schemas.microsoft.com/office/drawing/2014/main" id="{A336B1AE-0395-A147-8AAC-440BE80939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3919" y="1802209"/>
                    <a:ext cx="0" cy="12898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接點 43">
                    <a:extLst>
                      <a:ext uri="{FF2B5EF4-FFF2-40B4-BE49-F238E27FC236}">
                        <a16:creationId xmlns:a16="http://schemas.microsoft.com/office/drawing/2014/main" id="{66471EA9-31A1-8D46-98CD-CE4FC0E4B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4433" y="2314102"/>
                    <a:ext cx="0" cy="78982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043E824F-3419-4B49-9379-FDD8B82F9B46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V="1">
                  <a:off x="1996386" y="2886740"/>
                  <a:ext cx="544963" cy="6059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3801A0E-1472-6E4B-ADCC-35409ABBF99F}"/>
                    </a:ext>
                  </a:extLst>
                </p:cNvPr>
                <p:cNvCxnSpPr>
                  <a:cxnSpLocks/>
                  <a:endCxn id="11" idx="1"/>
                </p:cNvCxnSpPr>
                <p:nvPr/>
              </p:nvCxnSpPr>
              <p:spPr>
                <a:xfrm flipV="1">
                  <a:off x="2553213" y="2775060"/>
                  <a:ext cx="447383" cy="120714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FAEFFB3B-7825-1347-8DD2-6C9F688C1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3840" y="2472070"/>
                  <a:ext cx="466731" cy="297991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51CA3F0D-ECEE-5746-887C-825C07EAE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8929" y="1850065"/>
                  <a:ext cx="479844" cy="631011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2B6F0F21-E788-0444-A736-577003998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6676" y="1355651"/>
                  <a:ext cx="501790" cy="512346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48FD7E78-8FAC-E143-BC2A-B662C6355E59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583096" y="1355651"/>
                  <a:ext cx="530254" cy="359235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FF59AFFE-3894-F244-BA44-C199E52EF27E}"/>
                    </a:ext>
                  </a:extLst>
                </p:cNvPr>
                <p:cNvCxnSpPr>
                  <a:cxnSpLocks/>
                  <a:stCxn id="31" idx="1"/>
                </p:cNvCxnSpPr>
                <p:nvPr/>
              </p:nvCxnSpPr>
              <p:spPr>
                <a:xfrm>
                  <a:off x="5113350" y="1714886"/>
                  <a:ext cx="431083" cy="539216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手繪多邊形 85">
                  <a:extLst>
                    <a:ext uri="{FF2B5EF4-FFF2-40B4-BE49-F238E27FC236}">
                      <a16:creationId xmlns:a16="http://schemas.microsoft.com/office/drawing/2014/main" id="{660784AD-EACC-0B44-BFF2-5030070DD663}"/>
                    </a:ext>
                  </a:extLst>
                </p:cNvPr>
                <p:cNvSpPr/>
                <p:nvPr/>
              </p:nvSpPr>
              <p:spPr>
                <a:xfrm>
                  <a:off x="1996385" y="4313392"/>
                  <a:ext cx="4046250" cy="1643281"/>
                </a:xfrm>
                <a:custGeom>
                  <a:avLst/>
                  <a:gdLst>
                    <a:gd name="connsiteX0" fmla="*/ 2373587 w 4046250"/>
                    <a:gd name="connsiteY0" fmla="*/ 12 h 1643281"/>
                    <a:gd name="connsiteX1" fmla="*/ 3116964 w 4046250"/>
                    <a:gd name="connsiteY1" fmla="*/ 410829 h 1643281"/>
                    <a:gd name="connsiteX2" fmla="*/ 3364757 w 4046250"/>
                    <a:gd name="connsiteY2" fmla="*/ 742134 h 1643281"/>
                    <a:gd name="connsiteX3" fmla="*/ 3899466 w 4046250"/>
                    <a:gd name="connsiteY3" fmla="*/ 1258968 h 1643281"/>
                    <a:gd name="connsiteX4" fmla="*/ 4046250 w 4046250"/>
                    <a:gd name="connsiteY4" fmla="*/ 1344464 h 1643281"/>
                    <a:gd name="connsiteX5" fmla="*/ 4046250 w 4046250"/>
                    <a:gd name="connsiteY5" fmla="*/ 1643281 h 1643281"/>
                    <a:gd name="connsiteX6" fmla="*/ 0 w 4046250"/>
                    <a:gd name="connsiteY6" fmla="*/ 1643281 h 1643281"/>
                    <a:gd name="connsiteX7" fmla="*/ 1004210 w 4046250"/>
                    <a:gd name="connsiteY7" fmla="*/ 1471003 h 1643281"/>
                    <a:gd name="connsiteX8" fmla="*/ 1734545 w 4046250"/>
                    <a:gd name="connsiteY8" fmla="*/ 1007177 h 1643281"/>
                    <a:gd name="connsiteX9" fmla="*/ 2112754 w 4046250"/>
                    <a:gd name="connsiteY9" fmla="*/ 424081 h 1643281"/>
                    <a:gd name="connsiteX10" fmla="*/ 2373587 w 4046250"/>
                    <a:gd name="connsiteY10" fmla="*/ 12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6250" h="1643281">
                      <a:moveTo>
                        <a:pt x="2373587" y="12"/>
                      </a:moveTo>
                      <a:cubicBezTo>
                        <a:pt x="2540955" y="-2197"/>
                        <a:pt x="2951769" y="287142"/>
                        <a:pt x="3116964" y="410829"/>
                      </a:cubicBezTo>
                      <a:cubicBezTo>
                        <a:pt x="3282159" y="534516"/>
                        <a:pt x="3234340" y="600778"/>
                        <a:pt x="3364757" y="742134"/>
                      </a:cubicBezTo>
                      <a:cubicBezTo>
                        <a:pt x="3495174" y="883490"/>
                        <a:pt x="3697319" y="1126446"/>
                        <a:pt x="3899466" y="1258968"/>
                      </a:cubicBezTo>
                      <a:lnTo>
                        <a:pt x="4046250" y="1344464"/>
                      </a:lnTo>
                      <a:lnTo>
                        <a:pt x="4046250" y="1643281"/>
                      </a:lnTo>
                      <a:lnTo>
                        <a:pt x="0" y="1643281"/>
                      </a:lnTo>
                      <a:cubicBezTo>
                        <a:pt x="357559" y="1610150"/>
                        <a:pt x="715120" y="1577020"/>
                        <a:pt x="1004210" y="1471003"/>
                      </a:cubicBezTo>
                      <a:cubicBezTo>
                        <a:pt x="1293300" y="1364986"/>
                        <a:pt x="1549788" y="1181664"/>
                        <a:pt x="1734545" y="1007177"/>
                      </a:cubicBezTo>
                      <a:cubicBezTo>
                        <a:pt x="1919302" y="832690"/>
                        <a:pt x="2006247" y="591942"/>
                        <a:pt x="2112754" y="424081"/>
                      </a:cubicBezTo>
                      <a:cubicBezTo>
                        <a:pt x="2219261" y="256220"/>
                        <a:pt x="2206220" y="2221"/>
                        <a:pt x="2373587" y="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30F4BFA5-2433-5C44-A865-43BEC917475F}"/>
                    </a:ext>
                  </a:extLst>
                </p:cNvPr>
                <p:cNvCxnSpPr>
                  <a:cxnSpLocks/>
                  <a:endCxn id="31" idx="4"/>
                </p:cNvCxnSpPr>
                <p:nvPr/>
              </p:nvCxnSpPr>
              <p:spPr>
                <a:xfrm>
                  <a:off x="5574173" y="2254102"/>
                  <a:ext cx="468463" cy="39441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C601C84-22FF-C84D-A05E-E596E0049D40}"/>
                    </a:ext>
                  </a:extLst>
                </p:cNvPr>
                <p:cNvSpPr/>
                <p:nvPr/>
              </p:nvSpPr>
              <p:spPr>
                <a:xfrm>
                  <a:off x="5816928" y="1742237"/>
                  <a:ext cx="1175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kt/ko max.</a:t>
                  </a:r>
                  <a:endParaRPr lang="zh-TW" altLang="en-US" dirty="0"/>
                </a:p>
              </p:txBody>
            </p:sp>
            <p:cxnSp>
              <p:nvCxnSpPr>
                <p:cNvPr id="88" name="直線箭頭接點 87">
                  <a:extLst>
                    <a:ext uri="{FF2B5EF4-FFF2-40B4-BE49-F238E27FC236}">
                      <a16:creationId xmlns:a16="http://schemas.microsoft.com/office/drawing/2014/main" id="{94A392CE-CEAC-8641-B8B7-C8447A1C8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3515" y="5956673"/>
                  <a:ext cx="617502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21A82024-20FF-A445-BBF8-A716639D062F}"/>
                    </a:ext>
                  </a:extLst>
                </p:cNvPr>
                <p:cNvSpPr/>
                <p:nvPr/>
              </p:nvSpPr>
              <p:spPr>
                <a:xfrm>
                  <a:off x="4231395" y="4313392"/>
                  <a:ext cx="1811241" cy="1643281"/>
                </a:xfrm>
                <a:custGeom>
                  <a:avLst/>
                  <a:gdLst>
                    <a:gd name="connsiteX0" fmla="*/ 138578 w 1811241"/>
                    <a:gd name="connsiteY0" fmla="*/ 12 h 1643281"/>
                    <a:gd name="connsiteX1" fmla="*/ 881955 w 1811241"/>
                    <a:gd name="connsiteY1" fmla="*/ 410829 h 1643281"/>
                    <a:gd name="connsiteX2" fmla="*/ 1129748 w 1811241"/>
                    <a:gd name="connsiteY2" fmla="*/ 742134 h 1643281"/>
                    <a:gd name="connsiteX3" fmla="*/ 1664457 w 1811241"/>
                    <a:gd name="connsiteY3" fmla="*/ 1258968 h 1643281"/>
                    <a:gd name="connsiteX4" fmla="*/ 1811241 w 1811241"/>
                    <a:gd name="connsiteY4" fmla="*/ 1344464 h 1643281"/>
                    <a:gd name="connsiteX5" fmla="*/ 1811241 w 1811241"/>
                    <a:gd name="connsiteY5" fmla="*/ 1643281 h 1643281"/>
                    <a:gd name="connsiteX6" fmla="*/ 0 w 1811241"/>
                    <a:gd name="connsiteY6" fmla="*/ 1643281 h 1643281"/>
                    <a:gd name="connsiteX7" fmla="*/ 0 w 1811241"/>
                    <a:gd name="connsiteY7" fmla="*/ 115645 h 1643281"/>
                    <a:gd name="connsiteX8" fmla="*/ 10582 w 1811241"/>
                    <a:gd name="connsiteY8" fmla="*/ 90901 h 1643281"/>
                    <a:gd name="connsiteX9" fmla="*/ 138578 w 1811241"/>
                    <a:gd name="connsiteY9" fmla="*/ 12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11241" h="1643281">
                      <a:moveTo>
                        <a:pt x="138578" y="12"/>
                      </a:moveTo>
                      <a:cubicBezTo>
                        <a:pt x="305946" y="-2197"/>
                        <a:pt x="716760" y="287142"/>
                        <a:pt x="881955" y="410829"/>
                      </a:cubicBezTo>
                      <a:cubicBezTo>
                        <a:pt x="1047150" y="534516"/>
                        <a:pt x="999331" y="600778"/>
                        <a:pt x="1129748" y="742134"/>
                      </a:cubicBezTo>
                      <a:cubicBezTo>
                        <a:pt x="1260165" y="883490"/>
                        <a:pt x="1462310" y="1126446"/>
                        <a:pt x="1664457" y="1258968"/>
                      </a:cubicBezTo>
                      <a:lnTo>
                        <a:pt x="1811241" y="1344464"/>
                      </a:lnTo>
                      <a:lnTo>
                        <a:pt x="1811241" y="1643281"/>
                      </a:lnTo>
                      <a:lnTo>
                        <a:pt x="0" y="1643281"/>
                      </a:lnTo>
                      <a:lnTo>
                        <a:pt x="0" y="115645"/>
                      </a:lnTo>
                      <a:lnTo>
                        <a:pt x="10582" y="90901"/>
                      </a:lnTo>
                      <a:cubicBezTo>
                        <a:pt x="38423" y="37077"/>
                        <a:pt x="75816" y="841"/>
                        <a:pt x="138578" y="12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9B094F07-1E4E-1F47-99ED-681DFA6DCD8E}"/>
                    </a:ext>
                  </a:extLst>
                </p:cNvPr>
                <p:cNvSpPr/>
                <p:nvPr/>
              </p:nvSpPr>
              <p:spPr>
                <a:xfrm>
                  <a:off x="1996385" y="4313392"/>
                  <a:ext cx="5438385" cy="1643281"/>
                </a:xfrm>
                <a:custGeom>
                  <a:avLst/>
                  <a:gdLst>
                    <a:gd name="connsiteX0" fmla="*/ 0 w 5526156"/>
                    <a:gd name="connsiteY0" fmla="*/ 1643281 h 1643281"/>
                    <a:gd name="connsiteX1" fmla="*/ 1020417 w 5526156"/>
                    <a:gd name="connsiteY1" fmla="*/ 1471003 h 1643281"/>
                    <a:gd name="connsiteX2" fmla="*/ 1762539 w 5526156"/>
                    <a:gd name="connsiteY2" fmla="*/ 1007177 h 1643281"/>
                    <a:gd name="connsiteX3" fmla="*/ 2146852 w 5526156"/>
                    <a:gd name="connsiteY3" fmla="*/ 424081 h 1643281"/>
                    <a:gd name="connsiteX4" fmla="*/ 2411895 w 5526156"/>
                    <a:gd name="connsiteY4" fmla="*/ 12 h 1643281"/>
                    <a:gd name="connsiteX5" fmla="*/ 3167269 w 5526156"/>
                    <a:gd name="connsiteY5" fmla="*/ 410829 h 1643281"/>
                    <a:gd name="connsiteX6" fmla="*/ 3419061 w 5526156"/>
                    <a:gd name="connsiteY6" fmla="*/ 742134 h 1643281"/>
                    <a:gd name="connsiteX7" fmla="*/ 3962400 w 5526156"/>
                    <a:gd name="connsiteY7" fmla="*/ 1258968 h 1643281"/>
                    <a:gd name="connsiteX8" fmla="*/ 4651513 w 5526156"/>
                    <a:gd name="connsiteY8" fmla="*/ 1537264 h 1643281"/>
                    <a:gd name="connsiteX9" fmla="*/ 5526156 w 5526156"/>
                    <a:gd name="connsiteY9" fmla="*/ 1643281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26156" h="1643281">
                      <a:moveTo>
                        <a:pt x="0" y="1643281"/>
                      </a:moveTo>
                      <a:cubicBezTo>
                        <a:pt x="363330" y="1610150"/>
                        <a:pt x="726661" y="1577020"/>
                        <a:pt x="1020417" y="1471003"/>
                      </a:cubicBezTo>
                      <a:cubicBezTo>
                        <a:pt x="1314173" y="1364986"/>
                        <a:pt x="1574800" y="1181664"/>
                        <a:pt x="1762539" y="1007177"/>
                      </a:cubicBezTo>
                      <a:cubicBezTo>
                        <a:pt x="1950278" y="832690"/>
                        <a:pt x="2038626" y="591942"/>
                        <a:pt x="2146852" y="424081"/>
                      </a:cubicBezTo>
                      <a:cubicBezTo>
                        <a:pt x="2255078" y="256220"/>
                        <a:pt x="2241826" y="2221"/>
                        <a:pt x="2411895" y="12"/>
                      </a:cubicBezTo>
                      <a:cubicBezTo>
                        <a:pt x="2581964" y="-2197"/>
                        <a:pt x="2999408" y="287142"/>
                        <a:pt x="3167269" y="410829"/>
                      </a:cubicBezTo>
                      <a:cubicBezTo>
                        <a:pt x="3335130" y="534516"/>
                        <a:pt x="3286539" y="600778"/>
                        <a:pt x="3419061" y="742134"/>
                      </a:cubicBezTo>
                      <a:cubicBezTo>
                        <a:pt x="3551583" y="883490"/>
                        <a:pt x="3756991" y="1126446"/>
                        <a:pt x="3962400" y="1258968"/>
                      </a:cubicBezTo>
                      <a:cubicBezTo>
                        <a:pt x="4167809" y="1391490"/>
                        <a:pt x="4390887" y="1473212"/>
                        <a:pt x="4651513" y="1537264"/>
                      </a:cubicBezTo>
                      <a:cubicBezTo>
                        <a:pt x="4912139" y="1601316"/>
                        <a:pt x="5219147" y="1622298"/>
                        <a:pt x="5526156" y="1643281"/>
                      </a:cubicBezTo>
                    </a:path>
                  </a:pathLst>
                </a:cu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91" name="直線箭頭接點 90">
                  <a:extLst>
                    <a:ext uri="{FF2B5EF4-FFF2-40B4-BE49-F238E27FC236}">
                      <a16:creationId xmlns:a16="http://schemas.microsoft.com/office/drawing/2014/main" id="{77141F50-8D26-7642-9F00-BE760C443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0834" y="3974069"/>
                  <a:ext cx="0" cy="20522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>
                  <a:extLst>
                    <a:ext uri="{FF2B5EF4-FFF2-40B4-BE49-F238E27FC236}">
                      <a16:creationId xmlns:a16="http://schemas.microsoft.com/office/drawing/2014/main" id="{108AE2C4-4365-5742-BBC1-EFE68B683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0045" y="5201158"/>
                  <a:ext cx="0" cy="10317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160D2DBE-720A-7340-9FC8-3403C99BA7FB}"/>
                    </a:ext>
                  </a:extLst>
                </p:cNvPr>
                <p:cNvSpPr/>
                <p:nvPr/>
              </p:nvSpPr>
              <p:spPr>
                <a:xfrm>
                  <a:off x="5887042" y="4761380"/>
                  <a:ext cx="1175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kt/ko max.</a:t>
                  </a:r>
                  <a:endParaRPr lang="zh-TW" altLang="en-US" dirty="0"/>
                </a:p>
              </p:txBody>
            </p:sp>
            <p:cxnSp>
              <p:nvCxnSpPr>
                <p:cNvPr id="119" name="直線接點 118">
                  <a:extLst>
                    <a:ext uri="{FF2B5EF4-FFF2-40B4-BE49-F238E27FC236}">
                      <a16:creationId xmlns:a16="http://schemas.microsoft.com/office/drawing/2014/main" id="{43A383EE-D9E1-0C47-99D8-663FB91CD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1395" y="4161519"/>
                  <a:ext cx="0" cy="20714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8257F3CC-959A-9D40-97F7-759E1CE77CCF}"/>
                    </a:ext>
                  </a:extLst>
                </p:cNvPr>
                <p:cNvSpPr txBox="1"/>
                <p:nvPr/>
              </p:nvSpPr>
              <p:spPr>
                <a:xfrm>
                  <a:off x="1484243" y="3566303"/>
                  <a:ext cx="2730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B. Separate into two pieces</a:t>
                  </a:r>
                  <a:endParaRPr kumimoji="1" lang="zh-TW" altLang="en-US" dirty="0"/>
                </a:p>
              </p:txBody>
            </p:sp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DC0E4A48-1491-1342-ABBF-3E6F3E4763D4}"/>
                    </a:ext>
                  </a:extLst>
                </p:cNvPr>
                <p:cNvSpPr txBox="1"/>
                <p:nvPr/>
              </p:nvSpPr>
              <p:spPr>
                <a:xfrm>
                  <a:off x="2268867" y="853835"/>
                  <a:ext cx="2599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Numerical Integration: A1</a:t>
                  </a:r>
                  <a:endParaRPr kumimoji="1" lang="zh-TW" altLang="en-US" dirty="0"/>
                </a:p>
              </p:txBody>
            </p:sp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81FFF4D5-6F32-4747-9245-2C83555DBDB8}"/>
                    </a:ext>
                  </a:extLst>
                </p:cNvPr>
                <p:cNvSpPr txBox="1"/>
                <p:nvPr/>
              </p:nvSpPr>
              <p:spPr>
                <a:xfrm>
                  <a:off x="2113995" y="4791459"/>
                  <a:ext cx="21148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Numerical Integration: A2</a:t>
                  </a:r>
                  <a:endParaRPr kumimoji="1" lang="zh-TW" altLang="en-US" dirty="0"/>
                </a:p>
              </p:txBody>
            </p:sp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B1680F2B-43B7-A142-863C-48F8A0B4FF22}"/>
                    </a:ext>
                  </a:extLst>
                </p:cNvPr>
                <p:cNvSpPr txBox="1"/>
                <p:nvPr/>
              </p:nvSpPr>
              <p:spPr>
                <a:xfrm>
                  <a:off x="4262556" y="5128815"/>
                  <a:ext cx="21148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Numerical Integration: A3</a:t>
                  </a:r>
                  <a:endParaRPr kumimoji="1" lang="zh-TW" altLang="en-US" dirty="0"/>
                </a:p>
              </p:txBody>
            </p:sp>
            <p:sp>
              <p:nvSpPr>
                <p:cNvPr id="125" name="橢圓 124">
                  <a:extLst>
                    <a:ext uri="{FF2B5EF4-FFF2-40B4-BE49-F238E27FC236}">
                      <a16:creationId xmlns:a16="http://schemas.microsoft.com/office/drawing/2014/main" id="{F6056933-FA31-2240-BFBC-7E0AF42831A9}"/>
                    </a:ext>
                  </a:extLst>
                </p:cNvPr>
                <p:cNvSpPr/>
                <p:nvPr/>
              </p:nvSpPr>
              <p:spPr>
                <a:xfrm>
                  <a:off x="1965299" y="5773248"/>
                  <a:ext cx="2256254" cy="400933"/>
                </a:xfrm>
                <a:prstGeom prst="ellipse">
                  <a:avLst/>
                </a:prstGeom>
                <a:solidFill>
                  <a:srgbClr val="FFF2CC">
                    <a:alpha val="50588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91A9B2CE-F610-6C48-B866-28202BADFD81}"/>
                    </a:ext>
                  </a:extLst>
                </p:cNvPr>
                <p:cNvSpPr/>
                <p:nvPr/>
              </p:nvSpPr>
              <p:spPr>
                <a:xfrm>
                  <a:off x="1965299" y="6224573"/>
                  <a:ext cx="12495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start points</a:t>
                  </a:r>
                  <a:endParaRPr lang="zh-TW" altLang="en-US" dirty="0"/>
                </a:p>
              </p:txBody>
            </p:sp>
            <p:sp>
              <p:nvSpPr>
                <p:cNvPr id="127" name="橢圓 126">
                  <a:extLst>
                    <a:ext uri="{FF2B5EF4-FFF2-40B4-BE49-F238E27FC236}">
                      <a16:creationId xmlns:a16="http://schemas.microsoft.com/office/drawing/2014/main" id="{EE55356F-66A1-DA4C-A163-C3E000830F6D}"/>
                    </a:ext>
                  </a:extLst>
                </p:cNvPr>
                <p:cNvSpPr/>
                <p:nvPr/>
              </p:nvSpPr>
              <p:spPr>
                <a:xfrm>
                  <a:off x="4166833" y="5773248"/>
                  <a:ext cx="1951337" cy="400933"/>
                </a:xfrm>
                <a:prstGeom prst="ellipse">
                  <a:avLst/>
                </a:prstGeom>
                <a:solidFill>
                  <a:srgbClr val="FFF2CC">
                    <a:alpha val="50588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EB3ABFE-7293-AF4A-B846-CDCBA09E30E8}"/>
                    </a:ext>
                  </a:extLst>
                </p:cNvPr>
                <p:cNvSpPr/>
                <p:nvPr/>
              </p:nvSpPr>
              <p:spPr>
                <a:xfrm>
                  <a:off x="4404630" y="6224573"/>
                  <a:ext cx="12495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start points</a:t>
                  </a:r>
                  <a:endParaRPr lang="zh-TW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3ECAD75B-CDA2-6247-B882-9F5EF0160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7323" y="5624146"/>
                      <a:ext cx="476861" cy="6650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3ECAD75B-CDA2-6247-B882-9F5EF01605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87323" y="5624146"/>
                      <a:ext cx="476861" cy="6650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文字方塊 130">
                    <a:extLst>
                      <a:ext uri="{FF2B5EF4-FFF2-40B4-BE49-F238E27FC236}">
                        <a16:creationId xmlns:a16="http://schemas.microsoft.com/office/drawing/2014/main" id="{1D388D70-240E-1B4E-B87A-0A4B63EB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208" y="5556081"/>
                    <a:ext cx="503234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If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𝑇𝑜𝑙𝑒𝑟𝑎𝑛𝑐𝑒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kumimoji="1" lang="en-US" altLang="zh-TW" dirty="0"/>
                      <a:t> Integration stop</a:t>
                    </a:r>
                  </a:p>
                  <a:p>
                    <a:r>
                      <a:rPr kumimoji="1" lang="en-US" altLang="zh-TW" dirty="0"/>
                      <a:t>Else keep separates the area  </a:t>
                    </a:r>
                  </a:p>
                </p:txBody>
              </p:sp>
            </mc:Choice>
            <mc:Fallback>
              <p:sp>
                <p:nvSpPr>
                  <p:cNvPr id="131" name="文字方塊 130">
                    <a:extLst>
                      <a:ext uri="{FF2B5EF4-FFF2-40B4-BE49-F238E27FC236}">
                        <a16:creationId xmlns:a16="http://schemas.microsoft.com/office/drawing/2014/main" id="{1D388D70-240E-1B4E-B87A-0A4B63EB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208" y="5556081"/>
                    <a:ext cx="5032340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8" t="-3846" r="-252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72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9661C40-8661-E14D-918F-8A24AC8079CF}"/>
              </a:ext>
            </a:extLst>
          </p:cNvPr>
          <p:cNvGrpSpPr/>
          <p:nvPr/>
        </p:nvGrpSpPr>
        <p:grpSpPr>
          <a:xfrm>
            <a:off x="-593805" y="982451"/>
            <a:ext cx="13374384" cy="4895835"/>
            <a:chOff x="-593805" y="982451"/>
            <a:chExt cx="13374384" cy="48958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2CAEA1-A08A-B745-A61A-D7D589779339}"/>
                </a:ext>
              </a:extLst>
            </p:cNvPr>
            <p:cNvSpPr/>
            <p:nvPr/>
          </p:nvSpPr>
          <p:spPr>
            <a:xfrm>
              <a:off x="-593805" y="982451"/>
              <a:ext cx="13374384" cy="4895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982C747-B0D6-BE43-94B5-1B69229C4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4497"/>
            <a:stretch/>
          </p:blipFill>
          <p:spPr>
            <a:xfrm>
              <a:off x="4276977" y="1689307"/>
              <a:ext cx="4195012" cy="1338514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D75DB7B-D55F-8A4A-8982-26CA1A817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382"/>
            <a:stretch/>
          </p:blipFill>
          <p:spPr>
            <a:xfrm>
              <a:off x="4276977" y="3959443"/>
              <a:ext cx="4195012" cy="1607477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0C7D80D-B5CF-B94C-94F6-1B1FAAAE4CEA}"/>
                </a:ext>
              </a:extLst>
            </p:cNvPr>
            <p:cNvSpPr txBox="1"/>
            <p:nvPr/>
          </p:nvSpPr>
          <p:spPr>
            <a:xfrm>
              <a:off x="41863" y="1291080"/>
              <a:ext cx="200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(a) device structure</a:t>
              </a:r>
              <a:endParaRPr kumimoji="1"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892814B-A79D-F241-8BD4-3E773C0C2D63}"/>
                </a:ext>
              </a:extLst>
            </p:cNvPr>
            <p:cNvSpPr txBox="1"/>
            <p:nvPr/>
          </p:nvSpPr>
          <p:spPr>
            <a:xfrm>
              <a:off x="4276977" y="1291080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(b) EML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A407B5C-95B8-B34D-BF7C-048507E8C95F}"/>
                </a:ext>
              </a:extLst>
            </p:cNvPr>
            <p:cNvSpPr txBox="1"/>
            <p:nvPr/>
          </p:nvSpPr>
          <p:spPr>
            <a:xfrm>
              <a:off x="4276977" y="3590111"/>
              <a:ext cx="23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(c) emitting wavelength</a:t>
              </a:r>
              <a:endParaRPr kumimoji="1" lang="zh-TW" altLang="en-US" dirty="0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E4D63F3-EE6C-4E4C-856B-CA24EA0A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8700" y="1699816"/>
              <a:ext cx="3924300" cy="10541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F60E7E-DF06-B448-AFC1-F505062B8C06}"/>
                </a:ext>
              </a:extLst>
            </p:cNvPr>
            <p:cNvSpPr/>
            <p:nvPr/>
          </p:nvSpPr>
          <p:spPr>
            <a:xfrm>
              <a:off x="8818179" y="1660412"/>
              <a:ext cx="2711669" cy="441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5856AE3-7FA8-0647-ACF2-7995ED93D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276" y="1699816"/>
              <a:ext cx="3776511" cy="3914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163</Words>
  <Application>Microsoft Macintosh PowerPoint</Application>
  <PresentationFormat>寬螢幕</PresentationFormat>
  <Paragraphs>50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105</cp:revision>
  <dcterms:created xsi:type="dcterms:W3CDTF">2021-05-11T01:05:56Z</dcterms:created>
  <dcterms:modified xsi:type="dcterms:W3CDTF">2021-06-29T13:23:27Z</dcterms:modified>
</cp:coreProperties>
</file>