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7" r:id="rId2"/>
    <p:sldId id="262" r:id="rId3"/>
    <p:sldId id="264" r:id="rId4"/>
    <p:sldId id="26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DEECF8"/>
    <a:srgbClr val="DEEBF7"/>
    <a:srgbClr val="D0CECE"/>
    <a:srgbClr val="AFABAB"/>
    <a:srgbClr val="00448B"/>
    <a:srgbClr val="FBE6D6"/>
    <a:srgbClr val="2F5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55"/>
    <p:restoredTop sz="96405"/>
  </p:normalViewPr>
  <p:slideViewPr>
    <p:cSldViewPr snapToGrid="0" snapToObjects="1">
      <p:cViewPr>
        <p:scale>
          <a:sx n="95" d="100"/>
          <a:sy n="95" d="100"/>
        </p:scale>
        <p:origin x="231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FFEE6-0FC5-9344-8792-0C3C6C3D1220}" type="datetimeFigureOut">
              <a:rPr kumimoji="1" lang="zh-TW" altLang="en-US" smtClean="0"/>
              <a:t>2021/6/30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DA4C6-DC5A-A441-B1C2-5A332CE9E9A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105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0A94E-8482-B441-8444-A9D455759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307D75-7EF7-D74C-8CB5-330B4906F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99E2D1-49B7-6147-B4A3-12B03377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6793CE-E27C-F849-9C32-6C1D95E1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311951-FDD0-CA45-8009-48849FB5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376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78ED04-6893-8443-81F3-072BFE0C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53209E-EF36-8A49-811F-3B7D31596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B49B79-ABCB-A146-AE5B-BE5DAFD8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78B122-DFA5-3C4A-82DA-C3F74708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3E6488-4AFB-F348-A1AB-844CFE31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211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ED352DF-82D2-7849-9062-D701A7E30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EBB4B87-2EEA-854B-AF95-8106ACC8B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651214-E676-E349-A2A4-FE880626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8164C3-7492-EF4D-AA1B-6170D94B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AA8D44-4C00-524A-9A4F-C8429F75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19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29A9E5-3016-0045-A4B0-8B05E7A7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1AC99E-BEAC-DA40-A267-48277A4DC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E9B92C-5A29-6848-A34F-8D22A4B0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783AB0-CA15-C74A-B450-74D11953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ABE188-5285-F44F-BDD9-1388D7D1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168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01C889-DF00-A740-8DB0-0B273C07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794CF5-3226-D54C-B6D6-995E9C4A5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345717-29AB-0242-8673-3B203A57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AE6B7B-942A-AB45-A616-992EC854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0A046B-99E5-814B-B22D-2AF5A9A5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929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E3D444-A09D-084E-A43A-FC14888C8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F60F35-35D0-FC44-87EC-E41807DAE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1654ED-5B0E-0D47-8094-F4DECA1A3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7C6505-6F9B-3F4B-8283-EEEE0E38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3FE551-8CE2-D24C-A141-365F85C2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254E8D-8ACB-7843-92BD-8C77BE73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65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08E8E4-5F03-444E-A83D-8E8EBE7F0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763167-43E9-F245-BD47-9E37B337D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F63AE9-FF42-FF43-9257-A94A567A6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69AF182-B708-9842-A50C-F4858102D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443C7B9-49E9-2046-9023-F3E6F1BAC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07A09F9-670D-134F-86BF-0D5253EC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2021/6/30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3A13D9B-30E6-7946-A7BA-B9E39BE6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29C8D90-9A41-E241-BD4B-947C4C6A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743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804267-A082-B44F-8B2F-5B1B5560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BE563D5-CF0D-AC4F-975A-A33D7C04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2021/6/30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32B44A2-605A-9C45-A9EA-9334336D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DE57CC-A481-5D4E-A5EE-AAF7B67F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858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272153E-F952-1644-B767-F97BB599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2021/6/30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A3FB896-21AC-5F4E-BB9B-8958E8FF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D95A47-34E4-7040-B540-3E4E612E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088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6A001-6847-1744-8B74-4F80C374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19FE45-2C72-E34A-B431-D4D6484CB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65E9FC-AED9-5140-968C-1517099F2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C9A65E-7C51-F347-AE2F-FA6693A9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6FF712-66BC-D744-9CDD-9CBA94C9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0CB208-B7F9-3B4D-860C-45E10D1C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909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F2836-F275-F947-8E23-2818C70B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C9107A9-5F86-4F4D-9014-C3BF34667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4FEF6B-64CE-1E41-99C0-3CD96E480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4179F1-39D6-564E-A8AF-657C6C053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26D2E5-85C9-5040-B1C3-0B5246E8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FF35E4-E807-CE4F-8E0D-D920EAF2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05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8754D2-7530-1640-B6E3-B603EDAC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AE3198-25F5-514B-9763-289ABAAF2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46F395-92BD-6C4D-A8E6-C85C3FF0B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190D2-4348-C740-927A-0B354091B579}" type="datetimeFigureOut">
              <a:rPr kumimoji="1" lang="zh-TW" altLang="en-US" smtClean="0"/>
              <a:t>2021/6/30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0C56B3-BEEA-A64E-8B0C-48B2C10E4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1F925B-B602-694E-8F6C-7398959BC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488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29">
            <a:extLst>
              <a:ext uri="{FF2B5EF4-FFF2-40B4-BE49-F238E27FC236}">
                <a16:creationId xmlns:a16="http://schemas.microsoft.com/office/drawing/2014/main" id="{A3C7AC59-F156-234E-AD0B-58821351CDC9}"/>
              </a:ext>
            </a:extLst>
          </p:cNvPr>
          <p:cNvGrpSpPr/>
          <p:nvPr/>
        </p:nvGrpSpPr>
        <p:grpSpPr>
          <a:xfrm>
            <a:off x="-2817760" y="591796"/>
            <a:ext cx="15831393" cy="5674407"/>
            <a:chOff x="-2817760" y="591796"/>
            <a:chExt cx="15831393" cy="5674407"/>
          </a:xfrm>
        </p:grpSpPr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C36FFA30-F27A-B348-8D5B-32D637B910A7}"/>
                </a:ext>
              </a:extLst>
            </p:cNvPr>
            <p:cNvGrpSpPr/>
            <p:nvPr/>
          </p:nvGrpSpPr>
          <p:grpSpPr>
            <a:xfrm>
              <a:off x="-2817760" y="591796"/>
              <a:ext cx="15831393" cy="5674407"/>
              <a:chOff x="-634702" y="813672"/>
              <a:chExt cx="15831393" cy="5674407"/>
            </a:xfrm>
          </p:grpSpPr>
          <p:grpSp>
            <p:nvGrpSpPr>
              <p:cNvPr id="4" name="群組 3">
                <a:extLst>
                  <a:ext uri="{FF2B5EF4-FFF2-40B4-BE49-F238E27FC236}">
                    <a16:creationId xmlns:a16="http://schemas.microsoft.com/office/drawing/2014/main" id="{8DF7CD91-F1BA-AF4F-9140-CBCFB5515D3B}"/>
                  </a:ext>
                </a:extLst>
              </p:cNvPr>
              <p:cNvGrpSpPr/>
              <p:nvPr/>
            </p:nvGrpSpPr>
            <p:grpSpPr>
              <a:xfrm>
                <a:off x="-634702" y="813672"/>
                <a:ext cx="15831393" cy="5674407"/>
                <a:chOff x="-1" y="392905"/>
                <a:chExt cx="15831393" cy="5674407"/>
              </a:xfrm>
            </p:grpSpPr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291AB0B3-0321-814B-9C17-FFEF0335161C}"/>
                    </a:ext>
                  </a:extLst>
                </p:cNvPr>
                <p:cNvSpPr/>
                <p:nvPr/>
              </p:nvSpPr>
              <p:spPr>
                <a:xfrm>
                  <a:off x="-1" y="392905"/>
                  <a:ext cx="15831393" cy="56744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grpSp>
              <p:nvGrpSpPr>
                <p:cNvPr id="6" name="群組 5">
                  <a:extLst>
                    <a:ext uri="{FF2B5EF4-FFF2-40B4-BE49-F238E27FC236}">
                      <a16:creationId xmlns:a16="http://schemas.microsoft.com/office/drawing/2014/main" id="{E4B0EA81-D9CD-644F-9AE1-F841804DD0CE}"/>
                    </a:ext>
                  </a:extLst>
                </p:cNvPr>
                <p:cNvGrpSpPr/>
                <p:nvPr/>
              </p:nvGrpSpPr>
              <p:grpSpPr>
                <a:xfrm>
                  <a:off x="192327" y="877421"/>
                  <a:ext cx="15254741" cy="4979832"/>
                  <a:chOff x="192327" y="877421"/>
                  <a:chExt cx="15254741" cy="4979832"/>
                </a:xfrm>
              </p:grpSpPr>
              <p:sp>
                <p:nvSpPr>
                  <p:cNvPr id="7" name="圓角矩形 6">
                    <a:extLst>
                      <a:ext uri="{FF2B5EF4-FFF2-40B4-BE49-F238E27FC236}">
                        <a16:creationId xmlns:a16="http://schemas.microsoft.com/office/drawing/2014/main" id="{504843BA-D851-244E-8AC2-CA3FF47BF932}"/>
                      </a:ext>
                    </a:extLst>
                  </p:cNvPr>
                  <p:cNvSpPr/>
                  <p:nvPr/>
                </p:nvSpPr>
                <p:spPr>
                  <a:xfrm>
                    <a:off x="1670795" y="888178"/>
                    <a:ext cx="2334410" cy="527125"/>
                  </a:xfrm>
                  <a:prstGeom prst="roundRect">
                    <a:avLst/>
                  </a:prstGeom>
                  <a:solidFill>
                    <a:srgbClr val="DEECF8"/>
                  </a:solidFill>
                  <a:ln w="28575">
                    <a:solidFill>
                      <a:srgbClr val="2F518F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TW" sz="2000" dirty="0"/>
                      <a:t>Load Material/User</a:t>
                    </a:r>
                    <a:endParaRPr kumimoji="1" lang="zh-TW" altLang="en-US" sz="2000" dirty="0"/>
                  </a:p>
                </p:txBody>
              </p:sp>
              <p:sp>
                <p:nvSpPr>
                  <p:cNvPr id="8" name="圓角矩形 7">
                    <a:extLst>
                      <a:ext uri="{FF2B5EF4-FFF2-40B4-BE49-F238E27FC236}">
                        <a16:creationId xmlns:a16="http://schemas.microsoft.com/office/drawing/2014/main" id="{4DA8E16A-32AE-5643-AFDE-B5471199627B}"/>
                      </a:ext>
                    </a:extLst>
                  </p:cNvPr>
                  <p:cNvSpPr/>
                  <p:nvPr/>
                </p:nvSpPr>
                <p:spPr>
                  <a:xfrm>
                    <a:off x="1670795" y="1973349"/>
                    <a:ext cx="3410175" cy="527125"/>
                  </a:xfrm>
                  <a:prstGeom prst="roundRect">
                    <a:avLst/>
                  </a:prstGeom>
                  <a:solidFill>
                    <a:srgbClr val="DEECF8"/>
                  </a:solidFill>
                  <a:ln w="28575">
                    <a:solidFill>
                      <a:srgbClr val="2F518F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TW" sz="2000" dirty="0"/>
                      <a:t>Load Structure/Structure List</a:t>
                    </a:r>
                    <a:endParaRPr kumimoji="1" lang="zh-TW" altLang="en-US" sz="2000" dirty="0"/>
                  </a:p>
                </p:txBody>
              </p:sp>
              <p:sp>
                <p:nvSpPr>
                  <p:cNvPr id="9" name="向右箭號 8">
                    <a:extLst>
                      <a:ext uri="{FF2B5EF4-FFF2-40B4-BE49-F238E27FC236}">
                        <a16:creationId xmlns:a16="http://schemas.microsoft.com/office/drawing/2014/main" id="{2B508851-63D3-2B42-AD45-8E567F31FC4D}"/>
                      </a:ext>
                    </a:extLst>
                  </p:cNvPr>
                  <p:cNvSpPr/>
                  <p:nvPr/>
                </p:nvSpPr>
                <p:spPr>
                  <a:xfrm>
                    <a:off x="950035" y="877421"/>
                    <a:ext cx="613186" cy="548639"/>
                  </a:xfrm>
                  <a:prstGeom prst="rightArrow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0" name="向右箭號 9">
                    <a:extLst>
                      <a:ext uri="{FF2B5EF4-FFF2-40B4-BE49-F238E27FC236}">
                        <a16:creationId xmlns:a16="http://schemas.microsoft.com/office/drawing/2014/main" id="{6D716B57-BA7C-3944-8275-4F9BA83E5769}"/>
                      </a:ext>
                    </a:extLst>
                  </p:cNvPr>
                  <p:cNvSpPr/>
                  <p:nvPr/>
                </p:nvSpPr>
                <p:spPr>
                  <a:xfrm>
                    <a:off x="950035" y="1962592"/>
                    <a:ext cx="613186" cy="548639"/>
                  </a:xfrm>
                  <a:prstGeom prst="rightArrow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1" name="文字方塊 10">
                    <a:extLst>
                      <a:ext uri="{FF2B5EF4-FFF2-40B4-BE49-F238E27FC236}">
                        <a16:creationId xmlns:a16="http://schemas.microsoft.com/office/drawing/2014/main" id="{9AD657C2-4D4A-0E48-9090-E3A2C0F07A37}"/>
                      </a:ext>
                    </a:extLst>
                  </p:cNvPr>
                  <p:cNvSpPr txBox="1"/>
                  <p:nvPr/>
                </p:nvSpPr>
                <p:spPr>
                  <a:xfrm>
                    <a:off x="192327" y="920908"/>
                    <a:ext cx="75770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sz="2400" dirty="0"/>
                      <a:t>start</a:t>
                    </a:r>
                    <a:endParaRPr kumimoji="1" lang="zh-TW" altLang="en-US" sz="2400" dirty="0"/>
                  </a:p>
                </p:txBody>
              </p:sp>
              <p:sp>
                <p:nvSpPr>
                  <p:cNvPr id="12" name="文字方塊 11">
                    <a:extLst>
                      <a:ext uri="{FF2B5EF4-FFF2-40B4-BE49-F238E27FC236}">
                        <a16:creationId xmlns:a16="http://schemas.microsoft.com/office/drawing/2014/main" id="{B72A39D7-9E7E-E344-8610-8ACD649F61D0}"/>
                      </a:ext>
                    </a:extLst>
                  </p:cNvPr>
                  <p:cNvSpPr txBox="1"/>
                  <p:nvPr/>
                </p:nvSpPr>
                <p:spPr>
                  <a:xfrm>
                    <a:off x="192327" y="2006079"/>
                    <a:ext cx="75770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sz="2400" dirty="0"/>
                      <a:t>start</a:t>
                    </a:r>
                    <a:endParaRPr kumimoji="1" lang="zh-TW" altLang="en-US" sz="2400" dirty="0"/>
                  </a:p>
                </p:txBody>
              </p:sp>
              <p:cxnSp>
                <p:nvCxnSpPr>
                  <p:cNvPr id="13" name="直線箭頭接點 12">
                    <a:extLst>
                      <a:ext uri="{FF2B5EF4-FFF2-40B4-BE49-F238E27FC236}">
                        <a16:creationId xmlns:a16="http://schemas.microsoft.com/office/drawing/2014/main" id="{AF8ED452-291E-E24B-846A-7ACC89BD87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75654" y="1435921"/>
                    <a:ext cx="0" cy="52667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線接點 46">
                    <a:extLst>
                      <a:ext uri="{FF2B5EF4-FFF2-40B4-BE49-F238E27FC236}">
                        <a16:creationId xmlns:a16="http://schemas.microsoft.com/office/drawing/2014/main" id="{9815EDB9-C4A6-CF4E-B875-14903BEA89BA}"/>
                      </a:ext>
                    </a:extLst>
                  </p:cNvPr>
                  <p:cNvCxnSpPr/>
                  <p:nvPr/>
                </p:nvCxnSpPr>
                <p:spPr>
                  <a:xfrm>
                    <a:off x="2038827" y="2511230"/>
                    <a:ext cx="0" cy="156264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圓角矩形 18">
                    <a:extLst>
                      <a:ext uri="{FF2B5EF4-FFF2-40B4-BE49-F238E27FC236}">
                        <a16:creationId xmlns:a16="http://schemas.microsoft.com/office/drawing/2014/main" id="{9B290AD4-96B6-A24F-AA9E-920410EE981D}"/>
                      </a:ext>
                    </a:extLst>
                  </p:cNvPr>
                  <p:cNvSpPr/>
                  <p:nvPr/>
                </p:nvSpPr>
                <p:spPr>
                  <a:xfrm>
                    <a:off x="2659320" y="3789587"/>
                    <a:ext cx="1775418" cy="557590"/>
                  </a:xfrm>
                  <a:prstGeom prst="roundRect">
                    <a:avLst/>
                  </a:prstGeom>
                  <a:solidFill>
                    <a:srgbClr val="FBE6D6"/>
                  </a:solidFill>
                  <a:ln w="28575">
                    <a:solidFill>
                      <a:srgbClr val="00448B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TW" sz="2000" dirty="0"/>
                      <a:t>k/ko max.</a:t>
                    </a:r>
                    <a:endParaRPr kumimoji="1" lang="zh-TW" altLang="en-US" sz="2000" dirty="0"/>
                  </a:p>
                </p:txBody>
              </p:sp>
              <p:sp>
                <p:nvSpPr>
                  <p:cNvPr id="23" name="圓角矩形 22">
                    <a:extLst>
                      <a:ext uri="{FF2B5EF4-FFF2-40B4-BE49-F238E27FC236}">
                        <a16:creationId xmlns:a16="http://schemas.microsoft.com/office/drawing/2014/main" id="{A6187290-B0E1-B84F-8CDF-3F9FFC5F35A8}"/>
                      </a:ext>
                    </a:extLst>
                  </p:cNvPr>
                  <p:cNvSpPr/>
                  <p:nvPr/>
                </p:nvSpPr>
                <p:spPr>
                  <a:xfrm>
                    <a:off x="5015855" y="3777445"/>
                    <a:ext cx="1261344" cy="527125"/>
                  </a:xfrm>
                  <a:prstGeom prst="roundRect">
                    <a:avLst/>
                  </a:prstGeom>
                  <a:solidFill>
                    <a:srgbClr val="FBE6D6"/>
                  </a:solidFill>
                  <a:ln w="28575">
                    <a:solidFill>
                      <a:srgbClr val="00448B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TW" sz="2000" dirty="0"/>
                      <a:t>Tolerance</a:t>
                    </a:r>
                    <a:endParaRPr kumimoji="1" lang="zh-TW" altLang="en-US" sz="2000" dirty="0"/>
                  </a:p>
                </p:txBody>
              </p:sp>
              <p:sp>
                <p:nvSpPr>
                  <p:cNvPr id="27" name="圓角矩形 26">
                    <a:extLst>
                      <a:ext uri="{FF2B5EF4-FFF2-40B4-BE49-F238E27FC236}">
                        <a16:creationId xmlns:a16="http://schemas.microsoft.com/office/drawing/2014/main" id="{6FEE89EE-01E6-EB42-B0DA-55C547EFF0D6}"/>
                      </a:ext>
                    </a:extLst>
                  </p:cNvPr>
                  <p:cNvSpPr/>
                  <p:nvPr/>
                </p:nvSpPr>
                <p:spPr>
                  <a:xfrm>
                    <a:off x="13675328" y="3777444"/>
                    <a:ext cx="1471617" cy="527125"/>
                  </a:xfrm>
                  <a:prstGeom prst="roundRect">
                    <a:avLst/>
                  </a:prstGeom>
                  <a:solidFill>
                    <a:srgbClr val="FFFF00"/>
                  </a:solidFill>
                  <a:ln w="28575">
                    <a:solidFill>
                      <a:srgbClr val="00448B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TW" sz="2000" dirty="0"/>
                      <a:t>Calculate</a:t>
                    </a:r>
                    <a:endParaRPr kumimoji="1" lang="zh-TW" altLang="en-US" sz="2000" dirty="0"/>
                  </a:p>
                </p:txBody>
              </p:sp>
              <p:sp>
                <p:nvSpPr>
                  <p:cNvPr id="28" name="圓角矩形 27">
                    <a:extLst>
                      <a:ext uri="{FF2B5EF4-FFF2-40B4-BE49-F238E27FC236}">
                        <a16:creationId xmlns:a16="http://schemas.microsoft.com/office/drawing/2014/main" id="{BD9DEA46-D77F-4C4F-8C0C-5AA3744B00E5}"/>
                      </a:ext>
                    </a:extLst>
                  </p:cNvPr>
                  <p:cNvSpPr/>
                  <p:nvPr/>
                </p:nvSpPr>
                <p:spPr>
                  <a:xfrm>
                    <a:off x="1563219" y="2777490"/>
                    <a:ext cx="13883849" cy="2846070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  <p:sp>
                <p:nvSpPr>
                  <p:cNvPr id="29" name="圓角矩形 28">
                    <a:extLst>
                      <a:ext uri="{FF2B5EF4-FFF2-40B4-BE49-F238E27FC236}">
                        <a16:creationId xmlns:a16="http://schemas.microsoft.com/office/drawing/2014/main" id="{4D04AD3A-7CC4-394A-ABA2-F583BF95C50A}"/>
                      </a:ext>
                    </a:extLst>
                  </p:cNvPr>
                  <p:cNvSpPr/>
                  <p:nvPr/>
                </p:nvSpPr>
                <p:spPr>
                  <a:xfrm>
                    <a:off x="1384971" y="5330128"/>
                    <a:ext cx="3489059" cy="527125"/>
                  </a:xfrm>
                  <a:prstGeom prst="roundRect">
                    <a:avLst/>
                  </a:prstGeom>
                  <a:solidFill>
                    <a:srgbClr val="DEECF8"/>
                  </a:solidFill>
                  <a:ln w="28575">
                    <a:solidFill>
                      <a:srgbClr val="2F518F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TW" sz="2000" dirty="0"/>
                      <a:t>Purcell factor</a:t>
                    </a:r>
                    <a:endParaRPr kumimoji="1" lang="zh-TW" altLang="en-US" sz="2000" dirty="0"/>
                  </a:p>
                </p:txBody>
              </p:sp>
              <p:cxnSp>
                <p:nvCxnSpPr>
                  <p:cNvPr id="43" name="直線箭頭接點 42">
                    <a:extLst>
                      <a:ext uri="{FF2B5EF4-FFF2-40B4-BE49-F238E27FC236}">
                        <a16:creationId xmlns:a16="http://schemas.microsoft.com/office/drawing/2014/main" id="{8D5AF368-E975-C54E-82BD-63EB6017D0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88832" y="4033386"/>
                    <a:ext cx="563938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線箭頭接點 43">
                    <a:extLst>
                      <a:ext uri="{FF2B5EF4-FFF2-40B4-BE49-F238E27FC236}">
                        <a16:creationId xmlns:a16="http://schemas.microsoft.com/office/drawing/2014/main" id="{3C0D3FC7-6E54-3842-A6FA-64FEBEE549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390319" y="4033386"/>
                    <a:ext cx="563938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線箭頭接點 52">
                    <a:extLst>
                      <a:ext uri="{FF2B5EF4-FFF2-40B4-BE49-F238E27FC236}">
                        <a16:creationId xmlns:a16="http://schemas.microsoft.com/office/drawing/2014/main" id="{9DF839F3-3B4C-F141-A7E3-D87CD51DD4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449070" y="4033386"/>
                    <a:ext cx="563938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線箭頭接點 54">
                    <a:extLst>
                      <a:ext uri="{FF2B5EF4-FFF2-40B4-BE49-F238E27FC236}">
                        <a16:creationId xmlns:a16="http://schemas.microsoft.com/office/drawing/2014/main" id="{2068D847-61F6-084C-B462-0179ADF9EC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088193" y="4033386"/>
                    <a:ext cx="563938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線接點 55">
                    <a:extLst>
                      <a:ext uri="{FF2B5EF4-FFF2-40B4-BE49-F238E27FC236}">
                        <a16:creationId xmlns:a16="http://schemas.microsoft.com/office/drawing/2014/main" id="{B88390A2-5BAF-9B4C-8EB3-EC4D7539F5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2184" y="2511230"/>
                    <a:ext cx="0" cy="718878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線接點 56">
                    <a:extLst>
                      <a:ext uri="{FF2B5EF4-FFF2-40B4-BE49-F238E27FC236}">
                        <a16:creationId xmlns:a16="http://schemas.microsoft.com/office/drawing/2014/main" id="{5E3E36D6-D547-6E46-A9AC-092CB1D003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212184" y="3230108"/>
                    <a:ext cx="9962688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9" name="圓角矩形 48">
                <a:extLst>
                  <a:ext uri="{FF2B5EF4-FFF2-40B4-BE49-F238E27FC236}">
                    <a16:creationId xmlns:a16="http://schemas.microsoft.com/office/drawing/2014/main" id="{8F956766-C267-A944-B4B9-22CFF90B76E8}"/>
                  </a:ext>
                </a:extLst>
              </p:cNvPr>
              <p:cNvSpPr/>
              <p:nvPr/>
            </p:nvSpPr>
            <p:spPr>
              <a:xfrm>
                <a:off x="6284002" y="4130041"/>
                <a:ext cx="1471616" cy="663466"/>
              </a:xfrm>
              <a:prstGeom prst="roundRect">
                <a:avLst/>
              </a:prstGeom>
              <a:solidFill>
                <a:srgbClr val="FBE6D6"/>
              </a:solidFill>
              <a:ln w="28575">
                <a:solidFill>
                  <a:srgbClr val="00448B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/>
                  <a:t>Recursive Limit</a:t>
                </a:r>
                <a:endParaRPr kumimoji="1" lang="zh-TW" altLang="en-US" sz="2000" dirty="0"/>
              </a:p>
            </p:txBody>
          </p:sp>
          <p:cxnSp>
            <p:nvCxnSpPr>
              <p:cNvPr id="41" name="直線箭頭接點 40">
                <a:extLst>
                  <a:ext uri="{FF2B5EF4-FFF2-40B4-BE49-F238E27FC236}">
                    <a16:creationId xmlns:a16="http://schemas.microsoft.com/office/drawing/2014/main" id="{C4B485AF-7B0B-E94F-A1F8-F355B48E1F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4126" y="4469002"/>
                <a:ext cx="56393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箭頭接點 41">
                <a:extLst>
                  <a:ext uri="{FF2B5EF4-FFF2-40B4-BE49-F238E27FC236}">
                    <a16:creationId xmlns:a16="http://schemas.microsoft.com/office/drawing/2014/main" id="{E800AC69-6C9E-FC42-AB2D-0F3D1BB3FE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037" y="4469002"/>
                <a:ext cx="56393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圓角矩形 51">
                <a:extLst>
                  <a:ext uri="{FF2B5EF4-FFF2-40B4-BE49-F238E27FC236}">
                    <a16:creationId xmlns:a16="http://schemas.microsoft.com/office/drawing/2014/main" id="{45391B2D-0E8B-634C-ABA8-814457450629}"/>
                  </a:ext>
                </a:extLst>
              </p:cNvPr>
              <p:cNvSpPr/>
              <p:nvPr/>
            </p:nvSpPr>
            <p:spPr>
              <a:xfrm>
                <a:off x="8342753" y="4130041"/>
                <a:ext cx="1471616" cy="663466"/>
              </a:xfrm>
              <a:prstGeom prst="roundRect">
                <a:avLst/>
              </a:prstGeom>
              <a:solidFill>
                <a:srgbClr val="FBE6D6"/>
              </a:solidFill>
              <a:ln w="28575">
                <a:solidFill>
                  <a:srgbClr val="00448B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/>
                  <a:t>checkbox</a:t>
                </a:r>
                <a:endParaRPr kumimoji="1" lang="zh-TW" altLang="en-US" sz="2000" dirty="0"/>
              </a:p>
            </p:txBody>
          </p:sp>
          <p:sp>
            <p:nvSpPr>
              <p:cNvPr id="54" name="圓角矩形 53">
                <a:extLst>
                  <a:ext uri="{FF2B5EF4-FFF2-40B4-BE49-F238E27FC236}">
                    <a16:creationId xmlns:a16="http://schemas.microsoft.com/office/drawing/2014/main" id="{45B03F72-5375-F44B-AFA2-2A53FEC3E81F}"/>
                  </a:ext>
                </a:extLst>
              </p:cNvPr>
              <p:cNvSpPr/>
              <p:nvPr/>
            </p:nvSpPr>
            <p:spPr>
              <a:xfrm>
                <a:off x="10401504" y="4130041"/>
                <a:ext cx="2051988" cy="663466"/>
              </a:xfrm>
              <a:prstGeom prst="roundRect">
                <a:avLst/>
              </a:prstGeom>
              <a:solidFill>
                <a:srgbClr val="FBE6D6"/>
              </a:solidFill>
              <a:ln w="28575">
                <a:solidFill>
                  <a:srgbClr val="00448B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/>
                  <a:t>Load Reference Purcell Factor</a:t>
                </a:r>
                <a:endParaRPr kumimoji="1" lang="zh-TW" altLang="en-US" sz="2000" dirty="0"/>
              </a:p>
            </p:txBody>
          </p:sp>
          <p:cxnSp>
            <p:nvCxnSpPr>
              <p:cNvPr id="58" name="直線箭頭接點 57">
                <a:extLst>
                  <a:ext uri="{FF2B5EF4-FFF2-40B4-BE49-F238E27FC236}">
                    <a16:creationId xmlns:a16="http://schemas.microsoft.com/office/drawing/2014/main" id="{9F0F5E79-52BE-5447-BE2B-283E5399F63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258202" y="3924544"/>
                <a:ext cx="563938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61117A65-99D2-7E41-8558-9779CFD83A5D}"/>
                </a:ext>
              </a:extLst>
            </p:cNvPr>
            <p:cNvSpPr txBox="1"/>
            <p:nvPr/>
          </p:nvSpPr>
          <p:spPr>
            <a:xfrm>
              <a:off x="5097936" y="2998355"/>
              <a:ext cx="23541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 b="1" dirty="0">
                  <a:solidFill>
                    <a:srgbClr val="FF0000"/>
                  </a:solidFill>
                </a:rPr>
                <a:t>recommended</a:t>
              </a:r>
              <a:endParaRPr kumimoji="1" lang="zh-TW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204A5087-910D-564C-A1B8-92627A527F39}"/>
                </a:ext>
              </a:extLst>
            </p:cNvPr>
            <p:cNvSpPr txBox="1"/>
            <p:nvPr/>
          </p:nvSpPr>
          <p:spPr>
            <a:xfrm>
              <a:off x="2180917" y="5443141"/>
              <a:ext cx="49734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solidFill>
                    <a:srgbClr val="FF0000"/>
                  </a:solidFill>
                </a:rPr>
                <a:t>It is recommended to use the default settings.</a:t>
              </a:r>
              <a:endParaRPr kumimoji="1" lang="zh-TW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39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62EF294E-D98F-A943-9CA6-209BB39EECED}"/>
              </a:ext>
            </a:extLst>
          </p:cNvPr>
          <p:cNvGrpSpPr/>
          <p:nvPr/>
        </p:nvGrpSpPr>
        <p:grpSpPr>
          <a:xfrm>
            <a:off x="2582562" y="-1186249"/>
            <a:ext cx="7389341" cy="7908325"/>
            <a:chOff x="2582562" y="-1186249"/>
            <a:chExt cx="7389341" cy="7908325"/>
          </a:xfrm>
        </p:grpSpPr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765C2155-D641-F34D-8164-09238EEE1E6C}"/>
                </a:ext>
              </a:extLst>
            </p:cNvPr>
            <p:cNvSpPr/>
            <p:nvPr/>
          </p:nvSpPr>
          <p:spPr>
            <a:xfrm>
              <a:off x="2582562" y="-1186249"/>
              <a:ext cx="7389341" cy="7908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132" name="群組 131">
              <a:extLst>
                <a:ext uri="{FF2B5EF4-FFF2-40B4-BE49-F238E27FC236}">
                  <a16:creationId xmlns:a16="http://schemas.microsoft.com/office/drawing/2014/main" id="{49E8DFE0-BEB4-334B-8E25-90D156C301F3}"/>
                </a:ext>
              </a:extLst>
            </p:cNvPr>
            <p:cNvGrpSpPr/>
            <p:nvPr/>
          </p:nvGrpSpPr>
          <p:grpSpPr>
            <a:xfrm>
              <a:off x="2820674" y="-945274"/>
              <a:ext cx="6779941" cy="7147686"/>
              <a:chOff x="2820674" y="-945274"/>
              <a:chExt cx="6779941" cy="7147686"/>
            </a:xfrm>
          </p:grpSpPr>
          <p:grpSp>
            <p:nvGrpSpPr>
              <p:cNvPr id="129" name="群組 128">
                <a:extLst>
                  <a:ext uri="{FF2B5EF4-FFF2-40B4-BE49-F238E27FC236}">
                    <a16:creationId xmlns:a16="http://schemas.microsoft.com/office/drawing/2014/main" id="{BFE9CDE2-742B-584C-BDC6-E1AD1DEBA8C0}"/>
                  </a:ext>
                </a:extLst>
              </p:cNvPr>
              <p:cNvGrpSpPr/>
              <p:nvPr/>
            </p:nvGrpSpPr>
            <p:grpSpPr>
              <a:xfrm>
                <a:off x="2820674" y="-945274"/>
                <a:ext cx="6779941" cy="6222844"/>
                <a:chOff x="1484243" y="371061"/>
                <a:chExt cx="6779941" cy="6222844"/>
              </a:xfrm>
            </p:grpSpPr>
            <p:sp>
              <p:nvSpPr>
                <p:cNvPr id="31" name="手繪多邊形 30">
                  <a:extLst>
                    <a:ext uri="{FF2B5EF4-FFF2-40B4-BE49-F238E27FC236}">
                      <a16:creationId xmlns:a16="http://schemas.microsoft.com/office/drawing/2014/main" id="{EC0318DE-DD75-4744-BC0E-E3E18690A148}"/>
                    </a:ext>
                  </a:extLst>
                </p:cNvPr>
                <p:cNvSpPr/>
                <p:nvPr/>
              </p:nvSpPr>
              <p:spPr>
                <a:xfrm>
                  <a:off x="1996386" y="1304057"/>
                  <a:ext cx="4046250" cy="1643281"/>
                </a:xfrm>
                <a:custGeom>
                  <a:avLst/>
                  <a:gdLst>
                    <a:gd name="connsiteX0" fmla="*/ 2373587 w 4046250"/>
                    <a:gd name="connsiteY0" fmla="*/ 12 h 1643281"/>
                    <a:gd name="connsiteX1" fmla="*/ 3116964 w 4046250"/>
                    <a:gd name="connsiteY1" fmla="*/ 410829 h 1643281"/>
                    <a:gd name="connsiteX2" fmla="*/ 3364757 w 4046250"/>
                    <a:gd name="connsiteY2" fmla="*/ 742134 h 1643281"/>
                    <a:gd name="connsiteX3" fmla="*/ 3899466 w 4046250"/>
                    <a:gd name="connsiteY3" fmla="*/ 1258968 h 1643281"/>
                    <a:gd name="connsiteX4" fmla="*/ 4046250 w 4046250"/>
                    <a:gd name="connsiteY4" fmla="*/ 1344464 h 1643281"/>
                    <a:gd name="connsiteX5" fmla="*/ 4046250 w 4046250"/>
                    <a:gd name="connsiteY5" fmla="*/ 1643281 h 1643281"/>
                    <a:gd name="connsiteX6" fmla="*/ 0 w 4046250"/>
                    <a:gd name="connsiteY6" fmla="*/ 1643281 h 1643281"/>
                    <a:gd name="connsiteX7" fmla="*/ 1004210 w 4046250"/>
                    <a:gd name="connsiteY7" fmla="*/ 1471003 h 1643281"/>
                    <a:gd name="connsiteX8" fmla="*/ 1734545 w 4046250"/>
                    <a:gd name="connsiteY8" fmla="*/ 1007177 h 1643281"/>
                    <a:gd name="connsiteX9" fmla="*/ 2112754 w 4046250"/>
                    <a:gd name="connsiteY9" fmla="*/ 424081 h 1643281"/>
                    <a:gd name="connsiteX10" fmla="*/ 2373587 w 4046250"/>
                    <a:gd name="connsiteY10" fmla="*/ 12 h 1643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046250" h="1643281">
                      <a:moveTo>
                        <a:pt x="2373587" y="12"/>
                      </a:moveTo>
                      <a:cubicBezTo>
                        <a:pt x="2540955" y="-2197"/>
                        <a:pt x="2951769" y="287142"/>
                        <a:pt x="3116964" y="410829"/>
                      </a:cubicBezTo>
                      <a:cubicBezTo>
                        <a:pt x="3282159" y="534516"/>
                        <a:pt x="3234340" y="600778"/>
                        <a:pt x="3364757" y="742134"/>
                      </a:cubicBezTo>
                      <a:cubicBezTo>
                        <a:pt x="3495174" y="883490"/>
                        <a:pt x="3697319" y="1126446"/>
                        <a:pt x="3899466" y="1258968"/>
                      </a:cubicBezTo>
                      <a:lnTo>
                        <a:pt x="4046250" y="1344464"/>
                      </a:lnTo>
                      <a:lnTo>
                        <a:pt x="4046250" y="1643281"/>
                      </a:lnTo>
                      <a:lnTo>
                        <a:pt x="0" y="1643281"/>
                      </a:lnTo>
                      <a:cubicBezTo>
                        <a:pt x="357559" y="1610150"/>
                        <a:pt x="715120" y="1577020"/>
                        <a:pt x="1004210" y="1471003"/>
                      </a:cubicBezTo>
                      <a:cubicBezTo>
                        <a:pt x="1293300" y="1364986"/>
                        <a:pt x="1549788" y="1181664"/>
                        <a:pt x="1734545" y="1007177"/>
                      </a:cubicBezTo>
                      <a:cubicBezTo>
                        <a:pt x="1919302" y="832690"/>
                        <a:pt x="2006247" y="591942"/>
                        <a:pt x="2112754" y="424081"/>
                      </a:cubicBezTo>
                      <a:cubicBezTo>
                        <a:pt x="2219261" y="256220"/>
                        <a:pt x="2206220" y="2221"/>
                        <a:pt x="2373587" y="12"/>
                      </a:cubicBez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4" name="橢圓 83">
                  <a:extLst>
                    <a:ext uri="{FF2B5EF4-FFF2-40B4-BE49-F238E27FC236}">
                      <a16:creationId xmlns:a16="http://schemas.microsoft.com/office/drawing/2014/main" id="{9A813A27-4603-B34B-B3C6-75B5FCF88F04}"/>
                    </a:ext>
                  </a:extLst>
                </p:cNvPr>
                <p:cNvSpPr/>
                <p:nvPr/>
              </p:nvSpPr>
              <p:spPr>
                <a:xfrm>
                  <a:off x="1873620" y="2762286"/>
                  <a:ext cx="4439716" cy="400933"/>
                </a:xfrm>
                <a:prstGeom prst="ellipse">
                  <a:avLst/>
                </a:prstGeom>
                <a:solidFill>
                  <a:srgbClr val="FFF2CC">
                    <a:alpha val="50588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cxnSp>
              <p:nvCxnSpPr>
                <p:cNvPr id="15" name="直線箭頭接點 14">
                  <a:extLst>
                    <a:ext uri="{FF2B5EF4-FFF2-40B4-BE49-F238E27FC236}">
                      <a16:creationId xmlns:a16="http://schemas.microsoft.com/office/drawing/2014/main" id="{28D7FE5B-700B-EB4A-8A34-FA69862005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83516" y="2947338"/>
                  <a:ext cx="617502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" name="文字方塊 2">
                  <a:extLst>
                    <a:ext uri="{FF2B5EF4-FFF2-40B4-BE49-F238E27FC236}">
                      <a16:creationId xmlns:a16="http://schemas.microsoft.com/office/drawing/2014/main" id="{AA557AC8-D302-DD4A-AF39-C9BEA9A1ED8A}"/>
                    </a:ext>
                  </a:extLst>
                </p:cNvPr>
                <p:cNvSpPr txBox="1"/>
                <p:nvPr/>
              </p:nvSpPr>
              <p:spPr>
                <a:xfrm>
                  <a:off x="1484243" y="371061"/>
                  <a:ext cx="21148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A. Points along kt/ko</a:t>
                  </a:r>
                  <a:endParaRPr kumimoji="1" lang="zh-TW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矩形 3">
                      <a:extLst>
                        <a:ext uri="{FF2B5EF4-FFF2-40B4-BE49-F238E27FC236}">
                          <a16:creationId xmlns:a16="http://schemas.microsoft.com/office/drawing/2014/main" id="{2F368BEC-8D20-9247-8391-207712CAF7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87323" y="2670866"/>
                      <a:ext cx="476861" cy="6650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kumimoji="1"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1"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den>
                            </m:f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4" name="矩形 3">
                      <a:extLst>
                        <a:ext uri="{FF2B5EF4-FFF2-40B4-BE49-F238E27FC236}">
                          <a16:creationId xmlns:a16="http://schemas.microsoft.com/office/drawing/2014/main" id="{2F368BEC-8D20-9247-8391-207712CAF71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87323" y="2670866"/>
                      <a:ext cx="476861" cy="66505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" name="手繪多邊形 10">
                  <a:extLst>
                    <a:ext uri="{FF2B5EF4-FFF2-40B4-BE49-F238E27FC236}">
                      <a16:creationId xmlns:a16="http://schemas.microsoft.com/office/drawing/2014/main" id="{FA5F44EB-F971-9C4E-AB33-89907CA31392}"/>
                    </a:ext>
                  </a:extLst>
                </p:cNvPr>
                <p:cNvSpPr/>
                <p:nvPr/>
              </p:nvSpPr>
              <p:spPr>
                <a:xfrm>
                  <a:off x="1996386" y="1304057"/>
                  <a:ext cx="5438385" cy="1643281"/>
                </a:xfrm>
                <a:custGeom>
                  <a:avLst/>
                  <a:gdLst>
                    <a:gd name="connsiteX0" fmla="*/ 0 w 5526156"/>
                    <a:gd name="connsiteY0" fmla="*/ 1643281 h 1643281"/>
                    <a:gd name="connsiteX1" fmla="*/ 1020417 w 5526156"/>
                    <a:gd name="connsiteY1" fmla="*/ 1471003 h 1643281"/>
                    <a:gd name="connsiteX2" fmla="*/ 1762539 w 5526156"/>
                    <a:gd name="connsiteY2" fmla="*/ 1007177 h 1643281"/>
                    <a:gd name="connsiteX3" fmla="*/ 2146852 w 5526156"/>
                    <a:gd name="connsiteY3" fmla="*/ 424081 h 1643281"/>
                    <a:gd name="connsiteX4" fmla="*/ 2411895 w 5526156"/>
                    <a:gd name="connsiteY4" fmla="*/ 12 h 1643281"/>
                    <a:gd name="connsiteX5" fmla="*/ 3167269 w 5526156"/>
                    <a:gd name="connsiteY5" fmla="*/ 410829 h 1643281"/>
                    <a:gd name="connsiteX6" fmla="*/ 3419061 w 5526156"/>
                    <a:gd name="connsiteY6" fmla="*/ 742134 h 1643281"/>
                    <a:gd name="connsiteX7" fmla="*/ 3962400 w 5526156"/>
                    <a:gd name="connsiteY7" fmla="*/ 1258968 h 1643281"/>
                    <a:gd name="connsiteX8" fmla="*/ 4651513 w 5526156"/>
                    <a:gd name="connsiteY8" fmla="*/ 1537264 h 1643281"/>
                    <a:gd name="connsiteX9" fmla="*/ 5526156 w 5526156"/>
                    <a:gd name="connsiteY9" fmla="*/ 1643281 h 1643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526156" h="1643281">
                      <a:moveTo>
                        <a:pt x="0" y="1643281"/>
                      </a:moveTo>
                      <a:cubicBezTo>
                        <a:pt x="363330" y="1610150"/>
                        <a:pt x="726661" y="1577020"/>
                        <a:pt x="1020417" y="1471003"/>
                      </a:cubicBezTo>
                      <a:cubicBezTo>
                        <a:pt x="1314173" y="1364986"/>
                        <a:pt x="1574800" y="1181664"/>
                        <a:pt x="1762539" y="1007177"/>
                      </a:cubicBezTo>
                      <a:cubicBezTo>
                        <a:pt x="1950278" y="832690"/>
                        <a:pt x="2038626" y="591942"/>
                        <a:pt x="2146852" y="424081"/>
                      </a:cubicBezTo>
                      <a:cubicBezTo>
                        <a:pt x="2255078" y="256220"/>
                        <a:pt x="2241826" y="2221"/>
                        <a:pt x="2411895" y="12"/>
                      </a:cubicBezTo>
                      <a:cubicBezTo>
                        <a:pt x="2581964" y="-2197"/>
                        <a:pt x="2999408" y="287142"/>
                        <a:pt x="3167269" y="410829"/>
                      </a:cubicBezTo>
                      <a:cubicBezTo>
                        <a:pt x="3335130" y="534516"/>
                        <a:pt x="3286539" y="600778"/>
                        <a:pt x="3419061" y="742134"/>
                      </a:cubicBezTo>
                      <a:cubicBezTo>
                        <a:pt x="3551583" y="883490"/>
                        <a:pt x="3756991" y="1126446"/>
                        <a:pt x="3962400" y="1258968"/>
                      </a:cubicBezTo>
                      <a:cubicBezTo>
                        <a:pt x="4167809" y="1391490"/>
                        <a:pt x="4390887" y="1473212"/>
                        <a:pt x="4651513" y="1537264"/>
                      </a:cubicBezTo>
                      <a:cubicBezTo>
                        <a:pt x="4912139" y="1601316"/>
                        <a:pt x="5219147" y="1622298"/>
                        <a:pt x="5526156" y="1643281"/>
                      </a:cubicBezTo>
                    </a:path>
                  </a:pathLst>
                </a:cu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cxnSp>
              <p:nvCxnSpPr>
                <p:cNvPr id="22" name="直線箭頭接點 21">
                  <a:extLst>
                    <a:ext uri="{FF2B5EF4-FFF2-40B4-BE49-F238E27FC236}">
                      <a16:creationId xmlns:a16="http://schemas.microsoft.com/office/drawing/2014/main" id="{4E790880-1F31-C243-A6F8-9D20DCB55F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40835" y="964734"/>
                  <a:ext cx="0" cy="205224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3E49B2BF-139C-0542-A194-05C3D4722A3E}"/>
                    </a:ext>
                  </a:extLst>
                </p:cNvPr>
                <p:cNvSpPr/>
                <p:nvPr/>
              </p:nvSpPr>
              <p:spPr>
                <a:xfrm>
                  <a:off x="1722777" y="2578006"/>
                  <a:ext cx="3016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dirty="0"/>
                    <a:t>0</a:t>
                  </a:r>
                  <a:endParaRPr lang="zh-TW" altLang="en-US" dirty="0"/>
                </a:p>
              </p:txBody>
            </p:sp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E678AC7A-7385-1F47-99F3-E17215D21A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42636" y="2181209"/>
                  <a:ext cx="0" cy="10317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F89AE47A-DF0D-1E4E-8E33-38A6EBBFEA11}"/>
                    </a:ext>
                  </a:extLst>
                </p:cNvPr>
                <p:cNvSpPr/>
                <p:nvPr/>
              </p:nvSpPr>
              <p:spPr>
                <a:xfrm>
                  <a:off x="2268867" y="3092318"/>
                  <a:ext cx="12495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dirty="0"/>
                    <a:t>start points</a:t>
                  </a:r>
                  <a:endParaRPr lang="zh-TW" altLang="en-US" dirty="0"/>
                </a:p>
              </p:txBody>
            </p:sp>
            <p:grpSp>
              <p:nvGrpSpPr>
                <p:cNvPr id="45" name="群組 44">
                  <a:extLst>
                    <a:ext uri="{FF2B5EF4-FFF2-40B4-BE49-F238E27FC236}">
                      <a16:creationId xmlns:a16="http://schemas.microsoft.com/office/drawing/2014/main" id="{24CE547F-1645-3244-A5D9-00265073E914}"/>
                    </a:ext>
                  </a:extLst>
                </p:cNvPr>
                <p:cNvGrpSpPr/>
                <p:nvPr/>
              </p:nvGrpSpPr>
              <p:grpSpPr>
                <a:xfrm>
                  <a:off x="2040835" y="1355651"/>
                  <a:ext cx="4004111" cy="1615382"/>
                  <a:chOff x="2040835" y="1488544"/>
                  <a:chExt cx="4004111" cy="1615382"/>
                </a:xfrm>
              </p:grpSpPr>
              <p:cxnSp>
                <p:nvCxnSpPr>
                  <p:cNvPr id="36" name="直線接點 35">
                    <a:extLst>
                      <a:ext uri="{FF2B5EF4-FFF2-40B4-BE49-F238E27FC236}">
                        <a16:creationId xmlns:a16="http://schemas.microsoft.com/office/drawing/2014/main" id="{BCEFEFE4-99EE-A441-82F3-DA80C015F1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40835" y="3080231"/>
                    <a:ext cx="0" cy="23695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線接點 36">
                    <a:extLst>
                      <a:ext uri="{FF2B5EF4-FFF2-40B4-BE49-F238E27FC236}">
                        <a16:creationId xmlns:a16="http://schemas.microsoft.com/office/drawing/2014/main" id="{13928F57-103B-1441-B65B-3DDCA01B85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44946" y="2803759"/>
                    <a:ext cx="0" cy="300167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線接點 37">
                    <a:extLst>
                      <a:ext uri="{FF2B5EF4-FFF2-40B4-BE49-F238E27FC236}">
                        <a16:creationId xmlns:a16="http://schemas.microsoft.com/office/drawing/2014/main" id="{4B55D3E3-6873-0C48-B3AB-1ED5C6F10C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349" y="3019633"/>
                    <a:ext cx="0" cy="84293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線接點 38">
                    <a:extLst>
                      <a:ext uri="{FF2B5EF4-FFF2-40B4-BE49-F238E27FC236}">
                        <a16:creationId xmlns:a16="http://schemas.microsoft.com/office/drawing/2014/main" id="{0509FB0F-72C4-8842-A867-8F2788132E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41863" y="2879812"/>
                    <a:ext cx="0" cy="20041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線接點 39">
                    <a:extLst>
                      <a:ext uri="{FF2B5EF4-FFF2-40B4-BE49-F238E27FC236}">
                        <a16:creationId xmlns:a16="http://schemas.microsoft.com/office/drawing/2014/main" id="{9CB051B9-0ADC-0F45-A1AB-8540D93188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42377" y="2604963"/>
                    <a:ext cx="0" cy="498963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線接點 40">
                    <a:extLst>
                      <a:ext uri="{FF2B5EF4-FFF2-40B4-BE49-F238E27FC236}">
                        <a16:creationId xmlns:a16="http://schemas.microsoft.com/office/drawing/2014/main" id="{276950DC-0902-4743-94E8-A3A0ACD50C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42891" y="1982958"/>
                    <a:ext cx="0" cy="112096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線接點 41">
                    <a:extLst>
                      <a:ext uri="{FF2B5EF4-FFF2-40B4-BE49-F238E27FC236}">
                        <a16:creationId xmlns:a16="http://schemas.microsoft.com/office/drawing/2014/main" id="{6978EEC8-8AB3-8B4D-8CD9-70D4EA3138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3405" y="1488544"/>
                    <a:ext cx="0" cy="161538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線接點 42">
                    <a:extLst>
                      <a:ext uri="{FF2B5EF4-FFF2-40B4-BE49-F238E27FC236}">
                        <a16:creationId xmlns:a16="http://schemas.microsoft.com/office/drawing/2014/main" id="{A336B1AE-0395-A147-8AAC-440BE80939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43919" y="1802209"/>
                    <a:ext cx="0" cy="128986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線接點 43">
                    <a:extLst>
                      <a:ext uri="{FF2B5EF4-FFF2-40B4-BE49-F238E27FC236}">
                        <a16:creationId xmlns:a16="http://schemas.microsoft.com/office/drawing/2014/main" id="{66471EA9-31A1-8D46-98CD-CE4FC0E4BE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44433" y="2314102"/>
                    <a:ext cx="0" cy="789824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0" name="直線接點 59">
                  <a:extLst>
                    <a:ext uri="{FF2B5EF4-FFF2-40B4-BE49-F238E27FC236}">
                      <a16:creationId xmlns:a16="http://schemas.microsoft.com/office/drawing/2014/main" id="{043E824F-3419-4B49-9379-FDD8B82F9B46}"/>
                    </a:ext>
                  </a:extLst>
                </p:cNvPr>
                <p:cNvCxnSpPr>
                  <a:cxnSpLocks/>
                  <a:stCxn id="11" idx="0"/>
                </p:cNvCxnSpPr>
                <p:nvPr/>
              </p:nvCxnSpPr>
              <p:spPr>
                <a:xfrm flipV="1">
                  <a:off x="1996386" y="2886740"/>
                  <a:ext cx="544963" cy="60598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接點 63">
                  <a:extLst>
                    <a:ext uri="{FF2B5EF4-FFF2-40B4-BE49-F238E27FC236}">
                      <a16:creationId xmlns:a16="http://schemas.microsoft.com/office/drawing/2014/main" id="{83801A0E-1472-6E4B-ADCC-35409ABBF99F}"/>
                    </a:ext>
                  </a:extLst>
                </p:cNvPr>
                <p:cNvCxnSpPr>
                  <a:cxnSpLocks/>
                  <a:endCxn id="11" idx="1"/>
                </p:cNvCxnSpPr>
                <p:nvPr/>
              </p:nvCxnSpPr>
              <p:spPr>
                <a:xfrm flipV="1">
                  <a:off x="2553213" y="2775060"/>
                  <a:ext cx="447383" cy="120714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接點 65">
                  <a:extLst>
                    <a:ext uri="{FF2B5EF4-FFF2-40B4-BE49-F238E27FC236}">
                      <a16:creationId xmlns:a16="http://schemas.microsoft.com/office/drawing/2014/main" id="{FAEFFB3B-7825-1347-8DD2-6C9F688C19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63840" y="2472070"/>
                  <a:ext cx="466731" cy="297991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接點 67">
                  <a:extLst>
                    <a:ext uri="{FF2B5EF4-FFF2-40B4-BE49-F238E27FC236}">
                      <a16:creationId xmlns:a16="http://schemas.microsoft.com/office/drawing/2014/main" id="{51CA3F0D-ECEE-5746-887C-825C07EAE3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48929" y="1850065"/>
                  <a:ext cx="479844" cy="631011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線接點 70">
                  <a:extLst>
                    <a:ext uri="{FF2B5EF4-FFF2-40B4-BE49-F238E27FC236}">
                      <a16:creationId xmlns:a16="http://schemas.microsoft.com/office/drawing/2014/main" id="{2B6F0F21-E788-0444-A736-577003998F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36676" y="1355651"/>
                  <a:ext cx="501790" cy="512346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接點 72">
                  <a:extLst>
                    <a:ext uri="{FF2B5EF4-FFF2-40B4-BE49-F238E27FC236}">
                      <a16:creationId xmlns:a16="http://schemas.microsoft.com/office/drawing/2014/main" id="{48FD7E78-8FAC-E143-BC2A-B662C6355E59}"/>
                    </a:ext>
                  </a:extLst>
                </p:cNvPr>
                <p:cNvCxnSpPr>
                  <a:cxnSpLocks/>
                  <a:endCxn id="31" idx="1"/>
                </p:cNvCxnSpPr>
                <p:nvPr/>
              </p:nvCxnSpPr>
              <p:spPr>
                <a:xfrm>
                  <a:off x="4583096" y="1355651"/>
                  <a:ext cx="530254" cy="359235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接點 76">
                  <a:extLst>
                    <a:ext uri="{FF2B5EF4-FFF2-40B4-BE49-F238E27FC236}">
                      <a16:creationId xmlns:a16="http://schemas.microsoft.com/office/drawing/2014/main" id="{FF59AFFE-3894-F244-BA44-C199E52EF27E}"/>
                    </a:ext>
                  </a:extLst>
                </p:cNvPr>
                <p:cNvCxnSpPr>
                  <a:cxnSpLocks/>
                  <a:stCxn id="31" idx="1"/>
                </p:cNvCxnSpPr>
                <p:nvPr/>
              </p:nvCxnSpPr>
              <p:spPr>
                <a:xfrm>
                  <a:off x="5113350" y="1714886"/>
                  <a:ext cx="431083" cy="539216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手繪多邊形 85">
                  <a:extLst>
                    <a:ext uri="{FF2B5EF4-FFF2-40B4-BE49-F238E27FC236}">
                      <a16:creationId xmlns:a16="http://schemas.microsoft.com/office/drawing/2014/main" id="{660784AD-EACC-0B44-BFF2-5030070DD663}"/>
                    </a:ext>
                  </a:extLst>
                </p:cNvPr>
                <p:cNvSpPr/>
                <p:nvPr/>
              </p:nvSpPr>
              <p:spPr>
                <a:xfrm>
                  <a:off x="1996385" y="4313392"/>
                  <a:ext cx="4046250" cy="1643281"/>
                </a:xfrm>
                <a:custGeom>
                  <a:avLst/>
                  <a:gdLst>
                    <a:gd name="connsiteX0" fmla="*/ 2373587 w 4046250"/>
                    <a:gd name="connsiteY0" fmla="*/ 12 h 1643281"/>
                    <a:gd name="connsiteX1" fmla="*/ 3116964 w 4046250"/>
                    <a:gd name="connsiteY1" fmla="*/ 410829 h 1643281"/>
                    <a:gd name="connsiteX2" fmla="*/ 3364757 w 4046250"/>
                    <a:gd name="connsiteY2" fmla="*/ 742134 h 1643281"/>
                    <a:gd name="connsiteX3" fmla="*/ 3899466 w 4046250"/>
                    <a:gd name="connsiteY3" fmla="*/ 1258968 h 1643281"/>
                    <a:gd name="connsiteX4" fmla="*/ 4046250 w 4046250"/>
                    <a:gd name="connsiteY4" fmla="*/ 1344464 h 1643281"/>
                    <a:gd name="connsiteX5" fmla="*/ 4046250 w 4046250"/>
                    <a:gd name="connsiteY5" fmla="*/ 1643281 h 1643281"/>
                    <a:gd name="connsiteX6" fmla="*/ 0 w 4046250"/>
                    <a:gd name="connsiteY6" fmla="*/ 1643281 h 1643281"/>
                    <a:gd name="connsiteX7" fmla="*/ 1004210 w 4046250"/>
                    <a:gd name="connsiteY7" fmla="*/ 1471003 h 1643281"/>
                    <a:gd name="connsiteX8" fmla="*/ 1734545 w 4046250"/>
                    <a:gd name="connsiteY8" fmla="*/ 1007177 h 1643281"/>
                    <a:gd name="connsiteX9" fmla="*/ 2112754 w 4046250"/>
                    <a:gd name="connsiteY9" fmla="*/ 424081 h 1643281"/>
                    <a:gd name="connsiteX10" fmla="*/ 2373587 w 4046250"/>
                    <a:gd name="connsiteY10" fmla="*/ 12 h 1643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046250" h="1643281">
                      <a:moveTo>
                        <a:pt x="2373587" y="12"/>
                      </a:moveTo>
                      <a:cubicBezTo>
                        <a:pt x="2540955" y="-2197"/>
                        <a:pt x="2951769" y="287142"/>
                        <a:pt x="3116964" y="410829"/>
                      </a:cubicBezTo>
                      <a:cubicBezTo>
                        <a:pt x="3282159" y="534516"/>
                        <a:pt x="3234340" y="600778"/>
                        <a:pt x="3364757" y="742134"/>
                      </a:cubicBezTo>
                      <a:cubicBezTo>
                        <a:pt x="3495174" y="883490"/>
                        <a:pt x="3697319" y="1126446"/>
                        <a:pt x="3899466" y="1258968"/>
                      </a:cubicBezTo>
                      <a:lnTo>
                        <a:pt x="4046250" y="1344464"/>
                      </a:lnTo>
                      <a:lnTo>
                        <a:pt x="4046250" y="1643281"/>
                      </a:lnTo>
                      <a:lnTo>
                        <a:pt x="0" y="1643281"/>
                      </a:lnTo>
                      <a:cubicBezTo>
                        <a:pt x="357559" y="1610150"/>
                        <a:pt x="715120" y="1577020"/>
                        <a:pt x="1004210" y="1471003"/>
                      </a:cubicBezTo>
                      <a:cubicBezTo>
                        <a:pt x="1293300" y="1364986"/>
                        <a:pt x="1549788" y="1181664"/>
                        <a:pt x="1734545" y="1007177"/>
                      </a:cubicBezTo>
                      <a:cubicBezTo>
                        <a:pt x="1919302" y="832690"/>
                        <a:pt x="2006247" y="591942"/>
                        <a:pt x="2112754" y="424081"/>
                      </a:cubicBezTo>
                      <a:cubicBezTo>
                        <a:pt x="2219261" y="256220"/>
                        <a:pt x="2206220" y="2221"/>
                        <a:pt x="2373587" y="12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zh-TW" altLang="en-US"/>
                </a:p>
              </p:txBody>
            </p:sp>
            <p:cxnSp>
              <p:nvCxnSpPr>
                <p:cNvPr id="81" name="直線接點 80">
                  <a:extLst>
                    <a:ext uri="{FF2B5EF4-FFF2-40B4-BE49-F238E27FC236}">
                      <a16:creationId xmlns:a16="http://schemas.microsoft.com/office/drawing/2014/main" id="{30F4BFA5-2433-5C44-A865-43BEC917475F}"/>
                    </a:ext>
                  </a:extLst>
                </p:cNvPr>
                <p:cNvCxnSpPr>
                  <a:cxnSpLocks/>
                  <a:endCxn id="31" idx="4"/>
                </p:cNvCxnSpPr>
                <p:nvPr/>
              </p:nvCxnSpPr>
              <p:spPr>
                <a:xfrm>
                  <a:off x="5574173" y="2254102"/>
                  <a:ext cx="468463" cy="394419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5C601C84-22FF-C84D-A05E-E596E0049D40}"/>
                    </a:ext>
                  </a:extLst>
                </p:cNvPr>
                <p:cNvSpPr/>
                <p:nvPr/>
              </p:nvSpPr>
              <p:spPr>
                <a:xfrm>
                  <a:off x="5816928" y="1742237"/>
                  <a:ext cx="11755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dirty="0"/>
                    <a:t>kt/ko max.</a:t>
                  </a:r>
                  <a:endParaRPr lang="zh-TW" altLang="en-US" dirty="0"/>
                </a:p>
              </p:txBody>
            </p:sp>
            <p:cxnSp>
              <p:nvCxnSpPr>
                <p:cNvPr id="88" name="直線箭頭接點 87">
                  <a:extLst>
                    <a:ext uri="{FF2B5EF4-FFF2-40B4-BE49-F238E27FC236}">
                      <a16:creationId xmlns:a16="http://schemas.microsoft.com/office/drawing/2014/main" id="{94A392CE-CEAC-8641-B8B7-C8447A1C8B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83515" y="5956673"/>
                  <a:ext cx="617502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手繪多邊形 115">
                  <a:extLst>
                    <a:ext uri="{FF2B5EF4-FFF2-40B4-BE49-F238E27FC236}">
                      <a16:creationId xmlns:a16="http://schemas.microsoft.com/office/drawing/2014/main" id="{21A82024-20FF-A445-BBF8-A716639D062F}"/>
                    </a:ext>
                  </a:extLst>
                </p:cNvPr>
                <p:cNvSpPr/>
                <p:nvPr/>
              </p:nvSpPr>
              <p:spPr>
                <a:xfrm>
                  <a:off x="4231395" y="4313392"/>
                  <a:ext cx="1811241" cy="1643281"/>
                </a:xfrm>
                <a:custGeom>
                  <a:avLst/>
                  <a:gdLst>
                    <a:gd name="connsiteX0" fmla="*/ 138578 w 1811241"/>
                    <a:gd name="connsiteY0" fmla="*/ 12 h 1643281"/>
                    <a:gd name="connsiteX1" fmla="*/ 881955 w 1811241"/>
                    <a:gd name="connsiteY1" fmla="*/ 410829 h 1643281"/>
                    <a:gd name="connsiteX2" fmla="*/ 1129748 w 1811241"/>
                    <a:gd name="connsiteY2" fmla="*/ 742134 h 1643281"/>
                    <a:gd name="connsiteX3" fmla="*/ 1664457 w 1811241"/>
                    <a:gd name="connsiteY3" fmla="*/ 1258968 h 1643281"/>
                    <a:gd name="connsiteX4" fmla="*/ 1811241 w 1811241"/>
                    <a:gd name="connsiteY4" fmla="*/ 1344464 h 1643281"/>
                    <a:gd name="connsiteX5" fmla="*/ 1811241 w 1811241"/>
                    <a:gd name="connsiteY5" fmla="*/ 1643281 h 1643281"/>
                    <a:gd name="connsiteX6" fmla="*/ 0 w 1811241"/>
                    <a:gd name="connsiteY6" fmla="*/ 1643281 h 1643281"/>
                    <a:gd name="connsiteX7" fmla="*/ 0 w 1811241"/>
                    <a:gd name="connsiteY7" fmla="*/ 115645 h 1643281"/>
                    <a:gd name="connsiteX8" fmla="*/ 10582 w 1811241"/>
                    <a:gd name="connsiteY8" fmla="*/ 90901 h 1643281"/>
                    <a:gd name="connsiteX9" fmla="*/ 138578 w 1811241"/>
                    <a:gd name="connsiteY9" fmla="*/ 12 h 1643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11241" h="1643281">
                      <a:moveTo>
                        <a:pt x="138578" y="12"/>
                      </a:moveTo>
                      <a:cubicBezTo>
                        <a:pt x="305946" y="-2197"/>
                        <a:pt x="716760" y="287142"/>
                        <a:pt x="881955" y="410829"/>
                      </a:cubicBezTo>
                      <a:cubicBezTo>
                        <a:pt x="1047150" y="534516"/>
                        <a:pt x="999331" y="600778"/>
                        <a:pt x="1129748" y="742134"/>
                      </a:cubicBezTo>
                      <a:cubicBezTo>
                        <a:pt x="1260165" y="883490"/>
                        <a:pt x="1462310" y="1126446"/>
                        <a:pt x="1664457" y="1258968"/>
                      </a:cubicBezTo>
                      <a:lnTo>
                        <a:pt x="1811241" y="1344464"/>
                      </a:lnTo>
                      <a:lnTo>
                        <a:pt x="1811241" y="1643281"/>
                      </a:lnTo>
                      <a:lnTo>
                        <a:pt x="0" y="1643281"/>
                      </a:lnTo>
                      <a:lnTo>
                        <a:pt x="0" y="115645"/>
                      </a:lnTo>
                      <a:lnTo>
                        <a:pt x="10582" y="90901"/>
                      </a:lnTo>
                      <a:cubicBezTo>
                        <a:pt x="38423" y="37077"/>
                        <a:pt x="75816" y="841"/>
                        <a:pt x="138578" y="12"/>
                      </a:cubicBez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0" name="手繪多邊形 89">
                  <a:extLst>
                    <a:ext uri="{FF2B5EF4-FFF2-40B4-BE49-F238E27FC236}">
                      <a16:creationId xmlns:a16="http://schemas.microsoft.com/office/drawing/2014/main" id="{9B094F07-1E4E-1F47-99ED-681DFA6DCD8E}"/>
                    </a:ext>
                  </a:extLst>
                </p:cNvPr>
                <p:cNvSpPr/>
                <p:nvPr/>
              </p:nvSpPr>
              <p:spPr>
                <a:xfrm>
                  <a:off x="1996385" y="4313392"/>
                  <a:ext cx="5438385" cy="1643281"/>
                </a:xfrm>
                <a:custGeom>
                  <a:avLst/>
                  <a:gdLst>
                    <a:gd name="connsiteX0" fmla="*/ 0 w 5526156"/>
                    <a:gd name="connsiteY0" fmla="*/ 1643281 h 1643281"/>
                    <a:gd name="connsiteX1" fmla="*/ 1020417 w 5526156"/>
                    <a:gd name="connsiteY1" fmla="*/ 1471003 h 1643281"/>
                    <a:gd name="connsiteX2" fmla="*/ 1762539 w 5526156"/>
                    <a:gd name="connsiteY2" fmla="*/ 1007177 h 1643281"/>
                    <a:gd name="connsiteX3" fmla="*/ 2146852 w 5526156"/>
                    <a:gd name="connsiteY3" fmla="*/ 424081 h 1643281"/>
                    <a:gd name="connsiteX4" fmla="*/ 2411895 w 5526156"/>
                    <a:gd name="connsiteY4" fmla="*/ 12 h 1643281"/>
                    <a:gd name="connsiteX5" fmla="*/ 3167269 w 5526156"/>
                    <a:gd name="connsiteY5" fmla="*/ 410829 h 1643281"/>
                    <a:gd name="connsiteX6" fmla="*/ 3419061 w 5526156"/>
                    <a:gd name="connsiteY6" fmla="*/ 742134 h 1643281"/>
                    <a:gd name="connsiteX7" fmla="*/ 3962400 w 5526156"/>
                    <a:gd name="connsiteY7" fmla="*/ 1258968 h 1643281"/>
                    <a:gd name="connsiteX8" fmla="*/ 4651513 w 5526156"/>
                    <a:gd name="connsiteY8" fmla="*/ 1537264 h 1643281"/>
                    <a:gd name="connsiteX9" fmla="*/ 5526156 w 5526156"/>
                    <a:gd name="connsiteY9" fmla="*/ 1643281 h 1643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526156" h="1643281">
                      <a:moveTo>
                        <a:pt x="0" y="1643281"/>
                      </a:moveTo>
                      <a:cubicBezTo>
                        <a:pt x="363330" y="1610150"/>
                        <a:pt x="726661" y="1577020"/>
                        <a:pt x="1020417" y="1471003"/>
                      </a:cubicBezTo>
                      <a:cubicBezTo>
                        <a:pt x="1314173" y="1364986"/>
                        <a:pt x="1574800" y="1181664"/>
                        <a:pt x="1762539" y="1007177"/>
                      </a:cubicBezTo>
                      <a:cubicBezTo>
                        <a:pt x="1950278" y="832690"/>
                        <a:pt x="2038626" y="591942"/>
                        <a:pt x="2146852" y="424081"/>
                      </a:cubicBezTo>
                      <a:cubicBezTo>
                        <a:pt x="2255078" y="256220"/>
                        <a:pt x="2241826" y="2221"/>
                        <a:pt x="2411895" y="12"/>
                      </a:cubicBezTo>
                      <a:cubicBezTo>
                        <a:pt x="2581964" y="-2197"/>
                        <a:pt x="2999408" y="287142"/>
                        <a:pt x="3167269" y="410829"/>
                      </a:cubicBezTo>
                      <a:cubicBezTo>
                        <a:pt x="3335130" y="534516"/>
                        <a:pt x="3286539" y="600778"/>
                        <a:pt x="3419061" y="742134"/>
                      </a:cubicBezTo>
                      <a:cubicBezTo>
                        <a:pt x="3551583" y="883490"/>
                        <a:pt x="3756991" y="1126446"/>
                        <a:pt x="3962400" y="1258968"/>
                      </a:cubicBezTo>
                      <a:cubicBezTo>
                        <a:pt x="4167809" y="1391490"/>
                        <a:pt x="4390887" y="1473212"/>
                        <a:pt x="4651513" y="1537264"/>
                      </a:cubicBezTo>
                      <a:cubicBezTo>
                        <a:pt x="4912139" y="1601316"/>
                        <a:pt x="5219147" y="1622298"/>
                        <a:pt x="5526156" y="1643281"/>
                      </a:cubicBezTo>
                    </a:path>
                  </a:pathLst>
                </a:cu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cxnSp>
              <p:nvCxnSpPr>
                <p:cNvPr id="91" name="直線箭頭接點 90">
                  <a:extLst>
                    <a:ext uri="{FF2B5EF4-FFF2-40B4-BE49-F238E27FC236}">
                      <a16:creationId xmlns:a16="http://schemas.microsoft.com/office/drawing/2014/main" id="{77141F50-8D26-7642-9F00-BE760C4436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40834" y="3974069"/>
                  <a:ext cx="0" cy="205224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線接點 116">
                  <a:extLst>
                    <a:ext uri="{FF2B5EF4-FFF2-40B4-BE49-F238E27FC236}">
                      <a16:creationId xmlns:a16="http://schemas.microsoft.com/office/drawing/2014/main" id="{108AE2C4-4365-5742-BBC1-EFE68B6839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40045" y="5201158"/>
                  <a:ext cx="0" cy="10317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160D2DBE-720A-7340-9FC8-3403C99BA7FB}"/>
                    </a:ext>
                  </a:extLst>
                </p:cNvPr>
                <p:cNvSpPr/>
                <p:nvPr/>
              </p:nvSpPr>
              <p:spPr>
                <a:xfrm>
                  <a:off x="5887042" y="4761380"/>
                  <a:ext cx="11755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dirty="0"/>
                    <a:t>kt/ko max.</a:t>
                  </a:r>
                  <a:endParaRPr lang="zh-TW" altLang="en-US" dirty="0"/>
                </a:p>
              </p:txBody>
            </p:sp>
            <p:cxnSp>
              <p:nvCxnSpPr>
                <p:cNvPr id="119" name="直線接點 118">
                  <a:extLst>
                    <a:ext uri="{FF2B5EF4-FFF2-40B4-BE49-F238E27FC236}">
                      <a16:creationId xmlns:a16="http://schemas.microsoft.com/office/drawing/2014/main" id="{43A383EE-D9E1-0C47-99D8-663FB91CDE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1395" y="4161519"/>
                  <a:ext cx="0" cy="207141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文字方塊 120">
                  <a:extLst>
                    <a:ext uri="{FF2B5EF4-FFF2-40B4-BE49-F238E27FC236}">
                      <a16:creationId xmlns:a16="http://schemas.microsoft.com/office/drawing/2014/main" id="{8257F3CC-959A-9D40-97F7-759E1CE77CCF}"/>
                    </a:ext>
                  </a:extLst>
                </p:cNvPr>
                <p:cNvSpPr txBox="1"/>
                <p:nvPr/>
              </p:nvSpPr>
              <p:spPr>
                <a:xfrm>
                  <a:off x="1484243" y="3566303"/>
                  <a:ext cx="2730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B. Separate into two pieces</a:t>
                  </a:r>
                  <a:endParaRPr kumimoji="1" lang="zh-TW" altLang="en-US" dirty="0"/>
                </a:p>
              </p:txBody>
            </p:sp>
            <p:sp>
              <p:nvSpPr>
                <p:cNvPr id="122" name="文字方塊 121">
                  <a:extLst>
                    <a:ext uri="{FF2B5EF4-FFF2-40B4-BE49-F238E27FC236}">
                      <a16:creationId xmlns:a16="http://schemas.microsoft.com/office/drawing/2014/main" id="{DC0E4A48-1491-1342-ABBF-3E6F3E4763D4}"/>
                    </a:ext>
                  </a:extLst>
                </p:cNvPr>
                <p:cNvSpPr txBox="1"/>
                <p:nvPr/>
              </p:nvSpPr>
              <p:spPr>
                <a:xfrm>
                  <a:off x="2268867" y="853835"/>
                  <a:ext cx="25998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Numerical Integration: A1</a:t>
                  </a:r>
                  <a:endParaRPr kumimoji="1" lang="zh-TW" altLang="en-US" dirty="0"/>
                </a:p>
              </p:txBody>
            </p:sp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81FFF4D5-6F32-4747-9245-2C83555DBDB8}"/>
                    </a:ext>
                  </a:extLst>
                </p:cNvPr>
                <p:cNvSpPr txBox="1"/>
                <p:nvPr/>
              </p:nvSpPr>
              <p:spPr>
                <a:xfrm>
                  <a:off x="2113995" y="4791459"/>
                  <a:ext cx="21148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/>
                    <a:t>Numerical Integration: A2</a:t>
                  </a:r>
                  <a:endParaRPr kumimoji="1" lang="zh-TW" altLang="en-US" dirty="0"/>
                </a:p>
              </p:txBody>
            </p:sp>
            <p:sp>
              <p:nvSpPr>
                <p:cNvPr id="124" name="文字方塊 123">
                  <a:extLst>
                    <a:ext uri="{FF2B5EF4-FFF2-40B4-BE49-F238E27FC236}">
                      <a16:creationId xmlns:a16="http://schemas.microsoft.com/office/drawing/2014/main" id="{B1680F2B-43B7-A142-863C-48F8A0B4FF22}"/>
                    </a:ext>
                  </a:extLst>
                </p:cNvPr>
                <p:cNvSpPr txBox="1"/>
                <p:nvPr/>
              </p:nvSpPr>
              <p:spPr>
                <a:xfrm>
                  <a:off x="4262556" y="5128815"/>
                  <a:ext cx="21148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/>
                    <a:t>Numerical Integration: A3</a:t>
                  </a:r>
                  <a:endParaRPr kumimoji="1" lang="zh-TW" altLang="en-US" dirty="0"/>
                </a:p>
              </p:txBody>
            </p:sp>
            <p:sp>
              <p:nvSpPr>
                <p:cNvPr id="125" name="橢圓 124">
                  <a:extLst>
                    <a:ext uri="{FF2B5EF4-FFF2-40B4-BE49-F238E27FC236}">
                      <a16:creationId xmlns:a16="http://schemas.microsoft.com/office/drawing/2014/main" id="{F6056933-FA31-2240-BFBC-7E0AF42831A9}"/>
                    </a:ext>
                  </a:extLst>
                </p:cNvPr>
                <p:cNvSpPr/>
                <p:nvPr/>
              </p:nvSpPr>
              <p:spPr>
                <a:xfrm>
                  <a:off x="1965299" y="5773248"/>
                  <a:ext cx="2256254" cy="400933"/>
                </a:xfrm>
                <a:prstGeom prst="ellipse">
                  <a:avLst/>
                </a:prstGeom>
                <a:solidFill>
                  <a:srgbClr val="FFF2CC">
                    <a:alpha val="50588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91A9B2CE-F610-6C48-B866-28202BADFD81}"/>
                    </a:ext>
                  </a:extLst>
                </p:cNvPr>
                <p:cNvSpPr/>
                <p:nvPr/>
              </p:nvSpPr>
              <p:spPr>
                <a:xfrm>
                  <a:off x="1965299" y="6224573"/>
                  <a:ext cx="12495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dirty="0"/>
                    <a:t>start points</a:t>
                  </a:r>
                  <a:endParaRPr lang="zh-TW" altLang="en-US" dirty="0"/>
                </a:p>
              </p:txBody>
            </p:sp>
            <p:sp>
              <p:nvSpPr>
                <p:cNvPr id="127" name="橢圓 126">
                  <a:extLst>
                    <a:ext uri="{FF2B5EF4-FFF2-40B4-BE49-F238E27FC236}">
                      <a16:creationId xmlns:a16="http://schemas.microsoft.com/office/drawing/2014/main" id="{EE55356F-66A1-DA4C-A163-C3E000830F6D}"/>
                    </a:ext>
                  </a:extLst>
                </p:cNvPr>
                <p:cNvSpPr/>
                <p:nvPr/>
              </p:nvSpPr>
              <p:spPr>
                <a:xfrm>
                  <a:off x="4166833" y="5773248"/>
                  <a:ext cx="1951337" cy="400933"/>
                </a:xfrm>
                <a:prstGeom prst="ellipse">
                  <a:avLst/>
                </a:prstGeom>
                <a:solidFill>
                  <a:srgbClr val="FFF2CC">
                    <a:alpha val="50588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9EB3ABFE-7293-AF4A-B846-CDCBA09E30E8}"/>
                    </a:ext>
                  </a:extLst>
                </p:cNvPr>
                <p:cNvSpPr/>
                <p:nvPr/>
              </p:nvSpPr>
              <p:spPr>
                <a:xfrm>
                  <a:off x="4404630" y="6224573"/>
                  <a:ext cx="12495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dirty="0"/>
                    <a:t>start points</a:t>
                  </a:r>
                  <a:endParaRPr lang="zh-TW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矩形 129">
                      <a:extLst>
                        <a:ext uri="{FF2B5EF4-FFF2-40B4-BE49-F238E27FC236}">
                          <a16:creationId xmlns:a16="http://schemas.microsoft.com/office/drawing/2014/main" id="{3ECAD75B-CDA2-6247-B882-9F5EF01605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87323" y="5624146"/>
                      <a:ext cx="476861" cy="6650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kumimoji="1"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1"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den>
                            </m:f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130" name="矩形 129">
                      <a:extLst>
                        <a:ext uri="{FF2B5EF4-FFF2-40B4-BE49-F238E27FC236}">
                          <a16:creationId xmlns:a16="http://schemas.microsoft.com/office/drawing/2014/main" id="{3ECAD75B-CDA2-6247-B882-9F5EF016059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87323" y="5624146"/>
                      <a:ext cx="476861" cy="66505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文字方塊 130">
                    <a:extLst>
                      <a:ext uri="{FF2B5EF4-FFF2-40B4-BE49-F238E27FC236}">
                        <a16:creationId xmlns:a16="http://schemas.microsoft.com/office/drawing/2014/main" id="{1D388D70-240E-1B4E-B87A-0A4B63EB537D}"/>
                      </a:ext>
                    </a:extLst>
                  </p:cNvPr>
                  <p:cNvSpPr txBox="1"/>
                  <p:nvPr/>
                </p:nvSpPr>
                <p:spPr>
                  <a:xfrm>
                    <a:off x="3059208" y="5556081"/>
                    <a:ext cx="5032340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/>
                      <a:t>If </a:t>
                    </a:r>
                    <a14:m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𝑇𝑜𝑙𝑒𝑟𝑎𝑛𝑐𝑒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kumimoji="1" lang="en-US" altLang="zh-TW" dirty="0"/>
                      <a:t> Integration stop</a:t>
                    </a:r>
                  </a:p>
                  <a:p>
                    <a:r>
                      <a:rPr kumimoji="1" lang="en-US" altLang="zh-TW" dirty="0"/>
                      <a:t>Else keep separates the area  </a:t>
                    </a:r>
                  </a:p>
                </p:txBody>
              </p:sp>
            </mc:Choice>
            <mc:Fallback xmlns="">
              <p:sp>
                <p:nvSpPr>
                  <p:cNvPr id="131" name="文字方塊 130">
                    <a:extLst>
                      <a:ext uri="{FF2B5EF4-FFF2-40B4-BE49-F238E27FC236}">
                        <a16:creationId xmlns:a16="http://schemas.microsoft.com/office/drawing/2014/main" id="{1D388D70-240E-1B4E-B87A-0A4B63EB53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9208" y="5556081"/>
                    <a:ext cx="5032340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08" t="-3846" r="-252" b="-13462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80721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5F98B5A0-E267-EE48-BB36-8D52E5F4D785}"/>
              </a:ext>
            </a:extLst>
          </p:cNvPr>
          <p:cNvGrpSpPr/>
          <p:nvPr/>
        </p:nvGrpSpPr>
        <p:grpSpPr>
          <a:xfrm>
            <a:off x="-593805" y="982451"/>
            <a:ext cx="13928806" cy="5456449"/>
            <a:chOff x="-593805" y="982451"/>
            <a:chExt cx="13928806" cy="5456449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D2CAEA1-A08A-B745-A61A-D7D589779339}"/>
                </a:ext>
              </a:extLst>
            </p:cNvPr>
            <p:cNvSpPr/>
            <p:nvPr/>
          </p:nvSpPr>
          <p:spPr>
            <a:xfrm>
              <a:off x="-593805" y="982451"/>
              <a:ext cx="13928806" cy="5456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0C7D80D-B5CF-B94C-94F6-1B1FAAAE4CEA}"/>
                </a:ext>
              </a:extLst>
            </p:cNvPr>
            <p:cNvSpPr txBox="1"/>
            <p:nvPr/>
          </p:nvSpPr>
          <p:spPr>
            <a:xfrm>
              <a:off x="41863" y="1291080"/>
              <a:ext cx="2003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(a) device structure</a:t>
              </a:r>
              <a:endParaRPr kumimoji="1"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892814B-A79D-F241-8BD4-3E773C0C2D63}"/>
                </a:ext>
              </a:extLst>
            </p:cNvPr>
            <p:cNvSpPr txBox="1"/>
            <p:nvPr/>
          </p:nvSpPr>
          <p:spPr>
            <a:xfrm>
              <a:off x="4574556" y="1291080"/>
              <a:ext cx="907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(b) EML</a:t>
              </a:r>
              <a:endParaRPr kumimoji="1"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A407B5C-95B8-B34D-BF7C-048507E8C95F}"/>
                </a:ext>
              </a:extLst>
            </p:cNvPr>
            <p:cNvSpPr txBox="1"/>
            <p:nvPr/>
          </p:nvSpPr>
          <p:spPr>
            <a:xfrm>
              <a:off x="4574556" y="4325608"/>
              <a:ext cx="2397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(c) emitting wavelength</a:t>
              </a:r>
              <a:endParaRPr kumimoji="1" lang="zh-TW" altLang="en-US" dirty="0"/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F61D430-FEEB-7347-80AA-1C7CD69D9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4556" y="5122420"/>
              <a:ext cx="4127500" cy="889000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A336E023-641D-1344-936F-7DC4A0DA5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4928" y="1877079"/>
              <a:ext cx="4267200" cy="1282700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A288DBCB-6B9F-ED49-9005-CE06E21DA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4556" y="1851679"/>
              <a:ext cx="4127500" cy="1333500"/>
            </a:xfrm>
            <a:prstGeom prst="rect">
              <a:avLst/>
            </a:prstGeom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9596D61C-62D4-9641-B3FB-48B63CFCB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138" y="1822303"/>
              <a:ext cx="4102100" cy="42164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3F60E7E-DF06-B448-AFC1-F505062B8C06}"/>
                </a:ext>
              </a:extLst>
            </p:cNvPr>
            <p:cNvSpPr/>
            <p:nvPr/>
          </p:nvSpPr>
          <p:spPr>
            <a:xfrm>
              <a:off x="9416084" y="2194134"/>
              <a:ext cx="2711669" cy="4416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36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1A747F4F-5A61-ED4D-BE8C-FB08F0B319D9}"/>
              </a:ext>
            </a:extLst>
          </p:cNvPr>
          <p:cNvGrpSpPr/>
          <p:nvPr/>
        </p:nvGrpSpPr>
        <p:grpSpPr>
          <a:xfrm>
            <a:off x="-196948" y="-512644"/>
            <a:ext cx="12604653" cy="8285044"/>
            <a:chOff x="-196948" y="-512644"/>
            <a:chExt cx="12604653" cy="8285044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1ECCDF2-15D9-5B41-99E1-CCFB04019AE3}"/>
                </a:ext>
              </a:extLst>
            </p:cNvPr>
            <p:cNvGrpSpPr/>
            <p:nvPr/>
          </p:nvGrpSpPr>
          <p:grpSpPr>
            <a:xfrm>
              <a:off x="-196948" y="-512644"/>
              <a:ext cx="12604653" cy="8285044"/>
              <a:chOff x="-196948" y="-512644"/>
              <a:chExt cx="12604653" cy="8285044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D338746-AE04-0940-8945-04A1E54784E4}"/>
                  </a:ext>
                </a:extLst>
              </p:cNvPr>
              <p:cNvSpPr/>
              <p:nvPr/>
            </p:nvSpPr>
            <p:spPr>
              <a:xfrm>
                <a:off x="-196948" y="-512644"/>
                <a:ext cx="12604653" cy="82850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2400"/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73AA3AFB-EF45-2949-AE2B-0D39A1A3D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43312"/>
                <a:ext cx="12192000" cy="3285688"/>
              </a:xfrm>
              <a:prstGeom prst="rect">
                <a:avLst/>
              </a:prstGeom>
            </p:spPr>
          </p:pic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84FEE65D-3DEF-DF49-B240-80DA820AC6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4323513"/>
                <a:ext cx="12192000" cy="3263338"/>
              </a:xfrm>
              <a:prstGeom prst="rect">
                <a:avLst/>
              </a:prstGeom>
            </p:spPr>
          </p:pic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FCE18BC-2635-FA46-AA68-5C9D4B929A44}"/>
                  </a:ext>
                </a:extLst>
              </p:cNvPr>
              <p:cNvSpPr txBox="1"/>
              <p:nvPr/>
            </p:nvSpPr>
            <p:spPr>
              <a:xfrm>
                <a:off x="0" y="-369332"/>
                <a:ext cx="5180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400" dirty="0"/>
                  <a:t>(a)</a:t>
                </a:r>
                <a:endParaRPr kumimoji="1" lang="zh-TW" altLang="en-US" sz="2400" dirty="0"/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C14C299-0BD4-2749-B4E6-59D73448A8D9}"/>
                  </a:ext>
                </a:extLst>
              </p:cNvPr>
              <p:cNvSpPr txBox="1"/>
              <p:nvPr/>
            </p:nvSpPr>
            <p:spPr>
              <a:xfrm>
                <a:off x="0" y="3926541"/>
                <a:ext cx="5325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400" dirty="0"/>
                  <a:t>(b)</a:t>
                </a:r>
                <a:endParaRPr kumimoji="1" lang="zh-TW" altLang="en-US" sz="2400" dirty="0"/>
              </a:p>
            </p:txBody>
          </p:sp>
        </p:grp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B008DA40-F418-5547-9AD5-2AB13C444D3A}"/>
                </a:ext>
              </a:extLst>
            </p:cNvPr>
            <p:cNvCxnSpPr/>
            <p:nvPr/>
          </p:nvCxnSpPr>
          <p:spPr>
            <a:xfrm>
              <a:off x="1250577" y="3314699"/>
              <a:ext cx="0" cy="3899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2805D707-5828-D540-AFA2-6E1652371F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4889" y="3675528"/>
              <a:ext cx="6900584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37F0F432-91CC-D446-ADE6-CB50CB77AB9F}"/>
                </a:ext>
              </a:extLst>
            </p:cNvPr>
            <p:cNvCxnSpPr/>
            <p:nvPr/>
          </p:nvCxnSpPr>
          <p:spPr>
            <a:xfrm>
              <a:off x="8135473" y="3314699"/>
              <a:ext cx="0" cy="389965"/>
            </a:xfrm>
            <a:prstGeom prst="line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78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2543</TotalTime>
  <Words>113</Words>
  <Application>Microsoft Macintosh PowerPoint</Application>
  <PresentationFormat>寬螢幕</PresentationFormat>
  <Paragraphs>33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Kai's Mac</dc:creator>
  <cp:lastModifiedBy>Kai's Mac</cp:lastModifiedBy>
  <cp:revision>109</cp:revision>
  <dcterms:created xsi:type="dcterms:W3CDTF">2021-05-11T01:05:56Z</dcterms:created>
  <dcterms:modified xsi:type="dcterms:W3CDTF">2021-06-30T03:32:57Z</dcterms:modified>
</cp:coreProperties>
</file>