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62" r:id="rId4"/>
    <p:sldId id="264" r:id="rId5"/>
    <p:sldId id="268" r:id="rId6"/>
    <p:sldId id="269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0305"/>
    <a:srgbClr val="FF0000"/>
    <a:srgbClr val="D0CECE"/>
    <a:srgbClr val="E2F0D9"/>
    <a:srgbClr val="DEECF8"/>
    <a:srgbClr val="DEEBF7"/>
    <a:srgbClr val="AFABAB"/>
    <a:srgbClr val="00448B"/>
    <a:srgbClr val="FBE6D6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55"/>
    <p:restoredTop sz="96405"/>
  </p:normalViewPr>
  <p:slideViewPr>
    <p:cSldViewPr snapToGrid="0" snapToObjects="1">
      <p:cViewPr>
        <p:scale>
          <a:sx n="94" d="100"/>
          <a:sy n="94" d="100"/>
        </p:scale>
        <p:origin x="236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FFEE6-0FC5-9344-8792-0C3C6C3D1220}" type="datetimeFigureOut">
              <a:rPr kumimoji="1" lang="zh-TW" altLang="en-US" smtClean="0"/>
              <a:t>2021/6/30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DA4C6-DC5A-A441-B1C2-5A332CE9E9A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105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DA4C6-DC5A-A441-B1C2-5A332CE9E9A3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900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0A94E-8482-B441-8444-A9D455759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307D75-7EF7-D74C-8CB5-330B4906F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99E2D1-49B7-6147-B4A3-12B03377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6793CE-E27C-F849-9C32-6C1D95E1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311951-FDD0-CA45-8009-48849FB5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376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8ED04-6893-8443-81F3-072BFE0C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53209E-EF36-8A49-811F-3B7D31596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B49B79-ABCB-A146-AE5B-BE5DAFD8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78B122-DFA5-3C4A-82DA-C3F74708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3E6488-4AFB-F348-A1AB-844CFE31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211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ED352DF-82D2-7849-9062-D701A7E30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EBB4B87-2EEA-854B-AF95-8106ACC8B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651214-E676-E349-A2A4-FE880626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8164C3-7492-EF4D-AA1B-6170D94B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AA8D44-4C00-524A-9A4F-C8429F75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19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29A9E5-3016-0045-A4B0-8B05E7A7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1AC99E-BEAC-DA40-A267-48277A4DC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E9B92C-5A29-6848-A34F-8D22A4B0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783AB0-CA15-C74A-B450-74D11953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ABE188-5285-F44F-BDD9-1388D7D1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168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01C889-DF00-A740-8DB0-0B273C07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794CF5-3226-D54C-B6D6-995E9C4A5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345717-29AB-0242-8673-3B203A57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AE6B7B-942A-AB45-A616-992EC854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0A046B-99E5-814B-B22D-2AF5A9A5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929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E3D444-A09D-084E-A43A-FC14888C8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F60F35-35D0-FC44-87EC-E41807DAE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1654ED-5B0E-0D47-8094-F4DECA1A3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7C6505-6F9B-3F4B-8283-EEEE0E38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3FE551-8CE2-D24C-A141-365F85C2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254E8D-8ACB-7843-92BD-8C77BE73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65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08E8E4-5F03-444E-A83D-8E8EBE7F0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763167-43E9-F245-BD47-9E37B337D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F63AE9-FF42-FF43-9257-A94A567A6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69AF182-B708-9842-A50C-F4858102D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443C7B9-49E9-2046-9023-F3E6F1BAC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07A09F9-670D-134F-86BF-0D5253EC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2021/6/30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3A13D9B-30E6-7946-A7BA-B9E39BE6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29C8D90-9A41-E241-BD4B-947C4C6A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743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804267-A082-B44F-8B2F-5B1B5560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BE563D5-CF0D-AC4F-975A-A33D7C04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2021/6/30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32B44A2-605A-9C45-A9EA-9334336D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DE57CC-A481-5D4E-A5EE-AAF7B67F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858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272153E-F952-1644-B767-F97BB599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2021/6/30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A3FB896-21AC-5F4E-BB9B-8958E8FF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D95A47-34E4-7040-B540-3E4E612E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088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6A001-6847-1744-8B74-4F80C374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19FE45-2C72-E34A-B431-D4D6484CB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65E9FC-AED9-5140-968C-1517099F2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C9A65E-7C51-F347-AE2F-FA6693A9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6FF712-66BC-D744-9CDD-9CBA94C9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0CB208-B7F9-3B4D-860C-45E10D1C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909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F2836-F275-F947-8E23-2818C70B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C9107A9-5F86-4F4D-9014-C3BF34667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4FEF6B-64CE-1E41-99C0-3CD96E480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4179F1-39D6-564E-A8AF-657C6C053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26D2E5-85C9-5040-B1C3-0B5246E8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FF35E4-E807-CE4F-8E0D-D920EAF2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05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8754D2-7530-1640-B6E3-B603EDAC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AE3198-25F5-514B-9763-289ABAAF2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46F395-92BD-6C4D-A8E6-C85C3FF0B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190D2-4348-C740-927A-0B354091B579}" type="datetimeFigureOut">
              <a:rPr kumimoji="1" lang="zh-TW" altLang="en-US" smtClean="0"/>
              <a:t>2021/6/30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0C56B3-BEEA-A64E-8B0C-48B2C10E4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1F925B-B602-694E-8F6C-7398959BC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488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NULL"/><Relationship Id="rId26" Type="http://schemas.openxmlformats.org/officeDocument/2006/relationships/image" Target="../media/image7.png"/><Relationship Id="rId21" Type="http://schemas.openxmlformats.org/officeDocument/2006/relationships/image" Target="../media/image2.png"/><Relationship Id="rId25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5.png"/><Relationship Id="rId23" Type="http://schemas.openxmlformats.org/officeDocument/2006/relationships/image" Target="../media/image4.png"/><Relationship Id="rId19" Type="http://schemas.openxmlformats.org/officeDocument/2006/relationships/image" Target="NULL"/><Relationship Id="rId22" Type="http://schemas.openxmlformats.org/officeDocument/2006/relationships/image" Target="../media/image3.png"/><Relationship Id="rId27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E03BAFCB-145B-C44A-85B3-94417230D7F9}"/>
              </a:ext>
            </a:extLst>
          </p:cNvPr>
          <p:cNvGrpSpPr/>
          <p:nvPr/>
        </p:nvGrpSpPr>
        <p:grpSpPr>
          <a:xfrm>
            <a:off x="156146" y="-1002617"/>
            <a:ext cx="12847160" cy="8863234"/>
            <a:chOff x="156146" y="-1002617"/>
            <a:chExt cx="12847160" cy="8863234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5E092A8A-4555-064F-BC52-1E01D3147A17}"/>
                </a:ext>
              </a:extLst>
            </p:cNvPr>
            <p:cNvSpPr/>
            <p:nvPr/>
          </p:nvSpPr>
          <p:spPr>
            <a:xfrm>
              <a:off x="156146" y="-1002617"/>
              <a:ext cx="12847160" cy="8863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41" name="群組 140">
              <a:extLst>
                <a:ext uri="{FF2B5EF4-FFF2-40B4-BE49-F238E27FC236}">
                  <a16:creationId xmlns:a16="http://schemas.microsoft.com/office/drawing/2014/main" id="{45BF938E-4959-B645-976C-D2EB8AE305DA}"/>
                </a:ext>
              </a:extLst>
            </p:cNvPr>
            <p:cNvGrpSpPr/>
            <p:nvPr/>
          </p:nvGrpSpPr>
          <p:grpSpPr>
            <a:xfrm>
              <a:off x="1813916" y="1263928"/>
              <a:ext cx="6610336" cy="4389455"/>
              <a:chOff x="-518632" y="1424190"/>
              <a:chExt cx="6610336" cy="4389455"/>
            </a:xfrm>
          </p:grpSpPr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4F8F17A4-5296-1344-BEEB-7AD7E34CF367}"/>
                  </a:ext>
                </a:extLst>
              </p:cNvPr>
              <p:cNvSpPr/>
              <p:nvPr/>
            </p:nvSpPr>
            <p:spPr>
              <a:xfrm>
                <a:off x="-518632" y="3119920"/>
                <a:ext cx="6248881" cy="768778"/>
              </a:xfrm>
              <a:prstGeom prst="rect">
                <a:avLst/>
              </a:prstGeom>
              <a:solidFill>
                <a:srgbClr val="FFFF00">
                  <a:alpha val="28627"/>
                </a:srgb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185" name="群組 184">
                <a:extLst>
                  <a:ext uri="{FF2B5EF4-FFF2-40B4-BE49-F238E27FC236}">
                    <a16:creationId xmlns:a16="http://schemas.microsoft.com/office/drawing/2014/main" id="{640C3361-DF72-E149-8F23-B9BBDDE89EE2}"/>
                  </a:ext>
                </a:extLst>
              </p:cNvPr>
              <p:cNvGrpSpPr/>
              <p:nvPr/>
            </p:nvGrpSpPr>
            <p:grpSpPr>
              <a:xfrm>
                <a:off x="-503301" y="1424190"/>
                <a:ext cx="6595005" cy="4389455"/>
                <a:chOff x="-40170" y="1830883"/>
                <a:chExt cx="6595005" cy="4389455"/>
              </a:xfrm>
            </p:grpSpPr>
            <p:grpSp>
              <p:nvGrpSpPr>
                <p:cNvPr id="192" name="群組 191">
                  <a:extLst>
                    <a:ext uri="{FF2B5EF4-FFF2-40B4-BE49-F238E27FC236}">
                      <a16:creationId xmlns:a16="http://schemas.microsoft.com/office/drawing/2014/main" id="{436ECA33-3C07-5745-8F28-7406C0DC1A5D}"/>
                    </a:ext>
                  </a:extLst>
                </p:cNvPr>
                <p:cNvGrpSpPr/>
                <p:nvPr/>
              </p:nvGrpSpPr>
              <p:grpSpPr>
                <a:xfrm>
                  <a:off x="-40170" y="1869494"/>
                  <a:ext cx="4239011" cy="4285573"/>
                  <a:chOff x="698922" y="972836"/>
                  <a:chExt cx="4239011" cy="4285573"/>
                </a:xfrm>
              </p:grpSpPr>
              <p:grpSp>
                <p:nvGrpSpPr>
                  <p:cNvPr id="205" name="群組 204">
                    <a:extLst>
                      <a:ext uri="{FF2B5EF4-FFF2-40B4-BE49-F238E27FC236}">
                        <a16:creationId xmlns:a16="http://schemas.microsoft.com/office/drawing/2014/main" id="{75D89C0F-2FC5-3241-8DB9-F516C06BF2DA}"/>
                      </a:ext>
                    </a:extLst>
                  </p:cNvPr>
                  <p:cNvGrpSpPr/>
                  <p:nvPr/>
                </p:nvGrpSpPr>
                <p:grpSpPr>
                  <a:xfrm>
                    <a:off x="698922" y="972836"/>
                    <a:ext cx="4239011" cy="4027827"/>
                    <a:chOff x="3200252" y="1264437"/>
                    <a:chExt cx="3535901" cy="4027827"/>
                  </a:xfrm>
                </p:grpSpPr>
                <p:grpSp>
                  <p:nvGrpSpPr>
                    <p:cNvPr id="209" name="群組 208">
                      <a:extLst>
                        <a:ext uri="{FF2B5EF4-FFF2-40B4-BE49-F238E27FC236}">
                          <a16:creationId xmlns:a16="http://schemas.microsoft.com/office/drawing/2014/main" id="{21242D2B-2BF3-5E40-89FA-5A9FD28931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48298" y="1682461"/>
                      <a:ext cx="2687855" cy="273050"/>
                      <a:chOff x="3979791" y="1905173"/>
                      <a:chExt cx="3250277" cy="273050"/>
                    </a:xfrm>
                  </p:grpSpPr>
                  <p:sp>
                    <p:nvSpPr>
                      <p:cNvPr id="254" name="矩形 253">
                        <a:extLst>
                          <a:ext uri="{FF2B5EF4-FFF2-40B4-BE49-F238E27FC236}">
                            <a16:creationId xmlns:a16="http://schemas.microsoft.com/office/drawing/2014/main" id="{36F4E575-0782-2E42-9F9D-B0D313725A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79791" y="1905173"/>
                        <a:ext cx="3250277" cy="273050"/>
                      </a:xfrm>
                      <a:prstGeom prst="rect">
                        <a:avLst/>
                      </a:prstGeom>
                      <a:solidFill>
                        <a:srgbClr val="F4F7BE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grpSp>
                    <p:nvGrpSpPr>
                      <p:cNvPr id="255" name="群組 254">
                        <a:extLst>
                          <a:ext uri="{FF2B5EF4-FFF2-40B4-BE49-F238E27FC236}">
                            <a16:creationId xmlns:a16="http://schemas.microsoft.com/office/drawing/2014/main" id="{D13D0237-E93C-9D44-9FAF-A64D812E0B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79791" y="1905173"/>
                        <a:ext cx="3250277" cy="273050"/>
                        <a:chOff x="3979791" y="1905173"/>
                        <a:chExt cx="3250277" cy="273050"/>
                      </a:xfrm>
                    </p:grpSpPr>
                    <p:cxnSp>
                      <p:nvCxnSpPr>
                        <p:cNvPr id="256" name="直線接點 255">
                          <a:extLst>
                            <a:ext uri="{FF2B5EF4-FFF2-40B4-BE49-F238E27FC236}">
                              <a16:creationId xmlns:a16="http://schemas.microsoft.com/office/drawing/2014/main" id="{ED0D57F6-1D04-554A-8029-A15D516C3EF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1905173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7" name="直線接點 256">
                          <a:extLst>
                            <a:ext uri="{FF2B5EF4-FFF2-40B4-BE49-F238E27FC236}">
                              <a16:creationId xmlns:a16="http://schemas.microsoft.com/office/drawing/2014/main" id="{E8254374-54A1-614E-8202-C0C044E21F7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1973436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8" name="直線接點 257">
                          <a:extLst>
                            <a:ext uri="{FF2B5EF4-FFF2-40B4-BE49-F238E27FC236}">
                              <a16:creationId xmlns:a16="http://schemas.microsoft.com/office/drawing/2014/main" id="{C04CC95E-DCF1-6041-B42F-FD6F135E492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041699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9" name="直線接點 258">
                          <a:extLst>
                            <a:ext uri="{FF2B5EF4-FFF2-40B4-BE49-F238E27FC236}">
                              <a16:creationId xmlns:a16="http://schemas.microsoft.com/office/drawing/2014/main" id="{384501C3-3DF7-1A49-8614-D71BC5B3BD7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109962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60" name="直線接點 259">
                          <a:extLst>
                            <a:ext uri="{FF2B5EF4-FFF2-40B4-BE49-F238E27FC236}">
                              <a16:creationId xmlns:a16="http://schemas.microsoft.com/office/drawing/2014/main" id="{4E250988-8171-9349-A61B-CBACE6306BA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178223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210" name="群組 209">
                      <a:extLst>
                        <a:ext uri="{FF2B5EF4-FFF2-40B4-BE49-F238E27FC236}">
                          <a16:creationId xmlns:a16="http://schemas.microsoft.com/office/drawing/2014/main" id="{6252087C-1438-8643-9ED9-24A1BD79E8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48298" y="2371811"/>
                      <a:ext cx="2687855" cy="273050"/>
                      <a:chOff x="3979791" y="1905173"/>
                      <a:chExt cx="3250277" cy="273050"/>
                    </a:xfrm>
                  </p:grpSpPr>
                  <p:sp>
                    <p:nvSpPr>
                      <p:cNvPr id="247" name="矩形 246">
                        <a:extLst>
                          <a:ext uri="{FF2B5EF4-FFF2-40B4-BE49-F238E27FC236}">
                            <a16:creationId xmlns:a16="http://schemas.microsoft.com/office/drawing/2014/main" id="{9E540C87-8AF6-3A43-8575-BF466B0FC4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79791" y="1905173"/>
                        <a:ext cx="3250277" cy="273050"/>
                      </a:xfrm>
                      <a:prstGeom prst="rect">
                        <a:avLst/>
                      </a:prstGeom>
                      <a:solidFill>
                        <a:srgbClr val="E5F77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grpSp>
                    <p:nvGrpSpPr>
                      <p:cNvPr id="248" name="群組 247">
                        <a:extLst>
                          <a:ext uri="{FF2B5EF4-FFF2-40B4-BE49-F238E27FC236}">
                            <a16:creationId xmlns:a16="http://schemas.microsoft.com/office/drawing/2014/main" id="{F7DA1078-6F89-5842-BC90-ACCB0CF0621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79791" y="1905173"/>
                        <a:ext cx="3250277" cy="273050"/>
                        <a:chOff x="3979791" y="1905173"/>
                        <a:chExt cx="3250277" cy="273050"/>
                      </a:xfrm>
                    </p:grpSpPr>
                    <p:cxnSp>
                      <p:nvCxnSpPr>
                        <p:cNvPr id="249" name="直線接點 248">
                          <a:extLst>
                            <a:ext uri="{FF2B5EF4-FFF2-40B4-BE49-F238E27FC236}">
                              <a16:creationId xmlns:a16="http://schemas.microsoft.com/office/drawing/2014/main" id="{4BAD49B9-F955-4A48-86F1-7E13C933A39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1905173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0" name="直線接點 249">
                          <a:extLst>
                            <a:ext uri="{FF2B5EF4-FFF2-40B4-BE49-F238E27FC236}">
                              <a16:creationId xmlns:a16="http://schemas.microsoft.com/office/drawing/2014/main" id="{AF3AC931-872A-184F-9AEA-93BDBE7C5AD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1973436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1" name="直線接點 250">
                          <a:extLst>
                            <a:ext uri="{FF2B5EF4-FFF2-40B4-BE49-F238E27FC236}">
                              <a16:creationId xmlns:a16="http://schemas.microsoft.com/office/drawing/2014/main" id="{CBAAB897-FF41-A542-B3A9-EE83168F76F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041699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2" name="直線接點 251">
                          <a:extLst>
                            <a:ext uri="{FF2B5EF4-FFF2-40B4-BE49-F238E27FC236}">
                              <a16:creationId xmlns:a16="http://schemas.microsoft.com/office/drawing/2014/main" id="{03C466C4-BED5-7D48-9396-CD53CB865F0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109962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3" name="直線接點 252">
                          <a:extLst>
                            <a:ext uri="{FF2B5EF4-FFF2-40B4-BE49-F238E27FC236}">
                              <a16:creationId xmlns:a16="http://schemas.microsoft.com/office/drawing/2014/main" id="{C6A2749E-C604-BF47-B909-FAE399155D6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178223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211" name="群組 210">
                      <a:extLst>
                        <a:ext uri="{FF2B5EF4-FFF2-40B4-BE49-F238E27FC236}">
                          <a16:creationId xmlns:a16="http://schemas.microsoft.com/office/drawing/2014/main" id="{FB882175-3C97-5C41-B6F2-E76BEEC8F2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48298" y="3243997"/>
                      <a:ext cx="2687855" cy="273050"/>
                      <a:chOff x="3979791" y="1905173"/>
                      <a:chExt cx="3250277" cy="273050"/>
                    </a:xfrm>
                  </p:grpSpPr>
                  <p:sp>
                    <p:nvSpPr>
                      <p:cNvPr id="240" name="矩形 239">
                        <a:extLst>
                          <a:ext uri="{FF2B5EF4-FFF2-40B4-BE49-F238E27FC236}">
                            <a16:creationId xmlns:a16="http://schemas.microsoft.com/office/drawing/2014/main" id="{6F95D26D-9186-1347-B581-906E17C691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79791" y="1905173"/>
                        <a:ext cx="3250277" cy="273050"/>
                      </a:xfrm>
                      <a:prstGeom prst="rect">
                        <a:avLst/>
                      </a:prstGeom>
                      <a:solidFill>
                        <a:srgbClr val="DEBA6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grpSp>
                    <p:nvGrpSpPr>
                      <p:cNvPr id="241" name="群組 240">
                        <a:extLst>
                          <a:ext uri="{FF2B5EF4-FFF2-40B4-BE49-F238E27FC236}">
                            <a16:creationId xmlns:a16="http://schemas.microsoft.com/office/drawing/2014/main" id="{611B665E-AA0C-344C-A091-7AC2F08446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79791" y="1905173"/>
                        <a:ext cx="3250277" cy="273050"/>
                        <a:chOff x="3979791" y="1905173"/>
                        <a:chExt cx="3250277" cy="273050"/>
                      </a:xfrm>
                    </p:grpSpPr>
                    <p:cxnSp>
                      <p:nvCxnSpPr>
                        <p:cNvPr id="242" name="直線接點 241">
                          <a:extLst>
                            <a:ext uri="{FF2B5EF4-FFF2-40B4-BE49-F238E27FC236}">
                              <a16:creationId xmlns:a16="http://schemas.microsoft.com/office/drawing/2014/main" id="{3A04DF91-2133-8D4F-BC0D-ED3ECBAB3C5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1905173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43" name="直線接點 242">
                          <a:extLst>
                            <a:ext uri="{FF2B5EF4-FFF2-40B4-BE49-F238E27FC236}">
                              <a16:creationId xmlns:a16="http://schemas.microsoft.com/office/drawing/2014/main" id="{3B4199F4-5B51-654A-8A57-7678B608F54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1973436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44" name="直線接點 243">
                          <a:extLst>
                            <a:ext uri="{FF2B5EF4-FFF2-40B4-BE49-F238E27FC236}">
                              <a16:creationId xmlns:a16="http://schemas.microsoft.com/office/drawing/2014/main" id="{4924A177-8B39-5F45-AF3B-49296E0DD36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041699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45" name="直線接點 244">
                          <a:extLst>
                            <a:ext uri="{FF2B5EF4-FFF2-40B4-BE49-F238E27FC236}">
                              <a16:creationId xmlns:a16="http://schemas.microsoft.com/office/drawing/2014/main" id="{077E5611-0F8A-A845-A720-3035DA196F8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109962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46" name="直線接點 245">
                          <a:extLst>
                            <a:ext uri="{FF2B5EF4-FFF2-40B4-BE49-F238E27FC236}">
                              <a16:creationId xmlns:a16="http://schemas.microsoft.com/office/drawing/2014/main" id="{AAD11349-E23B-0A49-A92A-3F8610781CD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178223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12" name="文字方塊 211">
                      <a:extLst>
                        <a:ext uri="{FF2B5EF4-FFF2-40B4-BE49-F238E27FC236}">
                          <a16:creationId xmlns:a16="http://schemas.microsoft.com/office/drawing/2014/main" id="{3D1ACF1B-8075-A94D-9142-DE62742A11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00043" y="1631380"/>
                      <a:ext cx="49500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dirty="0"/>
                        <a:t>CS:1</a:t>
                      </a:r>
                      <a:endParaRPr lang="zh-TW" altLang="en-US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3" name="文字方塊 212">
                          <a:extLst>
                            <a:ext uri="{FF2B5EF4-FFF2-40B4-BE49-F238E27FC236}">
                              <a16:creationId xmlns:a16="http://schemas.microsoft.com/office/drawing/2014/main" id="{53C875BE-696C-594E-8F7B-E759BA7C88B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rot="5400000">
                          <a:off x="5081082" y="2755892"/>
                          <a:ext cx="6222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……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31" name="文字方塊 3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5400000">
                          <a:off x="5081082" y="2755892"/>
                          <a:ext cx="622286" cy="369332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214" name="文字方塊 213">
                      <a:extLst>
                        <a:ext uri="{FF2B5EF4-FFF2-40B4-BE49-F238E27FC236}">
                          <a16:creationId xmlns:a16="http://schemas.microsoft.com/office/drawing/2014/main" id="{AF860ADB-76BD-5E4D-8B29-B6F9B6E7BE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00043" y="2323670"/>
                      <a:ext cx="49500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dirty="0"/>
                        <a:t>CS:2</a:t>
                      </a:r>
                      <a:endParaRPr lang="zh-TW" altLang="en-US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5" name="文字方塊 214">
                          <a:extLst>
                            <a:ext uri="{FF2B5EF4-FFF2-40B4-BE49-F238E27FC236}">
                              <a16:creationId xmlns:a16="http://schemas.microsoft.com/office/drawing/2014/main" id="{052078BD-D34F-A54C-8F18-5BDE9A9C1D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rot="5400000">
                          <a:off x="5081082" y="3678211"/>
                          <a:ext cx="6222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……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35" name="文字方塊 3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5400000">
                          <a:off x="5081082" y="3678211"/>
                          <a:ext cx="622286" cy="369332"/>
                        </a:xfrm>
                        <a:prstGeom prst="rect">
                          <a:avLst/>
                        </a:prstGeom>
                        <a:blipFill>
                          <a:blip r:embed="rId1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216" name="群組 215">
                      <a:extLst>
                        <a:ext uri="{FF2B5EF4-FFF2-40B4-BE49-F238E27FC236}">
                          <a16:creationId xmlns:a16="http://schemas.microsoft.com/office/drawing/2014/main" id="{F3C2570E-1ABA-D042-B165-76B6536793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48298" y="4208706"/>
                      <a:ext cx="2687855" cy="273050"/>
                      <a:chOff x="3979791" y="1905173"/>
                      <a:chExt cx="3250277" cy="273050"/>
                    </a:xfrm>
                  </p:grpSpPr>
                  <p:sp>
                    <p:nvSpPr>
                      <p:cNvPr id="233" name="矩形 232">
                        <a:extLst>
                          <a:ext uri="{FF2B5EF4-FFF2-40B4-BE49-F238E27FC236}">
                            <a16:creationId xmlns:a16="http://schemas.microsoft.com/office/drawing/2014/main" id="{B1A09DBA-08C1-8E43-AB1E-55AC451536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79791" y="1905173"/>
                        <a:ext cx="3250277" cy="273050"/>
                      </a:xfrm>
                      <a:prstGeom prst="rect">
                        <a:avLst/>
                      </a:prstGeom>
                      <a:solidFill>
                        <a:srgbClr val="D58F9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grpSp>
                    <p:nvGrpSpPr>
                      <p:cNvPr id="234" name="群組 233">
                        <a:extLst>
                          <a:ext uri="{FF2B5EF4-FFF2-40B4-BE49-F238E27FC236}">
                            <a16:creationId xmlns:a16="http://schemas.microsoft.com/office/drawing/2014/main" id="{FBEC83D7-5D19-934A-9ADA-2FFC3420A86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79791" y="1905173"/>
                        <a:ext cx="3250277" cy="273050"/>
                        <a:chOff x="3979791" y="1905173"/>
                        <a:chExt cx="3250277" cy="273050"/>
                      </a:xfrm>
                    </p:grpSpPr>
                    <p:cxnSp>
                      <p:nvCxnSpPr>
                        <p:cNvPr id="235" name="直線接點 234">
                          <a:extLst>
                            <a:ext uri="{FF2B5EF4-FFF2-40B4-BE49-F238E27FC236}">
                              <a16:creationId xmlns:a16="http://schemas.microsoft.com/office/drawing/2014/main" id="{4608634A-880A-CB47-AA11-3243B7408A1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1905173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6" name="直線接點 235">
                          <a:extLst>
                            <a:ext uri="{FF2B5EF4-FFF2-40B4-BE49-F238E27FC236}">
                              <a16:creationId xmlns:a16="http://schemas.microsoft.com/office/drawing/2014/main" id="{2C90831F-1EE0-1D46-A8D4-BE60FAB8988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1973436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7" name="直線接點 236">
                          <a:extLst>
                            <a:ext uri="{FF2B5EF4-FFF2-40B4-BE49-F238E27FC236}">
                              <a16:creationId xmlns:a16="http://schemas.microsoft.com/office/drawing/2014/main" id="{ED1BC6DB-8AF2-BF4B-AB79-CD32585C56D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041699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8" name="直線接點 237">
                          <a:extLst>
                            <a:ext uri="{FF2B5EF4-FFF2-40B4-BE49-F238E27FC236}">
                              <a16:creationId xmlns:a16="http://schemas.microsoft.com/office/drawing/2014/main" id="{0CF4FDE4-0C25-EA48-8775-6B298FC5E88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109962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9" name="直線接點 238">
                          <a:extLst>
                            <a:ext uri="{FF2B5EF4-FFF2-40B4-BE49-F238E27FC236}">
                              <a16:creationId xmlns:a16="http://schemas.microsoft.com/office/drawing/2014/main" id="{AE4E68F0-75B7-284B-B444-970C83EB85B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178223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217" name="群組 216">
                      <a:extLst>
                        <a:ext uri="{FF2B5EF4-FFF2-40B4-BE49-F238E27FC236}">
                          <a16:creationId xmlns:a16="http://schemas.microsoft.com/office/drawing/2014/main" id="{E0BB9DEA-C533-4A43-98D6-A601CEC502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48298" y="4898056"/>
                      <a:ext cx="2687855" cy="273050"/>
                      <a:chOff x="3979791" y="1905173"/>
                      <a:chExt cx="3250277" cy="273050"/>
                    </a:xfrm>
                  </p:grpSpPr>
                  <p:sp>
                    <p:nvSpPr>
                      <p:cNvPr id="226" name="矩形 225">
                        <a:extLst>
                          <a:ext uri="{FF2B5EF4-FFF2-40B4-BE49-F238E27FC236}">
                            <a16:creationId xmlns:a16="http://schemas.microsoft.com/office/drawing/2014/main" id="{8C391DCD-01A6-A449-8FC4-24C5B19AA9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79791" y="1905173"/>
                        <a:ext cx="3250277" cy="2730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grpSp>
                    <p:nvGrpSpPr>
                      <p:cNvPr id="227" name="群組 226">
                        <a:extLst>
                          <a:ext uri="{FF2B5EF4-FFF2-40B4-BE49-F238E27FC236}">
                            <a16:creationId xmlns:a16="http://schemas.microsoft.com/office/drawing/2014/main" id="{F21D163E-6806-0E4B-91C5-C377FB56E4D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79791" y="1905173"/>
                        <a:ext cx="3250277" cy="273050"/>
                        <a:chOff x="3979791" y="1905173"/>
                        <a:chExt cx="3250277" cy="273050"/>
                      </a:xfrm>
                    </p:grpSpPr>
                    <p:cxnSp>
                      <p:nvCxnSpPr>
                        <p:cNvPr id="228" name="直線接點 227">
                          <a:extLst>
                            <a:ext uri="{FF2B5EF4-FFF2-40B4-BE49-F238E27FC236}">
                              <a16:creationId xmlns:a16="http://schemas.microsoft.com/office/drawing/2014/main" id="{1C93818C-552D-5942-8EDB-35C997461BD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1905173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29" name="直線接點 228">
                          <a:extLst>
                            <a:ext uri="{FF2B5EF4-FFF2-40B4-BE49-F238E27FC236}">
                              <a16:creationId xmlns:a16="http://schemas.microsoft.com/office/drawing/2014/main" id="{D254970E-4996-3243-9200-CFAD0C5A125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1973436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0" name="直線接點 229">
                          <a:extLst>
                            <a:ext uri="{FF2B5EF4-FFF2-40B4-BE49-F238E27FC236}">
                              <a16:creationId xmlns:a16="http://schemas.microsoft.com/office/drawing/2014/main" id="{9BBC87DA-8AA3-D841-B17C-41B7D865CAF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041699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1" name="直線接點 230">
                          <a:extLst>
                            <a:ext uri="{FF2B5EF4-FFF2-40B4-BE49-F238E27FC236}">
                              <a16:creationId xmlns:a16="http://schemas.microsoft.com/office/drawing/2014/main" id="{DA98B3B2-77C5-CD42-90CE-D13AAAAA2ED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109962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2" name="直線接點 231">
                          <a:extLst>
                            <a:ext uri="{FF2B5EF4-FFF2-40B4-BE49-F238E27FC236}">
                              <a16:creationId xmlns:a16="http://schemas.microsoft.com/office/drawing/2014/main" id="{8AD0840F-E0F6-8A40-8ED5-5239C92F335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178223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18" name="文字方塊 217">
                      <a:extLst>
                        <a:ext uri="{FF2B5EF4-FFF2-40B4-BE49-F238E27FC236}">
                          <a16:creationId xmlns:a16="http://schemas.microsoft.com/office/drawing/2014/main" id="{B9B6B58A-E986-744B-ADB9-AC4749C71B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04055" y="4922932"/>
                      <a:ext cx="49901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dirty="0" err="1"/>
                        <a:t>CS:n</a:t>
                      </a:r>
                      <a:endParaRPr lang="zh-TW" altLang="en-US" dirty="0"/>
                    </a:p>
                  </p:txBody>
                </p:sp>
                <p:sp>
                  <p:nvSpPr>
                    <p:cNvPr id="219" name="文字方塊 218">
                      <a:extLst>
                        <a:ext uri="{FF2B5EF4-FFF2-40B4-BE49-F238E27FC236}">
                          <a16:creationId xmlns:a16="http://schemas.microsoft.com/office/drawing/2014/main" id="{349CAB07-872C-6247-BA66-B59ECA1D37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0252" y="4150941"/>
                      <a:ext cx="6554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dirty="0"/>
                        <a:t>CS:n-1</a:t>
                      </a:r>
                      <a:endParaRPr lang="zh-TW" altLang="en-US" dirty="0"/>
                    </a:p>
                  </p:txBody>
                </p:sp>
                <p:sp>
                  <p:nvSpPr>
                    <p:cNvPr id="220" name="左大括弧 219">
                      <a:extLst>
                        <a:ext uri="{FF2B5EF4-FFF2-40B4-BE49-F238E27FC236}">
                          <a16:creationId xmlns:a16="http://schemas.microsoft.com/office/drawing/2014/main" id="{2AFD4BEF-71D2-9846-BC22-2932541004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5256" y="1690417"/>
                      <a:ext cx="46508" cy="265094"/>
                    </a:xfrm>
                    <a:prstGeom prst="leftBrace">
                      <a:avLst>
                        <a:gd name="adj1" fmla="val 28991"/>
                        <a:gd name="adj2" fmla="val 50000"/>
                      </a:avLst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21" name="左大括弧 220">
                      <a:extLst>
                        <a:ext uri="{FF2B5EF4-FFF2-40B4-BE49-F238E27FC236}">
                          <a16:creationId xmlns:a16="http://schemas.microsoft.com/office/drawing/2014/main" id="{2F18FF6C-E360-A74C-9AF6-8277D6FFA6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5256" y="2379767"/>
                      <a:ext cx="46508" cy="265094"/>
                    </a:xfrm>
                    <a:prstGeom prst="leftBrace">
                      <a:avLst>
                        <a:gd name="adj1" fmla="val 28991"/>
                        <a:gd name="adj2" fmla="val 50000"/>
                      </a:avLst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22" name="左大括弧 221">
                      <a:extLst>
                        <a:ext uri="{FF2B5EF4-FFF2-40B4-BE49-F238E27FC236}">
                          <a16:creationId xmlns:a16="http://schemas.microsoft.com/office/drawing/2014/main" id="{B45D7D7D-88AE-8042-95AD-1ED2A6518A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5256" y="3251953"/>
                      <a:ext cx="46508" cy="265094"/>
                    </a:xfrm>
                    <a:prstGeom prst="leftBrace">
                      <a:avLst>
                        <a:gd name="adj1" fmla="val 28991"/>
                        <a:gd name="adj2" fmla="val 50000"/>
                      </a:avLst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23" name="左大括弧 222">
                      <a:extLst>
                        <a:ext uri="{FF2B5EF4-FFF2-40B4-BE49-F238E27FC236}">
                          <a16:creationId xmlns:a16="http://schemas.microsoft.com/office/drawing/2014/main" id="{4A7F7F48-7062-4D47-8365-BB47580B54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5256" y="4220028"/>
                      <a:ext cx="46508" cy="265094"/>
                    </a:xfrm>
                    <a:prstGeom prst="leftBrace">
                      <a:avLst>
                        <a:gd name="adj1" fmla="val 28991"/>
                        <a:gd name="adj2" fmla="val 50000"/>
                      </a:avLst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24" name="左大括弧 223">
                      <a:extLst>
                        <a:ext uri="{FF2B5EF4-FFF2-40B4-BE49-F238E27FC236}">
                          <a16:creationId xmlns:a16="http://schemas.microsoft.com/office/drawing/2014/main" id="{09DAA8EE-2955-6F4A-8209-A156D21C31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5256" y="4907825"/>
                      <a:ext cx="46508" cy="265094"/>
                    </a:xfrm>
                    <a:prstGeom prst="leftBrace">
                      <a:avLst>
                        <a:gd name="adj1" fmla="val 28991"/>
                        <a:gd name="adj2" fmla="val 50000"/>
                      </a:avLst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25" name="文字方塊 224">
                      <a:extLst>
                        <a:ext uri="{FF2B5EF4-FFF2-40B4-BE49-F238E27FC236}">
                          <a16:creationId xmlns:a16="http://schemas.microsoft.com/office/drawing/2014/main" id="{251DA9F9-F266-0640-9C3D-43BB108598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52084" y="1264437"/>
                      <a:ext cx="30111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i="1" dirty="0"/>
                        <a:t>L</a:t>
                      </a:r>
                      <a:r>
                        <a:rPr lang="en-US" altLang="zh-TW" i="1" baseline="-25000" dirty="0"/>
                        <a:t>0</a:t>
                      </a:r>
                      <a:endParaRPr lang="zh-TW" altLang="en-US" baseline="-25000" dirty="0"/>
                    </a:p>
                  </p:txBody>
                </p:sp>
              </p:grpSp>
              <p:sp>
                <p:nvSpPr>
                  <p:cNvPr id="206" name="文字方塊 205">
                    <a:extLst>
                      <a:ext uri="{FF2B5EF4-FFF2-40B4-BE49-F238E27FC236}">
                        <a16:creationId xmlns:a16="http://schemas.microsoft.com/office/drawing/2014/main" id="{1BCAAE84-E96F-D243-88F0-87A5A079A471}"/>
                      </a:ext>
                    </a:extLst>
                  </p:cNvPr>
                  <p:cNvSpPr txBox="1"/>
                  <p:nvPr/>
                </p:nvSpPr>
                <p:spPr>
                  <a:xfrm>
                    <a:off x="1848320" y="1671677"/>
                    <a:ext cx="3609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i="1" dirty="0"/>
                      <a:t>L</a:t>
                    </a:r>
                    <a:r>
                      <a:rPr lang="en-US" altLang="zh-TW" i="1" baseline="-25000" dirty="0"/>
                      <a:t>1</a:t>
                    </a:r>
                    <a:endParaRPr lang="zh-TW" altLang="en-US" baseline="-25000" dirty="0"/>
                  </a:p>
                </p:txBody>
              </p:sp>
              <p:sp>
                <p:nvSpPr>
                  <p:cNvPr id="207" name="文字方塊 206">
                    <a:extLst>
                      <a:ext uri="{FF2B5EF4-FFF2-40B4-BE49-F238E27FC236}">
                        <a16:creationId xmlns:a16="http://schemas.microsoft.com/office/drawing/2014/main" id="{8ADA4AF6-7E3C-1249-BE1E-7285A32D4083}"/>
                      </a:ext>
                    </a:extLst>
                  </p:cNvPr>
                  <p:cNvSpPr txBox="1"/>
                  <p:nvPr/>
                </p:nvSpPr>
                <p:spPr>
                  <a:xfrm>
                    <a:off x="1848320" y="4232189"/>
                    <a:ext cx="4876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i="1" dirty="0"/>
                      <a:t>L</a:t>
                    </a:r>
                    <a:r>
                      <a:rPr lang="en-US" altLang="zh-TW" baseline="-25000" dirty="0"/>
                      <a:t>n-1</a:t>
                    </a:r>
                    <a:endParaRPr lang="zh-TW" altLang="en-US" baseline="-25000" dirty="0"/>
                  </a:p>
                </p:txBody>
              </p:sp>
              <p:sp>
                <p:nvSpPr>
                  <p:cNvPr id="208" name="文字方塊 207">
                    <a:extLst>
                      <a:ext uri="{FF2B5EF4-FFF2-40B4-BE49-F238E27FC236}">
                        <a16:creationId xmlns:a16="http://schemas.microsoft.com/office/drawing/2014/main" id="{A5F2A049-0A00-5545-A0E6-896866C54AA5}"/>
                      </a:ext>
                    </a:extLst>
                  </p:cNvPr>
                  <p:cNvSpPr txBox="1"/>
                  <p:nvPr/>
                </p:nvSpPr>
                <p:spPr>
                  <a:xfrm>
                    <a:off x="1848320" y="4889077"/>
                    <a:ext cx="3626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i="1" dirty="0"/>
                      <a:t>L</a:t>
                    </a:r>
                    <a:r>
                      <a:rPr lang="en-US" altLang="zh-TW" baseline="-25000" dirty="0"/>
                      <a:t>n</a:t>
                    </a:r>
                    <a:endParaRPr lang="zh-TW" altLang="en-US" baseline="-25000" dirty="0"/>
                  </a:p>
                </p:txBody>
              </p:sp>
            </p:grpSp>
            <p:sp>
              <p:nvSpPr>
                <p:cNvPr id="194" name="文字方塊 193">
                  <a:extLst>
                    <a:ext uri="{FF2B5EF4-FFF2-40B4-BE49-F238E27FC236}">
                      <a16:creationId xmlns:a16="http://schemas.microsoft.com/office/drawing/2014/main" id="{914B54E1-3CDE-7F4C-AA44-5770F5301E05}"/>
                    </a:ext>
                  </a:extLst>
                </p:cNvPr>
                <p:cNvSpPr txBox="1"/>
                <p:nvPr/>
              </p:nvSpPr>
              <p:spPr>
                <a:xfrm>
                  <a:off x="4254626" y="2212047"/>
                  <a:ext cx="230020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0432FF"/>
                      </a:solidFill>
                    </a:rPr>
                    <a:t>EM wave optics</a:t>
                  </a:r>
                  <a:endParaRPr kumimoji="1" lang="zh-TW" altLang="en-US" sz="2000" dirty="0">
                    <a:solidFill>
                      <a:srgbClr val="0432FF"/>
                    </a:solidFill>
                  </a:endParaRPr>
                </a:p>
              </p:txBody>
            </p:sp>
            <p:sp>
              <p:nvSpPr>
                <p:cNvPr id="195" name="文字方塊 194">
                  <a:extLst>
                    <a:ext uri="{FF2B5EF4-FFF2-40B4-BE49-F238E27FC236}">
                      <a16:creationId xmlns:a16="http://schemas.microsoft.com/office/drawing/2014/main" id="{AE3E83FC-F7AF-694A-882C-A7B3699A9DAF}"/>
                    </a:ext>
                  </a:extLst>
                </p:cNvPr>
                <p:cNvSpPr txBox="1"/>
                <p:nvPr/>
              </p:nvSpPr>
              <p:spPr>
                <a:xfrm>
                  <a:off x="4254626" y="2933934"/>
                  <a:ext cx="230020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0432FF"/>
                      </a:solidFill>
                    </a:rPr>
                    <a:t>EM wave optics</a:t>
                  </a:r>
                  <a:endParaRPr kumimoji="1" lang="zh-TW" altLang="en-US" sz="2000" dirty="0">
                    <a:solidFill>
                      <a:srgbClr val="0432FF"/>
                    </a:solidFill>
                  </a:endParaRPr>
                </a:p>
              </p:txBody>
            </p:sp>
            <p:sp>
              <p:nvSpPr>
                <p:cNvPr id="196" name="文字方塊 195">
                  <a:extLst>
                    <a:ext uri="{FF2B5EF4-FFF2-40B4-BE49-F238E27FC236}">
                      <a16:creationId xmlns:a16="http://schemas.microsoft.com/office/drawing/2014/main" id="{54D2F1C3-2505-1E44-BD72-FE07D2D330D4}"/>
                    </a:ext>
                  </a:extLst>
                </p:cNvPr>
                <p:cNvSpPr txBox="1"/>
                <p:nvPr/>
              </p:nvSpPr>
              <p:spPr>
                <a:xfrm>
                  <a:off x="4254626" y="3761148"/>
                  <a:ext cx="230020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0432FF"/>
                      </a:solidFill>
                    </a:rPr>
                    <a:t>EM wave optics</a:t>
                  </a:r>
                  <a:endParaRPr kumimoji="1" lang="zh-TW" altLang="en-US" sz="2000" dirty="0">
                    <a:solidFill>
                      <a:srgbClr val="0432FF"/>
                    </a:solidFill>
                  </a:endParaRPr>
                </a:p>
              </p:txBody>
            </p:sp>
            <p:sp>
              <p:nvSpPr>
                <p:cNvPr id="197" name="文字方塊 196">
                  <a:extLst>
                    <a:ext uri="{FF2B5EF4-FFF2-40B4-BE49-F238E27FC236}">
                      <a16:creationId xmlns:a16="http://schemas.microsoft.com/office/drawing/2014/main" id="{82078D80-F46E-A848-BB9F-BD47CCF57ECD}"/>
                    </a:ext>
                  </a:extLst>
                </p:cNvPr>
                <p:cNvSpPr txBox="1"/>
                <p:nvPr/>
              </p:nvSpPr>
              <p:spPr>
                <a:xfrm>
                  <a:off x="4254626" y="4751239"/>
                  <a:ext cx="230020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0432FF"/>
                      </a:solidFill>
                    </a:rPr>
                    <a:t>EM wave optics</a:t>
                  </a:r>
                  <a:endParaRPr kumimoji="1" lang="zh-TW" altLang="en-US" sz="2000" dirty="0">
                    <a:solidFill>
                      <a:srgbClr val="0432FF"/>
                    </a:solidFill>
                  </a:endParaRPr>
                </a:p>
              </p:txBody>
            </p:sp>
            <p:sp>
              <p:nvSpPr>
                <p:cNvPr id="198" name="文字方塊 197">
                  <a:extLst>
                    <a:ext uri="{FF2B5EF4-FFF2-40B4-BE49-F238E27FC236}">
                      <a16:creationId xmlns:a16="http://schemas.microsoft.com/office/drawing/2014/main" id="{5D78989D-E8FC-A245-8B4C-F24959A6DA5A}"/>
                    </a:ext>
                  </a:extLst>
                </p:cNvPr>
                <p:cNvSpPr txBox="1"/>
                <p:nvPr/>
              </p:nvSpPr>
              <p:spPr>
                <a:xfrm>
                  <a:off x="4254626" y="5420118"/>
                  <a:ext cx="230020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0432FF"/>
                      </a:solidFill>
                    </a:rPr>
                    <a:t>EM wave optics</a:t>
                  </a:r>
                  <a:endParaRPr kumimoji="1" lang="zh-TW" altLang="en-US" sz="2000" dirty="0">
                    <a:solidFill>
                      <a:srgbClr val="0432FF"/>
                    </a:solidFill>
                  </a:endParaRPr>
                </a:p>
              </p:txBody>
            </p:sp>
            <p:sp>
              <p:nvSpPr>
                <p:cNvPr id="199" name="文字方塊 198">
                  <a:extLst>
                    <a:ext uri="{FF2B5EF4-FFF2-40B4-BE49-F238E27FC236}">
                      <a16:creationId xmlns:a16="http://schemas.microsoft.com/office/drawing/2014/main" id="{CF693A1E-E31F-CC45-8806-EBD89C742C96}"/>
                    </a:ext>
                  </a:extLst>
                </p:cNvPr>
                <p:cNvSpPr txBox="1"/>
                <p:nvPr/>
              </p:nvSpPr>
              <p:spPr>
                <a:xfrm>
                  <a:off x="4262920" y="2536312"/>
                  <a:ext cx="150681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FF0000"/>
                      </a:solidFill>
                    </a:rPr>
                    <a:t>ray optics</a:t>
                  </a:r>
                  <a:endParaRPr kumimoji="1" lang="zh-TW" altLang="en-US" sz="2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0" name="文字方塊 199">
                  <a:extLst>
                    <a:ext uri="{FF2B5EF4-FFF2-40B4-BE49-F238E27FC236}">
                      <a16:creationId xmlns:a16="http://schemas.microsoft.com/office/drawing/2014/main" id="{E9400976-8CF9-D547-9CD5-AFBAC1702AE8}"/>
                    </a:ext>
                  </a:extLst>
                </p:cNvPr>
                <p:cNvSpPr txBox="1"/>
                <p:nvPr/>
              </p:nvSpPr>
              <p:spPr>
                <a:xfrm>
                  <a:off x="4262920" y="3324843"/>
                  <a:ext cx="150681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FF0000"/>
                      </a:solidFill>
                    </a:rPr>
                    <a:t>ray optics</a:t>
                  </a:r>
                  <a:endParaRPr kumimoji="1" lang="zh-TW" altLang="en-US" sz="2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1" name="文字方塊 200">
                  <a:extLst>
                    <a:ext uri="{FF2B5EF4-FFF2-40B4-BE49-F238E27FC236}">
                      <a16:creationId xmlns:a16="http://schemas.microsoft.com/office/drawing/2014/main" id="{D8DC0311-ED05-1F45-8ACF-A1025140F9E0}"/>
                    </a:ext>
                  </a:extLst>
                </p:cNvPr>
                <p:cNvSpPr txBox="1"/>
                <p:nvPr/>
              </p:nvSpPr>
              <p:spPr>
                <a:xfrm>
                  <a:off x="4262920" y="4332109"/>
                  <a:ext cx="150681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FF0000"/>
                      </a:solidFill>
                    </a:rPr>
                    <a:t>ray optics</a:t>
                  </a:r>
                  <a:endParaRPr kumimoji="1" lang="zh-TW" altLang="en-US" sz="2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2" name="文字方塊 201">
                  <a:extLst>
                    <a:ext uri="{FF2B5EF4-FFF2-40B4-BE49-F238E27FC236}">
                      <a16:creationId xmlns:a16="http://schemas.microsoft.com/office/drawing/2014/main" id="{1791F6A7-215F-574C-B54F-CEE5F5FA6E0F}"/>
                    </a:ext>
                  </a:extLst>
                </p:cNvPr>
                <p:cNvSpPr txBox="1"/>
                <p:nvPr/>
              </p:nvSpPr>
              <p:spPr>
                <a:xfrm>
                  <a:off x="4262920" y="5113458"/>
                  <a:ext cx="150681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FF0000"/>
                      </a:solidFill>
                    </a:rPr>
                    <a:t>ray optics</a:t>
                  </a:r>
                  <a:endParaRPr kumimoji="1" lang="zh-TW" altLang="en-US" sz="2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3" name="文字方塊 202">
                  <a:extLst>
                    <a:ext uri="{FF2B5EF4-FFF2-40B4-BE49-F238E27FC236}">
                      <a16:creationId xmlns:a16="http://schemas.microsoft.com/office/drawing/2014/main" id="{25B4531B-C1CE-D445-9047-5DDEF16075AF}"/>
                    </a:ext>
                  </a:extLst>
                </p:cNvPr>
                <p:cNvSpPr txBox="1"/>
                <p:nvPr/>
              </p:nvSpPr>
              <p:spPr>
                <a:xfrm>
                  <a:off x="4262920" y="5820228"/>
                  <a:ext cx="150681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FF0000"/>
                      </a:solidFill>
                    </a:rPr>
                    <a:t>ray optics</a:t>
                  </a:r>
                  <a:endParaRPr kumimoji="1" lang="zh-TW" altLang="en-US" sz="2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4" name="文字方塊 203">
                  <a:extLst>
                    <a:ext uri="{FF2B5EF4-FFF2-40B4-BE49-F238E27FC236}">
                      <a16:creationId xmlns:a16="http://schemas.microsoft.com/office/drawing/2014/main" id="{72FD9642-8B88-5A42-9BB5-C2996EEC56EE}"/>
                    </a:ext>
                  </a:extLst>
                </p:cNvPr>
                <p:cNvSpPr txBox="1"/>
                <p:nvPr/>
              </p:nvSpPr>
              <p:spPr>
                <a:xfrm>
                  <a:off x="4262920" y="1830883"/>
                  <a:ext cx="150681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FF0000"/>
                      </a:solidFill>
                    </a:rPr>
                    <a:t>ray optics</a:t>
                  </a:r>
                  <a:endParaRPr kumimoji="1" lang="zh-TW" altLang="en-US" sz="20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86" name="5 角星形 185">
                <a:extLst>
                  <a:ext uri="{FF2B5EF4-FFF2-40B4-BE49-F238E27FC236}">
                    <a16:creationId xmlns:a16="http://schemas.microsoft.com/office/drawing/2014/main" id="{610AA8A9-818D-E24D-A031-3A10625A907E}"/>
                  </a:ext>
                </a:extLst>
              </p:cNvPr>
              <p:cNvSpPr/>
              <p:nvPr/>
            </p:nvSpPr>
            <p:spPr>
              <a:xfrm>
                <a:off x="1999661" y="3443662"/>
                <a:ext cx="249765" cy="249765"/>
              </a:xfrm>
              <a:prstGeom prst="star5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AC56A5AA-5C1C-044C-897C-ACC104372A4A}"/>
                  </a:ext>
                </a:extLst>
              </p:cNvPr>
              <p:cNvSpPr txBox="1"/>
              <p:nvPr/>
            </p:nvSpPr>
            <p:spPr>
              <a:xfrm>
                <a:off x="1184604" y="3097196"/>
                <a:ext cx="881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emitter</a:t>
                </a:r>
                <a:endParaRPr kumimoji="1" lang="zh-TW" altLang="en-US" dirty="0"/>
              </a:p>
            </p:txBody>
          </p:sp>
        </p:grpSp>
        <p:cxnSp>
          <p:nvCxnSpPr>
            <p:cNvPr id="4" name="直線箭頭接點 3">
              <a:extLst>
                <a:ext uri="{FF2B5EF4-FFF2-40B4-BE49-F238E27FC236}">
                  <a16:creationId xmlns:a16="http://schemas.microsoft.com/office/drawing/2014/main" id="{7CE7B568-78A8-FB41-876A-43CC310BA1F4}"/>
                </a:ext>
              </a:extLst>
            </p:cNvPr>
            <p:cNvCxnSpPr/>
            <p:nvPr/>
          </p:nvCxnSpPr>
          <p:spPr>
            <a:xfrm flipV="1">
              <a:off x="1450311" y="4184284"/>
              <a:ext cx="0" cy="15637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69D686F-362E-4840-955A-3715865A2CA1}"/>
                </a:ext>
              </a:extLst>
            </p:cNvPr>
            <p:cNvSpPr txBox="1"/>
            <p:nvPr/>
          </p:nvSpPr>
          <p:spPr>
            <a:xfrm>
              <a:off x="1286644" y="3661064"/>
              <a:ext cx="3273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 b="1" dirty="0"/>
                <a:t>z</a:t>
              </a:r>
              <a:endParaRPr kumimoji="1" lang="zh-TW" altLang="en-US" sz="2800" b="1" dirty="0"/>
            </a:p>
          </p:txBody>
        </p:sp>
        <p:cxnSp>
          <p:nvCxnSpPr>
            <p:cNvPr id="122" name="直線箭頭接點 121">
              <a:extLst>
                <a:ext uri="{FF2B5EF4-FFF2-40B4-BE49-F238E27FC236}">
                  <a16:creationId xmlns:a16="http://schemas.microsoft.com/office/drawing/2014/main" id="{B8B46EAC-8E5C-5643-A8B9-7F984424C076}"/>
                </a:ext>
              </a:extLst>
            </p:cNvPr>
            <p:cNvCxnSpPr>
              <a:cxnSpLocks/>
            </p:cNvCxnSpPr>
            <p:nvPr/>
          </p:nvCxnSpPr>
          <p:spPr>
            <a:xfrm>
              <a:off x="1391924" y="5748041"/>
              <a:ext cx="7931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38F7D55C-6E58-DF49-8493-44169E986E29}"/>
                </a:ext>
              </a:extLst>
            </p:cNvPr>
            <p:cNvSpPr txBox="1"/>
            <p:nvPr/>
          </p:nvSpPr>
          <p:spPr>
            <a:xfrm>
              <a:off x="2151481" y="5453328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 b="1" dirty="0"/>
                <a:t>x</a:t>
              </a:r>
              <a:endParaRPr kumimoji="1" lang="zh-TW" altLang="en-US" sz="2800" b="1" dirty="0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BC27AFF7-6263-7D4F-BD19-00AF3C0006F9}"/>
                </a:ext>
              </a:extLst>
            </p:cNvPr>
            <p:cNvSpPr/>
            <p:nvPr/>
          </p:nvSpPr>
          <p:spPr>
            <a:xfrm>
              <a:off x="3252736" y="-630827"/>
              <a:ext cx="2297872" cy="22978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6" name="橢圓 125">
              <a:extLst>
                <a:ext uri="{FF2B5EF4-FFF2-40B4-BE49-F238E27FC236}">
                  <a16:creationId xmlns:a16="http://schemas.microsoft.com/office/drawing/2014/main" id="{0523EACC-8FBB-4A4C-AF33-09D6AD82D177}"/>
                </a:ext>
              </a:extLst>
            </p:cNvPr>
            <p:cNvSpPr/>
            <p:nvPr/>
          </p:nvSpPr>
          <p:spPr>
            <a:xfrm>
              <a:off x="3445698" y="5330366"/>
              <a:ext cx="2022785" cy="22978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9" name="直線箭頭接點 8">
              <a:extLst>
                <a:ext uri="{FF2B5EF4-FFF2-40B4-BE49-F238E27FC236}">
                  <a16:creationId xmlns:a16="http://schemas.microsoft.com/office/drawing/2014/main" id="{754178CE-74A7-3742-9ACF-034A0BC8C0C9}"/>
                </a:ext>
              </a:extLst>
            </p:cNvPr>
            <p:cNvCxnSpPr>
              <a:stCxn id="7" idx="4"/>
              <a:endCxn id="7" idx="0"/>
            </p:cNvCxnSpPr>
            <p:nvPr/>
          </p:nvCxnSpPr>
          <p:spPr>
            <a:xfrm flipV="1">
              <a:off x="4401672" y="-630827"/>
              <a:ext cx="0" cy="22978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箭頭接點 128">
              <a:extLst>
                <a:ext uri="{FF2B5EF4-FFF2-40B4-BE49-F238E27FC236}">
                  <a16:creationId xmlns:a16="http://schemas.microsoft.com/office/drawing/2014/main" id="{A76E4870-BF41-4C44-8A3F-3BB31A2F8409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 flipV="1">
              <a:off x="4401672" y="-196705"/>
              <a:ext cx="883065" cy="18637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箭頭接點 131">
              <a:extLst>
                <a:ext uri="{FF2B5EF4-FFF2-40B4-BE49-F238E27FC236}">
                  <a16:creationId xmlns:a16="http://schemas.microsoft.com/office/drawing/2014/main" id="{1146046D-C35D-9D4C-8693-C4A6888F3C56}"/>
                </a:ext>
              </a:extLst>
            </p:cNvPr>
            <p:cNvCxnSpPr>
              <a:cxnSpLocks/>
              <a:stCxn id="7" idx="4"/>
              <a:endCxn id="7" idx="6"/>
            </p:cNvCxnSpPr>
            <p:nvPr/>
          </p:nvCxnSpPr>
          <p:spPr>
            <a:xfrm flipV="1">
              <a:off x="4401672" y="518109"/>
              <a:ext cx="1148936" cy="11489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箭頭接點 134">
              <a:extLst>
                <a:ext uri="{FF2B5EF4-FFF2-40B4-BE49-F238E27FC236}">
                  <a16:creationId xmlns:a16="http://schemas.microsoft.com/office/drawing/2014/main" id="{A5E72939-5BB4-9043-8D90-AFA67CA8EC61}"/>
                </a:ext>
              </a:extLst>
            </p:cNvPr>
            <p:cNvCxnSpPr>
              <a:cxnSpLocks/>
              <a:stCxn id="7" idx="4"/>
              <a:endCxn id="7" idx="2"/>
            </p:cNvCxnSpPr>
            <p:nvPr/>
          </p:nvCxnSpPr>
          <p:spPr>
            <a:xfrm flipH="1" flipV="1">
              <a:off x="3252736" y="518109"/>
              <a:ext cx="1148936" cy="11489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箭頭接點 137">
              <a:extLst>
                <a:ext uri="{FF2B5EF4-FFF2-40B4-BE49-F238E27FC236}">
                  <a16:creationId xmlns:a16="http://schemas.microsoft.com/office/drawing/2014/main" id="{6D879392-58F3-2149-8896-77B28D06E480}"/>
                </a:ext>
              </a:extLst>
            </p:cNvPr>
            <p:cNvCxnSpPr>
              <a:cxnSpLocks/>
              <a:stCxn id="7" idx="4"/>
              <a:endCxn id="7" idx="1"/>
            </p:cNvCxnSpPr>
            <p:nvPr/>
          </p:nvCxnSpPr>
          <p:spPr>
            <a:xfrm flipH="1" flipV="1">
              <a:off x="3589252" y="-294311"/>
              <a:ext cx="812420" cy="19613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箭頭接點 142">
              <a:extLst>
                <a:ext uri="{FF2B5EF4-FFF2-40B4-BE49-F238E27FC236}">
                  <a16:creationId xmlns:a16="http://schemas.microsoft.com/office/drawing/2014/main" id="{E68E4D3D-7583-564B-9270-5AABAF8CE140}"/>
                </a:ext>
              </a:extLst>
            </p:cNvPr>
            <p:cNvCxnSpPr>
              <a:cxnSpLocks/>
              <a:stCxn id="126" idx="0"/>
              <a:endCxn id="126" idx="4"/>
            </p:cNvCxnSpPr>
            <p:nvPr/>
          </p:nvCxnSpPr>
          <p:spPr>
            <a:xfrm>
              <a:off x="4457091" y="5330366"/>
              <a:ext cx="0" cy="22978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箭頭接點 144">
              <a:extLst>
                <a:ext uri="{FF2B5EF4-FFF2-40B4-BE49-F238E27FC236}">
                  <a16:creationId xmlns:a16="http://schemas.microsoft.com/office/drawing/2014/main" id="{16D41967-C28E-0E40-B594-A23F1092AE0A}"/>
                </a:ext>
              </a:extLst>
            </p:cNvPr>
            <p:cNvCxnSpPr>
              <a:cxnSpLocks/>
              <a:stCxn id="126" idx="0"/>
              <a:endCxn id="126" idx="5"/>
            </p:cNvCxnSpPr>
            <p:nvPr/>
          </p:nvCxnSpPr>
          <p:spPr>
            <a:xfrm>
              <a:off x="4457091" y="5330366"/>
              <a:ext cx="715162" cy="19613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箭頭接點 146">
              <a:extLst>
                <a:ext uri="{FF2B5EF4-FFF2-40B4-BE49-F238E27FC236}">
                  <a16:creationId xmlns:a16="http://schemas.microsoft.com/office/drawing/2014/main" id="{73D36960-70CE-7846-A09D-0DBD861EE5A6}"/>
                </a:ext>
              </a:extLst>
            </p:cNvPr>
            <p:cNvCxnSpPr>
              <a:cxnSpLocks/>
              <a:stCxn id="126" idx="0"/>
              <a:endCxn id="126" idx="3"/>
            </p:cNvCxnSpPr>
            <p:nvPr/>
          </p:nvCxnSpPr>
          <p:spPr>
            <a:xfrm flipH="1">
              <a:off x="3741928" y="5330366"/>
              <a:ext cx="715163" cy="19613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箭頭接點 164">
              <a:extLst>
                <a:ext uri="{FF2B5EF4-FFF2-40B4-BE49-F238E27FC236}">
                  <a16:creationId xmlns:a16="http://schemas.microsoft.com/office/drawing/2014/main" id="{1CADF279-3ABF-0545-B7EF-19E97B610E0B}"/>
                </a:ext>
              </a:extLst>
            </p:cNvPr>
            <p:cNvCxnSpPr>
              <a:cxnSpLocks/>
              <a:stCxn id="126" idx="0"/>
              <a:endCxn id="126" idx="2"/>
            </p:cNvCxnSpPr>
            <p:nvPr/>
          </p:nvCxnSpPr>
          <p:spPr>
            <a:xfrm flipH="1">
              <a:off x="3445698" y="5330366"/>
              <a:ext cx="1011393" cy="11489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箭頭接點 166">
              <a:extLst>
                <a:ext uri="{FF2B5EF4-FFF2-40B4-BE49-F238E27FC236}">
                  <a16:creationId xmlns:a16="http://schemas.microsoft.com/office/drawing/2014/main" id="{2372CFAB-B676-014A-A7A5-11F6F0B7CE61}"/>
                </a:ext>
              </a:extLst>
            </p:cNvPr>
            <p:cNvCxnSpPr>
              <a:cxnSpLocks/>
              <a:stCxn id="126" idx="0"/>
              <a:endCxn id="126" idx="6"/>
            </p:cNvCxnSpPr>
            <p:nvPr/>
          </p:nvCxnSpPr>
          <p:spPr>
            <a:xfrm>
              <a:off x="4457091" y="5330366"/>
              <a:ext cx="1011392" cy="11489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043552CE-3342-7A48-A3C2-3061E1E94A33}"/>
                    </a:ext>
                  </a:extLst>
                </p:cNvPr>
                <p:cNvSpPr txBox="1"/>
                <p:nvPr/>
              </p:nvSpPr>
              <p:spPr>
                <a:xfrm>
                  <a:off x="1159461" y="28884"/>
                  <a:ext cx="151984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90</m:t>
                            </m:r>
                          </m:e>
                          <m:sup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043552CE-3342-7A48-A3C2-3061E1E94A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9461" y="28884"/>
                  <a:ext cx="1519840" cy="52322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文字方塊 167">
                  <a:extLst>
                    <a:ext uri="{FF2B5EF4-FFF2-40B4-BE49-F238E27FC236}">
                      <a16:creationId xmlns:a16="http://schemas.microsoft.com/office/drawing/2014/main" id="{1FDE7326-A37E-C541-8EDB-001E43458E85}"/>
                    </a:ext>
                  </a:extLst>
                </p:cNvPr>
                <p:cNvSpPr txBox="1"/>
                <p:nvPr/>
              </p:nvSpPr>
              <p:spPr>
                <a:xfrm>
                  <a:off x="1391561" y="6586114"/>
                  <a:ext cx="151984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p>
                          <m:sSup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90</m:t>
                            </m:r>
                          </m:e>
                          <m:sup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>
            <p:sp>
              <p:nvSpPr>
                <p:cNvPr id="168" name="文字方塊 167">
                  <a:extLst>
                    <a:ext uri="{FF2B5EF4-FFF2-40B4-BE49-F238E27FC236}">
                      <a16:creationId xmlns:a16="http://schemas.microsoft.com/office/drawing/2014/main" id="{1FDE7326-A37E-C541-8EDB-001E43458E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1561" y="6586114"/>
                  <a:ext cx="1519840" cy="52322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24A7A908-3406-0F40-BA66-A97E62C3149D}"/>
                </a:ext>
              </a:extLst>
            </p:cNvPr>
            <p:cNvCxnSpPr>
              <a:cxnSpLocks/>
            </p:cNvCxnSpPr>
            <p:nvPr/>
          </p:nvCxnSpPr>
          <p:spPr>
            <a:xfrm>
              <a:off x="881422" y="3411532"/>
              <a:ext cx="7542830" cy="1656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" name="文字方塊 173">
                  <a:extLst>
                    <a:ext uri="{FF2B5EF4-FFF2-40B4-BE49-F238E27FC236}">
                      <a16:creationId xmlns:a16="http://schemas.microsoft.com/office/drawing/2014/main" id="{4C3398E8-110C-364A-8E22-1F2F3939EE10}"/>
                    </a:ext>
                  </a:extLst>
                </p:cNvPr>
                <p:cNvSpPr txBox="1"/>
                <p:nvPr/>
              </p:nvSpPr>
              <p:spPr>
                <a:xfrm>
                  <a:off x="5797975" y="14318"/>
                  <a:ext cx="131112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>
            <p:sp>
              <p:nvSpPr>
                <p:cNvPr id="174" name="文字方塊 173">
                  <a:extLst>
                    <a:ext uri="{FF2B5EF4-FFF2-40B4-BE49-F238E27FC236}">
                      <a16:creationId xmlns:a16="http://schemas.microsoft.com/office/drawing/2014/main" id="{4C3398E8-110C-364A-8E22-1F2F3939EE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7975" y="14318"/>
                  <a:ext cx="1311128" cy="523220"/>
                </a:xfrm>
                <a:prstGeom prst="rect">
                  <a:avLst/>
                </a:prstGeom>
                <a:blipFill>
                  <a:blip r:embed="rId22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1" name="文字方塊 260">
                  <a:extLst>
                    <a:ext uri="{FF2B5EF4-FFF2-40B4-BE49-F238E27FC236}">
                      <a16:creationId xmlns:a16="http://schemas.microsoft.com/office/drawing/2014/main" id="{2C4291C0-8D76-D544-9E79-53C707FCD5F6}"/>
                    </a:ext>
                  </a:extLst>
                </p:cNvPr>
                <p:cNvSpPr txBox="1"/>
                <p:nvPr/>
              </p:nvSpPr>
              <p:spPr>
                <a:xfrm>
                  <a:off x="8657648" y="1707747"/>
                  <a:ext cx="281320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800" dirty="0"/>
                    <a:t>Spectrum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a14:m>
                  <a:endParaRPr kumimoji="1" lang="zh-TW" altLang="en-US" sz="2800" dirty="0"/>
                </a:p>
              </p:txBody>
            </p:sp>
          </mc:Choice>
          <mc:Fallback>
            <p:sp>
              <p:nvSpPr>
                <p:cNvPr id="261" name="文字方塊 260">
                  <a:extLst>
                    <a:ext uri="{FF2B5EF4-FFF2-40B4-BE49-F238E27FC236}">
                      <a16:creationId xmlns:a16="http://schemas.microsoft.com/office/drawing/2014/main" id="{2C4291C0-8D76-D544-9E79-53C707FCD5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7648" y="1707747"/>
                  <a:ext cx="2813206" cy="523220"/>
                </a:xfrm>
                <a:prstGeom prst="rect">
                  <a:avLst/>
                </a:prstGeom>
                <a:blipFill>
                  <a:blip r:embed="rId23"/>
                  <a:stretch>
                    <a:fillRect l="-4484" t="-11905" b="-3095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6DFCAEB9-B09A-4D44-9386-0FD9F42960CC}"/>
                </a:ext>
              </a:extLst>
            </p:cNvPr>
            <p:cNvGrpSpPr/>
            <p:nvPr/>
          </p:nvGrpSpPr>
          <p:grpSpPr>
            <a:xfrm>
              <a:off x="8956205" y="2280722"/>
              <a:ext cx="3416719" cy="2077014"/>
              <a:chOff x="8527155" y="4926384"/>
              <a:chExt cx="3416719" cy="2077014"/>
            </a:xfrm>
          </p:grpSpPr>
          <p:cxnSp>
            <p:nvCxnSpPr>
              <p:cNvPr id="262" name="直線箭頭接點 261">
                <a:extLst>
                  <a:ext uri="{FF2B5EF4-FFF2-40B4-BE49-F238E27FC236}">
                    <a16:creationId xmlns:a16="http://schemas.microsoft.com/office/drawing/2014/main" id="{1B794610-4FB3-714E-BC17-E341EE817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25546" y="6763598"/>
                <a:ext cx="272583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3" name="文字方塊 262">
                    <a:extLst>
                      <a:ext uri="{FF2B5EF4-FFF2-40B4-BE49-F238E27FC236}">
                        <a16:creationId xmlns:a16="http://schemas.microsoft.com/office/drawing/2014/main" id="{FA7744FD-14D1-F143-8EDE-AD757EB1183A}"/>
                      </a:ext>
                    </a:extLst>
                  </p:cNvPr>
                  <p:cNvSpPr txBox="1"/>
                  <p:nvPr/>
                </p:nvSpPr>
                <p:spPr>
                  <a:xfrm>
                    <a:off x="11475476" y="6480178"/>
                    <a:ext cx="46839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800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oMath>
                      </m:oMathPara>
                    </a14:m>
                    <a:endParaRPr kumimoji="1" lang="zh-TW" altLang="en-US" sz="2800" dirty="0"/>
                  </a:p>
                </p:txBody>
              </p:sp>
            </mc:Choice>
            <mc:Fallback>
              <p:sp>
                <p:nvSpPr>
                  <p:cNvPr id="263" name="文字方塊 262">
                    <a:extLst>
                      <a:ext uri="{FF2B5EF4-FFF2-40B4-BE49-F238E27FC236}">
                        <a16:creationId xmlns:a16="http://schemas.microsoft.com/office/drawing/2014/main" id="{FA7744FD-14D1-F143-8EDE-AD757EB118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75476" y="6480178"/>
                    <a:ext cx="468398" cy="52322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4" name="直線箭頭接點 263">
                <a:extLst>
                  <a:ext uri="{FF2B5EF4-FFF2-40B4-BE49-F238E27FC236}">
                    <a16:creationId xmlns:a16="http://schemas.microsoft.com/office/drawing/2014/main" id="{5D0FF5E1-7EAC-354F-8ABE-1D0042713D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03757" y="5029172"/>
                <a:ext cx="0" cy="178055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手繪多邊形 42">
                <a:extLst>
                  <a:ext uri="{FF2B5EF4-FFF2-40B4-BE49-F238E27FC236}">
                    <a16:creationId xmlns:a16="http://schemas.microsoft.com/office/drawing/2014/main" id="{675507C9-AFA3-4A42-BFB6-2E6381650A70}"/>
                  </a:ext>
                </a:extLst>
              </p:cNvPr>
              <p:cNvSpPr/>
              <p:nvPr/>
            </p:nvSpPr>
            <p:spPr>
              <a:xfrm>
                <a:off x="8946292" y="5029172"/>
                <a:ext cx="2323070" cy="1729974"/>
              </a:xfrm>
              <a:custGeom>
                <a:avLst/>
                <a:gdLst>
                  <a:gd name="connsiteX0" fmla="*/ 0 w 2323070"/>
                  <a:gd name="connsiteY0" fmla="*/ 1729974 h 1729974"/>
                  <a:gd name="connsiteX1" fmla="*/ 358346 w 2323070"/>
                  <a:gd name="connsiteY1" fmla="*/ 1668190 h 1729974"/>
                  <a:gd name="connsiteX2" fmla="*/ 630194 w 2323070"/>
                  <a:gd name="connsiteY2" fmla="*/ 1569336 h 1729974"/>
                  <a:gd name="connsiteX3" fmla="*/ 790832 w 2323070"/>
                  <a:gd name="connsiteY3" fmla="*/ 1062709 h 1729974"/>
                  <a:gd name="connsiteX4" fmla="*/ 815546 w 2323070"/>
                  <a:gd name="connsiteY4" fmla="*/ 617866 h 1729974"/>
                  <a:gd name="connsiteX5" fmla="*/ 939113 w 2323070"/>
                  <a:gd name="connsiteY5" fmla="*/ 28 h 1729974"/>
                  <a:gd name="connsiteX6" fmla="*/ 1186249 w 2323070"/>
                  <a:gd name="connsiteY6" fmla="*/ 642579 h 1729974"/>
                  <a:gd name="connsiteX7" fmla="*/ 1359243 w 2323070"/>
                  <a:gd name="connsiteY7" fmla="*/ 1173920 h 1729974"/>
                  <a:gd name="connsiteX8" fmla="*/ 1594022 w 2323070"/>
                  <a:gd name="connsiteY8" fmla="*/ 1532266 h 1729974"/>
                  <a:gd name="connsiteX9" fmla="*/ 1890584 w 2323070"/>
                  <a:gd name="connsiteY9" fmla="*/ 1705260 h 1729974"/>
                  <a:gd name="connsiteX10" fmla="*/ 2224216 w 2323070"/>
                  <a:gd name="connsiteY10" fmla="*/ 1705260 h 1729974"/>
                  <a:gd name="connsiteX11" fmla="*/ 2323070 w 2323070"/>
                  <a:gd name="connsiteY11" fmla="*/ 1705260 h 1729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23070" h="1729974">
                    <a:moveTo>
                      <a:pt x="0" y="1729974"/>
                    </a:moveTo>
                    <a:cubicBezTo>
                      <a:pt x="126657" y="1712468"/>
                      <a:pt x="253314" y="1694963"/>
                      <a:pt x="358346" y="1668190"/>
                    </a:cubicBezTo>
                    <a:cubicBezTo>
                      <a:pt x="463378" y="1641417"/>
                      <a:pt x="558113" y="1670249"/>
                      <a:pt x="630194" y="1569336"/>
                    </a:cubicBezTo>
                    <a:cubicBezTo>
                      <a:pt x="702275" y="1468423"/>
                      <a:pt x="759940" y="1221287"/>
                      <a:pt x="790832" y="1062709"/>
                    </a:cubicBezTo>
                    <a:cubicBezTo>
                      <a:pt x="821724" y="904131"/>
                      <a:pt x="790833" y="794979"/>
                      <a:pt x="815546" y="617866"/>
                    </a:cubicBezTo>
                    <a:cubicBezTo>
                      <a:pt x="840259" y="440753"/>
                      <a:pt x="877329" y="-4091"/>
                      <a:pt x="939113" y="28"/>
                    </a:cubicBezTo>
                    <a:cubicBezTo>
                      <a:pt x="1000897" y="4147"/>
                      <a:pt x="1116227" y="446930"/>
                      <a:pt x="1186249" y="642579"/>
                    </a:cubicBezTo>
                    <a:cubicBezTo>
                      <a:pt x="1256271" y="838228"/>
                      <a:pt x="1291281" y="1025639"/>
                      <a:pt x="1359243" y="1173920"/>
                    </a:cubicBezTo>
                    <a:cubicBezTo>
                      <a:pt x="1427205" y="1322201"/>
                      <a:pt x="1505465" y="1443709"/>
                      <a:pt x="1594022" y="1532266"/>
                    </a:cubicBezTo>
                    <a:cubicBezTo>
                      <a:pt x="1682579" y="1620823"/>
                      <a:pt x="1785552" y="1676428"/>
                      <a:pt x="1890584" y="1705260"/>
                    </a:cubicBezTo>
                    <a:cubicBezTo>
                      <a:pt x="1995616" y="1734092"/>
                      <a:pt x="2224216" y="1705260"/>
                      <a:pt x="2224216" y="1705260"/>
                    </a:cubicBezTo>
                    <a:lnTo>
                      <a:pt x="2323070" y="1705260"/>
                    </a:lnTo>
                  </a:path>
                </a:pathLst>
              </a:custGeom>
              <a:solidFill>
                <a:srgbClr val="E2F0D9">
                  <a:alpha val="4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65" name="手繪多邊形 264">
                <a:extLst>
                  <a:ext uri="{FF2B5EF4-FFF2-40B4-BE49-F238E27FC236}">
                    <a16:creationId xmlns:a16="http://schemas.microsoft.com/office/drawing/2014/main" id="{D0AE632D-9514-A840-9D46-301295EA835A}"/>
                  </a:ext>
                </a:extLst>
              </p:cNvPr>
              <p:cNvSpPr/>
              <p:nvPr/>
            </p:nvSpPr>
            <p:spPr>
              <a:xfrm>
                <a:off x="8732034" y="5214196"/>
                <a:ext cx="2323070" cy="1544949"/>
              </a:xfrm>
              <a:custGeom>
                <a:avLst/>
                <a:gdLst>
                  <a:gd name="connsiteX0" fmla="*/ 0 w 2323070"/>
                  <a:gd name="connsiteY0" fmla="*/ 1729974 h 1729974"/>
                  <a:gd name="connsiteX1" fmla="*/ 358346 w 2323070"/>
                  <a:gd name="connsiteY1" fmla="*/ 1668190 h 1729974"/>
                  <a:gd name="connsiteX2" fmla="*/ 630194 w 2323070"/>
                  <a:gd name="connsiteY2" fmla="*/ 1569336 h 1729974"/>
                  <a:gd name="connsiteX3" fmla="*/ 790832 w 2323070"/>
                  <a:gd name="connsiteY3" fmla="*/ 1062709 h 1729974"/>
                  <a:gd name="connsiteX4" fmla="*/ 815546 w 2323070"/>
                  <a:gd name="connsiteY4" fmla="*/ 617866 h 1729974"/>
                  <a:gd name="connsiteX5" fmla="*/ 939113 w 2323070"/>
                  <a:gd name="connsiteY5" fmla="*/ 28 h 1729974"/>
                  <a:gd name="connsiteX6" fmla="*/ 1186249 w 2323070"/>
                  <a:gd name="connsiteY6" fmla="*/ 642579 h 1729974"/>
                  <a:gd name="connsiteX7" fmla="*/ 1359243 w 2323070"/>
                  <a:gd name="connsiteY7" fmla="*/ 1173920 h 1729974"/>
                  <a:gd name="connsiteX8" fmla="*/ 1594022 w 2323070"/>
                  <a:gd name="connsiteY8" fmla="*/ 1532266 h 1729974"/>
                  <a:gd name="connsiteX9" fmla="*/ 1890584 w 2323070"/>
                  <a:gd name="connsiteY9" fmla="*/ 1705260 h 1729974"/>
                  <a:gd name="connsiteX10" fmla="*/ 2224216 w 2323070"/>
                  <a:gd name="connsiteY10" fmla="*/ 1705260 h 1729974"/>
                  <a:gd name="connsiteX11" fmla="*/ 2323070 w 2323070"/>
                  <a:gd name="connsiteY11" fmla="*/ 1705260 h 1729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23070" h="1729974">
                    <a:moveTo>
                      <a:pt x="0" y="1729974"/>
                    </a:moveTo>
                    <a:cubicBezTo>
                      <a:pt x="126657" y="1712468"/>
                      <a:pt x="253314" y="1694963"/>
                      <a:pt x="358346" y="1668190"/>
                    </a:cubicBezTo>
                    <a:cubicBezTo>
                      <a:pt x="463378" y="1641417"/>
                      <a:pt x="558113" y="1670249"/>
                      <a:pt x="630194" y="1569336"/>
                    </a:cubicBezTo>
                    <a:cubicBezTo>
                      <a:pt x="702275" y="1468423"/>
                      <a:pt x="759940" y="1221287"/>
                      <a:pt x="790832" y="1062709"/>
                    </a:cubicBezTo>
                    <a:cubicBezTo>
                      <a:pt x="821724" y="904131"/>
                      <a:pt x="790833" y="794979"/>
                      <a:pt x="815546" y="617866"/>
                    </a:cubicBezTo>
                    <a:cubicBezTo>
                      <a:pt x="840259" y="440753"/>
                      <a:pt x="877329" y="-4091"/>
                      <a:pt x="939113" y="28"/>
                    </a:cubicBezTo>
                    <a:cubicBezTo>
                      <a:pt x="1000897" y="4147"/>
                      <a:pt x="1116227" y="446930"/>
                      <a:pt x="1186249" y="642579"/>
                    </a:cubicBezTo>
                    <a:cubicBezTo>
                      <a:pt x="1256271" y="838228"/>
                      <a:pt x="1291281" y="1025639"/>
                      <a:pt x="1359243" y="1173920"/>
                    </a:cubicBezTo>
                    <a:cubicBezTo>
                      <a:pt x="1427205" y="1322201"/>
                      <a:pt x="1505465" y="1443709"/>
                      <a:pt x="1594022" y="1532266"/>
                    </a:cubicBezTo>
                    <a:cubicBezTo>
                      <a:pt x="1682579" y="1620823"/>
                      <a:pt x="1785552" y="1676428"/>
                      <a:pt x="1890584" y="1705260"/>
                    </a:cubicBezTo>
                    <a:cubicBezTo>
                      <a:pt x="1995616" y="1734092"/>
                      <a:pt x="2224216" y="1705260"/>
                      <a:pt x="2224216" y="1705260"/>
                    </a:cubicBezTo>
                    <a:lnTo>
                      <a:pt x="2323070" y="1705260"/>
                    </a:lnTo>
                  </a:path>
                </a:pathLst>
              </a:custGeom>
              <a:solidFill>
                <a:srgbClr val="FFFF00">
                  <a:alpha val="4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66" name="手繪多邊形 265">
                <a:extLst>
                  <a:ext uri="{FF2B5EF4-FFF2-40B4-BE49-F238E27FC236}">
                    <a16:creationId xmlns:a16="http://schemas.microsoft.com/office/drawing/2014/main" id="{D9803368-79B0-C34A-A02A-9D3F4421CA9F}"/>
                  </a:ext>
                </a:extLst>
              </p:cNvPr>
              <p:cNvSpPr/>
              <p:nvPr/>
            </p:nvSpPr>
            <p:spPr>
              <a:xfrm>
                <a:off x="8527155" y="5856386"/>
                <a:ext cx="2323070" cy="902759"/>
              </a:xfrm>
              <a:custGeom>
                <a:avLst/>
                <a:gdLst>
                  <a:gd name="connsiteX0" fmla="*/ 0 w 2323070"/>
                  <a:gd name="connsiteY0" fmla="*/ 1729974 h 1729974"/>
                  <a:gd name="connsiteX1" fmla="*/ 358346 w 2323070"/>
                  <a:gd name="connsiteY1" fmla="*/ 1668190 h 1729974"/>
                  <a:gd name="connsiteX2" fmla="*/ 630194 w 2323070"/>
                  <a:gd name="connsiteY2" fmla="*/ 1569336 h 1729974"/>
                  <a:gd name="connsiteX3" fmla="*/ 790832 w 2323070"/>
                  <a:gd name="connsiteY3" fmla="*/ 1062709 h 1729974"/>
                  <a:gd name="connsiteX4" fmla="*/ 815546 w 2323070"/>
                  <a:gd name="connsiteY4" fmla="*/ 617866 h 1729974"/>
                  <a:gd name="connsiteX5" fmla="*/ 939113 w 2323070"/>
                  <a:gd name="connsiteY5" fmla="*/ 28 h 1729974"/>
                  <a:gd name="connsiteX6" fmla="*/ 1186249 w 2323070"/>
                  <a:gd name="connsiteY6" fmla="*/ 642579 h 1729974"/>
                  <a:gd name="connsiteX7" fmla="*/ 1359243 w 2323070"/>
                  <a:gd name="connsiteY7" fmla="*/ 1173920 h 1729974"/>
                  <a:gd name="connsiteX8" fmla="*/ 1594022 w 2323070"/>
                  <a:gd name="connsiteY8" fmla="*/ 1532266 h 1729974"/>
                  <a:gd name="connsiteX9" fmla="*/ 1890584 w 2323070"/>
                  <a:gd name="connsiteY9" fmla="*/ 1705260 h 1729974"/>
                  <a:gd name="connsiteX10" fmla="*/ 2224216 w 2323070"/>
                  <a:gd name="connsiteY10" fmla="*/ 1705260 h 1729974"/>
                  <a:gd name="connsiteX11" fmla="*/ 2323070 w 2323070"/>
                  <a:gd name="connsiteY11" fmla="*/ 1705260 h 1729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23070" h="1729974">
                    <a:moveTo>
                      <a:pt x="0" y="1729974"/>
                    </a:moveTo>
                    <a:cubicBezTo>
                      <a:pt x="126657" y="1712468"/>
                      <a:pt x="253314" y="1694963"/>
                      <a:pt x="358346" y="1668190"/>
                    </a:cubicBezTo>
                    <a:cubicBezTo>
                      <a:pt x="463378" y="1641417"/>
                      <a:pt x="558113" y="1670249"/>
                      <a:pt x="630194" y="1569336"/>
                    </a:cubicBezTo>
                    <a:cubicBezTo>
                      <a:pt x="702275" y="1468423"/>
                      <a:pt x="759940" y="1221287"/>
                      <a:pt x="790832" y="1062709"/>
                    </a:cubicBezTo>
                    <a:cubicBezTo>
                      <a:pt x="821724" y="904131"/>
                      <a:pt x="790833" y="794979"/>
                      <a:pt x="815546" y="617866"/>
                    </a:cubicBezTo>
                    <a:cubicBezTo>
                      <a:pt x="840259" y="440753"/>
                      <a:pt x="877329" y="-4091"/>
                      <a:pt x="939113" y="28"/>
                    </a:cubicBezTo>
                    <a:cubicBezTo>
                      <a:pt x="1000897" y="4147"/>
                      <a:pt x="1116227" y="446930"/>
                      <a:pt x="1186249" y="642579"/>
                    </a:cubicBezTo>
                    <a:cubicBezTo>
                      <a:pt x="1256271" y="838228"/>
                      <a:pt x="1291281" y="1025639"/>
                      <a:pt x="1359243" y="1173920"/>
                    </a:cubicBezTo>
                    <a:cubicBezTo>
                      <a:pt x="1427205" y="1322201"/>
                      <a:pt x="1505465" y="1443709"/>
                      <a:pt x="1594022" y="1532266"/>
                    </a:cubicBezTo>
                    <a:cubicBezTo>
                      <a:pt x="1682579" y="1620823"/>
                      <a:pt x="1785552" y="1676428"/>
                      <a:pt x="1890584" y="1705260"/>
                    </a:cubicBezTo>
                    <a:cubicBezTo>
                      <a:pt x="1995616" y="1734092"/>
                      <a:pt x="2224216" y="1705260"/>
                      <a:pt x="2224216" y="1705260"/>
                    </a:cubicBezTo>
                    <a:lnTo>
                      <a:pt x="2323070" y="1705260"/>
                    </a:lnTo>
                  </a:path>
                </a:pathLst>
              </a:custGeom>
              <a:solidFill>
                <a:srgbClr val="FF0000">
                  <a:alpha val="4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8B19F3CA-CA0E-554F-A7B4-F11FFDE99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53432" y="5107592"/>
                <a:ext cx="7145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文字方塊 46">
                    <a:extLst>
                      <a:ext uri="{FF2B5EF4-FFF2-40B4-BE49-F238E27FC236}">
                        <a16:creationId xmlns:a16="http://schemas.microsoft.com/office/drawing/2014/main" id="{7883DA5C-5977-194B-A616-D97219D38869}"/>
                      </a:ext>
                    </a:extLst>
                  </p:cNvPr>
                  <p:cNvSpPr txBox="1"/>
                  <p:nvPr/>
                </p:nvSpPr>
                <p:spPr>
                  <a:xfrm>
                    <a:off x="10624755" y="4926384"/>
                    <a:ext cx="8069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>
              <p:sp>
                <p:nvSpPr>
                  <p:cNvPr id="47" name="文字方塊 46">
                    <a:extLst>
                      <a:ext uri="{FF2B5EF4-FFF2-40B4-BE49-F238E27FC236}">
                        <a16:creationId xmlns:a16="http://schemas.microsoft.com/office/drawing/2014/main" id="{7883DA5C-5977-194B-A616-D97219D388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24755" y="4926384"/>
                    <a:ext cx="806951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7" name="直線接點 266">
                <a:extLst>
                  <a:ext uri="{FF2B5EF4-FFF2-40B4-BE49-F238E27FC236}">
                    <a16:creationId xmlns:a16="http://schemas.microsoft.com/office/drawing/2014/main" id="{D823A836-45AF-6748-BE3A-80A31A33B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95410" y="5453547"/>
                <a:ext cx="87259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0" name="文字方塊 269">
                    <a:extLst>
                      <a:ext uri="{FF2B5EF4-FFF2-40B4-BE49-F238E27FC236}">
                        <a16:creationId xmlns:a16="http://schemas.microsoft.com/office/drawing/2014/main" id="{6C685D7D-11EC-B744-AD65-3BBC8891438D}"/>
                      </a:ext>
                    </a:extLst>
                  </p:cNvPr>
                  <p:cNvSpPr txBox="1"/>
                  <p:nvPr/>
                </p:nvSpPr>
                <p:spPr>
                  <a:xfrm>
                    <a:off x="10624755" y="5252092"/>
                    <a:ext cx="81759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>
              <p:sp>
                <p:nvSpPr>
                  <p:cNvPr id="270" name="文字方塊 269">
                    <a:extLst>
                      <a:ext uri="{FF2B5EF4-FFF2-40B4-BE49-F238E27FC236}">
                        <a16:creationId xmlns:a16="http://schemas.microsoft.com/office/drawing/2014/main" id="{6C685D7D-11EC-B744-AD65-3BBC889143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24755" y="5252092"/>
                    <a:ext cx="817595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1" name="直線接點 270">
                <a:extLst>
                  <a:ext uri="{FF2B5EF4-FFF2-40B4-BE49-F238E27FC236}">
                    <a16:creationId xmlns:a16="http://schemas.microsoft.com/office/drawing/2014/main" id="{720475E9-1C04-FB4F-B674-5C2C4A369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1381" y="5980710"/>
                <a:ext cx="100661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2" name="文字方塊 271">
                    <a:extLst>
                      <a:ext uri="{FF2B5EF4-FFF2-40B4-BE49-F238E27FC236}">
                        <a16:creationId xmlns:a16="http://schemas.microsoft.com/office/drawing/2014/main" id="{4FBCB626-0B48-9742-85F2-03CD1CF633B0}"/>
                      </a:ext>
                    </a:extLst>
                  </p:cNvPr>
                  <p:cNvSpPr txBox="1"/>
                  <p:nvPr/>
                </p:nvSpPr>
                <p:spPr>
                  <a:xfrm>
                    <a:off x="10624755" y="5779255"/>
                    <a:ext cx="81759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>
              <p:sp>
                <p:nvSpPr>
                  <p:cNvPr id="272" name="文字方塊 271">
                    <a:extLst>
                      <a:ext uri="{FF2B5EF4-FFF2-40B4-BE49-F238E27FC236}">
                        <a16:creationId xmlns:a16="http://schemas.microsoft.com/office/drawing/2014/main" id="{4FBCB626-0B48-9742-85F2-03CD1CF633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24755" y="5779255"/>
                    <a:ext cx="817595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8629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群組 50">
            <a:extLst>
              <a:ext uri="{FF2B5EF4-FFF2-40B4-BE49-F238E27FC236}">
                <a16:creationId xmlns:a16="http://schemas.microsoft.com/office/drawing/2014/main" id="{C36FFA30-F27A-B348-8D5B-32D637B910A7}"/>
              </a:ext>
            </a:extLst>
          </p:cNvPr>
          <p:cNvGrpSpPr/>
          <p:nvPr/>
        </p:nvGrpSpPr>
        <p:grpSpPr>
          <a:xfrm>
            <a:off x="1221300" y="662135"/>
            <a:ext cx="9005912" cy="5189892"/>
            <a:chOff x="-634701" y="813673"/>
            <a:chExt cx="9005912" cy="5189892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8DF7CD91-F1BA-AF4F-9140-CBCFB5515D3B}"/>
                </a:ext>
              </a:extLst>
            </p:cNvPr>
            <p:cNvGrpSpPr/>
            <p:nvPr/>
          </p:nvGrpSpPr>
          <p:grpSpPr>
            <a:xfrm>
              <a:off x="-634701" y="813673"/>
              <a:ext cx="9005912" cy="5189892"/>
              <a:chOff x="0" y="392906"/>
              <a:chExt cx="9005912" cy="518989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91AB0B3-0321-814B-9C17-FFEF0335161C}"/>
                  </a:ext>
                </a:extLst>
              </p:cNvPr>
              <p:cNvSpPr/>
              <p:nvPr/>
            </p:nvSpPr>
            <p:spPr>
              <a:xfrm>
                <a:off x="0" y="392906"/>
                <a:ext cx="9005912" cy="51898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E4B0EA81-D9CD-644F-9AE1-F841804DD0CE}"/>
                  </a:ext>
                </a:extLst>
              </p:cNvPr>
              <p:cNvGrpSpPr/>
              <p:nvPr/>
            </p:nvGrpSpPr>
            <p:grpSpPr>
              <a:xfrm>
                <a:off x="192327" y="877421"/>
                <a:ext cx="8588498" cy="4345795"/>
                <a:chOff x="192327" y="877421"/>
                <a:chExt cx="8588498" cy="4345795"/>
              </a:xfrm>
            </p:grpSpPr>
            <p:sp>
              <p:nvSpPr>
                <p:cNvPr id="7" name="圓角矩形 6">
                  <a:extLst>
                    <a:ext uri="{FF2B5EF4-FFF2-40B4-BE49-F238E27FC236}">
                      <a16:creationId xmlns:a16="http://schemas.microsoft.com/office/drawing/2014/main" id="{504843BA-D851-244E-8AC2-CA3FF47BF932}"/>
                    </a:ext>
                  </a:extLst>
                </p:cNvPr>
                <p:cNvSpPr/>
                <p:nvPr/>
              </p:nvSpPr>
              <p:spPr>
                <a:xfrm>
                  <a:off x="1670795" y="888178"/>
                  <a:ext cx="2334410" cy="527125"/>
                </a:xfrm>
                <a:prstGeom prst="roundRect">
                  <a:avLst/>
                </a:prstGeom>
                <a:solidFill>
                  <a:srgbClr val="DEECF8"/>
                </a:solidFill>
                <a:ln w="28575">
                  <a:solidFill>
                    <a:srgbClr val="2F518F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2000" dirty="0"/>
                    <a:t>Load Material/User</a:t>
                  </a:r>
                  <a:endParaRPr kumimoji="1" lang="zh-TW" altLang="en-US" sz="2000" dirty="0"/>
                </a:p>
              </p:txBody>
            </p:sp>
            <p:sp>
              <p:nvSpPr>
                <p:cNvPr id="8" name="圓角矩形 7">
                  <a:extLst>
                    <a:ext uri="{FF2B5EF4-FFF2-40B4-BE49-F238E27FC236}">
                      <a16:creationId xmlns:a16="http://schemas.microsoft.com/office/drawing/2014/main" id="{4DA8E16A-32AE-5643-AFDE-B5471199627B}"/>
                    </a:ext>
                  </a:extLst>
                </p:cNvPr>
                <p:cNvSpPr/>
                <p:nvPr/>
              </p:nvSpPr>
              <p:spPr>
                <a:xfrm>
                  <a:off x="1670795" y="1973349"/>
                  <a:ext cx="3410175" cy="527125"/>
                </a:xfrm>
                <a:prstGeom prst="roundRect">
                  <a:avLst/>
                </a:prstGeom>
                <a:solidFill>
                  <a:srgbClr val="DEECF8"/>
                </a:solidFill>
                <a:ln w="28575">
                  <a:solidFill>
                    <a:srgbClr val="2F518F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2000" dirty="0"/>
                    <a:t>Load Structure/Structure List</a:t>
                  </a:r>
                  <a:endParaRPr kumimoji="1" lang="zh-TW" altLang="en-US" sz="2000" dirty="0"/>
                </a:p>
              </p:txBody>
            </p:sp>
            <p:sp>
              <p:nvSpPr>
                <p:cNvPr id="9" name="向右箭號 8">
                  <a:extLst>
                    <a:ext uri="{FF2B5EF4-FFF2-40B4-BE49-F238E27FC236}">
                      <a16:creationId xmlns:a16="http://schemas.microsoft.com/office/drawing/2014/main" id="{2B508851-63D3-2B42-AD45-8E567F31FC4D}"/>
                    </a:ext>
                  </a:extLst>
                </p:cNvPr>
                <p:cNvSpPr/>
                <p:nvPr/>
              </p:nvSpPr>
              <p:spPr>
                <a:xfrm>
                  <a:off x="950035" y="877421"/>
                  <a:ext cx="613186" cy="548639"/>
                </a:xfrm>
                <a:prstGeom prst="rightArrow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0" name="向右箭號 9">
                  <a:extLst>
                    <a:ext uri="{FF2B5EF4-FFF2-40B4-BE49-F238E27FC236}">
                      <a16:creationId xmlns:a16="http://schemas.microsoft.com/office/drawing/2014/main" id="{6D716B57-BA7C-3944-8275-4F9BA83E5769}"/>
                    </a:ext>
                  </a:extLst>
                </p:cNvPr>
                <p:cNvSpPr/>
                <p:nvPr/>
              </p:nvSpPr>
              <p:spPr>
                <a:xfrm>
                  <a:off x="950035" y="1962592"/>
                  <a:ext cx="613186" cy="548639"/>
                </a:xfrm>
                <a:prstGeom prst="rightArrow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9AD657C2-4D4A-0E48-9090-E3A2C0F07A37}"/>
                    </a:ext>
                  </a:extLst>
                </p:cNvPr>
                <p:cNvSpPr txBox="1"/>
                <p:nvPr/>
              </p:nvSpPr>
              <p:spPr>
                <a:xfrm>
                  <a:off x="192327" y="920908"/>
                  <a:ext cx="7577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400" dirty="0"/>
                    <a:t>start</a:t>
                  </a:r>
                  <a:endParaRPr kumimoji="1" lang="zh-TW" altLang="en-US" sz="2400" dirty="0"/>
                </a:p>
              </p:txBody>
            </p:sp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72A39D7-9E7E-E344-8610-8ACD649F61D0}"/>
                    </a:ext>
                  </a:extLst>
                </p:cNvPr>
                <p:cNvSpPr txBox="1"/>
                <p:nvPr/>
              </p:nvSpPr>
              <p:spPr>
                <a:xfrm>
                  <a:off x="192327" y="2006079"/>
                  <a:ext cx="7577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400" dirty="0"/>
                    <a:t>start</a:t>
                  </a:r>
                  <a:endParaRPr kumimoji="1" lang="zh-TW" altLang="en-US" sz="2400" dirty="0"/>
                </a:p>
              </p:txBody>
            </p:sp>
            <p:cxnSp>
              <p:nvCxnSpPr>
                <p:cNvPr id="13" name="直線箭頭接點 12">
                  <a:extLst>
                    <a:ext uri="{FF2B5EF4-FFF2-40B4-BE49-F238E27FC236}">
                      <a16:creationId xmlns:a16="http://schemas.microsoft.com/office/drawing/2014/main" id="{AF8ED452-291E-E24B-846A-7ACC89BD87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75654" y="1435921"/>
                  <a:ext cx="0" cy="52667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群組 14">
                  <a:extLst>
                    <a:ext uri="{FF2B5EF4-FFF2-40B4-BE49-F238E27FC236}">
                      <a16:creationId xmlns:a16="http://schemas.microsoft.com/office/drawing/2014/main" id="{083FF33F-A8E8-E143-8536-21F3FB7B4B17}"/>
                    </a:ext>
                  </a:extLst>
                </p:cNvPr>
                <p:cNvGrpSpPr/>
                <p:nvPr/>
              </p:nvGrpSpPr>
              <p:grpSpPr>
                <a:xfrm>
                  <a:off x="2025353" y="2511230"/>
                  <a:ext cx="850301" cy="1569279"/>
                  <a:chOff x="2699723" y="2225481"/>
                  <a:chExt cx="850301" cy="1208632"/>
                </a:xfrm>
              </p:grpSpPr>
              <p:cxnSp>
                <p:nvCxnSpPr>
                  <p:cNvPr id="47" name="直線接點 46">
                    <a:extLst>
                      <a:ext uri="{FF2B5EF4-FFF2-40B4-BE49-F238E27FC236}">
                        <a16:creationId xmlns:a16="http://schemas.microsoft.com/office/drawing/2014/main" id="{9815EDB9-C4A6-CF4E-B875-14903BEA89BA}"/>
                      </a:ext>
                    </a:extLst>
                  </p:cNvPr>
                  <p:cNvCxnSpPr/>
                  <p:nvPr/>
                </p:nvCxnSpPr>
                <p:spPr>
                  <a:xfrm>
                    <a:off x="2713197" y="2225481"/>
                    <a:ext cx="0" cy="120351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線箭頭接點 47">
                    <a:extLst>
                      <a:ext uri="{FF2B5EF4-FFF2-40B4-BE49-F238E27FC236}">
                        <a16:creationId xmlns:a16="http://schemas.microsoft.com/office/drawing/2014/main" id="{AE269C1A-FF40-B64B-A7F4-7F8CB8EF97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99723" y="3434113"/>
                    <a:ext cx="850301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" name="圓角矩形 18">
                      <a:extLst>
                        <a:ext uri="{FF2B5EF4-FFF2-40B4-BE49-F238E27FC236}">
                          <a16:creationId xmlns:a16="http://schemas.microsoft.com/office/drawing/2014/main" id="{9B290AD4-96B6-A24F-AA9E-920410EE98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1944" y="3810307"/>
                      <a:ext cx="1178704" cy="527125"/>
                    </a:xfrm>
                    <a:prstGeom prst="roundRect">
                      <a:avLst/>
                    </a:prstGeom>
                    <a:solidFill>
                      <a:srgbClr val="FBE6D6"/>
                    </a:solidFill>
                    <a:ln w="28575">
                      <a:solidFill>
                        <a:srgbClr val="00448B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kumimoji="1" lang="en-US" altLang="zh-TW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1" lang="en-US" altLang="zh-TW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oMath>
                        </m:oMathPara>
                      </a14:m>
                      <a:endParaRPr kumimoji="1" lang="zh-TW" altLang="en-US" sz="2000" dirty="0"/>
                    </a:p>
                  </p:txBody>
                </p:sp>
              </mc:Choice>
              <mc:Fallback>
                <p:sp>
                  <p:nvSpPr>
                    <p:cNvPr id="19" name="圓角矩形 18">
                      <a:extLst>
                        <a:ext uri="{FF2B5EF4-FFF2-40B4-BE49-F238E27FC236}">
                          <a16:creationId xmlns:a16="http://schemas.microsoft.com/office/drawing/2014/main" id="{9B290AD4-96B6-A24F-AA9E-920410EE981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11944" y="3810307"/>
                      <a:ext cx="1178704" cy="527125"/>
                    </a:xfrm>
                    <a:prstGeom prst="round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28575">
                      <a:solidFill>
                        <a:srgbClr val="00448B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5" name="圓角矩形 24">
                  <a:extLst>
                    <a:ext uri="{FF2B5EF4-FFF2-40B4-BE49-F238E27FC236}">
                      <a16:creationId xmlns:a16="http://schemas.microsoft.com/office/drawing/2014/main" id="{76EC094D-34BD-DA47-9076-5640EC0ABED3}"/>
                    </a:ext>
                  </a:extLst>
                </p:cNvPr>
                <p:cNvSpPr/>
                <p:nvPr/>
              </p:nvSpPr>
              <p:spPr>
                <a:xfrm>
                  <a:off x="4731626" y="3695865"/>
                  <a:ext cx="1678779" cy="769288"/>
                </a:xfrm>
                <a:prstGeom prst="roundRect">
                  <a:avLst/>
                </a:prstGeom>
                <a:solidFill>
                  <a:srgbClr val="FBE6D6"/>
                </a:solidFill>
                <a:ln w="28575">
                  <a:solidFill>
                    <a:srgbClr val="00448B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2000" dirty="0"/>
                    <a:t>Output setup (plot/write)</a:t>
                  </a:r>
                  <a:endParaRPr kumimoji="1" lang="zh-TW" altLang="en-US" sz="2000" dirty="0"/>
                </a:p>
              </p:txBody>
            </p:sp>
            <p:cxnSp>
              <p:nvCxnSpPr>
                <p:cNvPr id="26" name="直線箭頭接點 25">
                  <a:extLst>
                    <a:ext uri="{FF2B5EF4-FFF2-40B4-BE49-F238E27FC236}">
                      <a16:creationId xmlns:a16="http://schemas.microsoft.com/office/drawing/2014/main" id="{44319D55-9970-1F4B-93C7-7EE66D8534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51155" y="4033386"/>
                  <a:ext cx="56393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圓角矩形 26">
                  <a:extLst>
                    <a:ext uri="{FF2B5EF4-FFF2-40B4-BE49-F238E27FC236}">
                      <a16:creationId xmlns:a16="http://schemas.microsoft.com/office/drawing/2014/main" id="{6FEE89EE-01E6-EB42-B0DA-55C547EFF0D6}"/>
                    </a:ext>
                  </a:extLst>
                </p:cNvPr>
                <p:cNvSpPr/>
                <p:nvPr/>
              </p:nvSpPr>
              <p:spPr>
                <a:xfrm>
                  <a:off x="7051383" y="3753701"/>
                  <a:ext cx="1471617" cy="527125"/>
                </a:xfrm>
                <a:prstGeom prst="roundRect">
                  <a:avLst/>
                </a:prstGeom>
                <a:solidFill>
                  <a:srgbClr val="FFFF00"/>
                </a:solidFill>
                <a:ln w="28575">
                  <a:solidFill>
                    <a:srgbClr val="00448B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2000" dirty="0"/>
                    <a:t>Calculate</a:t>
                  </a:r>
                  <a:endParaRPr kumimoji="1" lang="zh-TW" altLang="en-US" sz="2000" dirty="0"/>
                </a:p>
              </p:txBody>
            </p:sp>
            <p:sp>
              <p:nvSpPr>
                <p:cNvPr id="28" name="圓角矩形 27">
                  <a:extLst>
                    <a:ext uri="{FF2B5EF4-FFF2-40B4-BE49-F238E27FC236}">
                      <a16:creationId xmlns:a16="http://schemas.microsoft.com/office/drawing/2014/main" id="{BD9DEA46-D77F-4C4F-8C0C-5AA3744B00E5}"/>
                    </a:ext>
                  </a:extLst>
                </p:cNvPr>
                <p:cNvSpPr/>
                <p:nvPr/>
              </p:nvSpPr>
              <p:spPr>
                <a:xfrm>
                  <a:off x="1563220" y="3230109"/>
                  <a:ext cx="7217605" cy="179418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29" name="圓角矩形 28">
                  <a:extLst>
                    <a:ext uri="{FF2B5EF4-FFF2-40B4-BE49-F238E27FC236}">
                      <a16:creationId xmlns:a16="http://schemas.microsoft.com/office/drawing/2014/main" id="{4D04AD3A-7CC4-394A-ABA2-F583BF95C50A}"/>
                    </a:ext>
                  </a:extLst>
                </p:cNvPr>
                <p:cNvSpPr/>
                <p:nvPr/>
              </p:nvSpPr>
              <p:spPr>
                <a:xfrm>
                  <a:off x="1384972" y="4696091"/>
                  <a:ext cx="1754714" cy="527125"/>
                </a:xfrm>
                <a:prstGeom prst="roundRect">
                  <a:avLst/>
                </a:prstGeom>
                <a:solidFill>
                  <a:srgbClr val="DEECF8"/>
                </a:solidFill>
                <a:ln w="28575">
                  <a:solidFill>
                    <a:srgbClr val="2F518F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2000" dirty="0"/>
                    <a:t>far field</a:t>
                  </a:r>
                  <a:endParaRPr kumimoji="1" lang="zh-TW" altLang="en-US" sz="2000" dirty="0"/>
                </a:p>
              </p:txBody>
            </p:sp>
          </p:grpSp>
        </p:grpSp>
        <p:cxnSp>
          <p:nvCxnSpPr>
            <p:cNvPr id="41" name="直線箭頭接點 40">
              <a:extLst>
                <a:ext uri="{FF2B5EF4-FFF2-40B4-BE49-F238E27FC236}">
                  <a16:creationId xmlns:a16="http://schemas.microsoft.com/office/drawing/2014/main" id="{2E2D2BBD-8779-CA45-8FDA-1BC19B088187}"/>
                </a:ext>
              </a:extLst>
            </p:cNvPr>
            <p:cNvCxnSpPr>
              <a:cxnSpLocks/>
            </p:cNvCxnSpPr>
            <p:nvPr/>
          </p:nvCxnSpPr>
          <p:spPr>
            <a:xfrm>
              <a:off x="3455947" y="4469002"/>
              <a:ext cx="5639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39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群組 60">
            <a:extLst>
              <a:ext uri="{FF2B5EF4-FFF2-40B4-BE49-F238E27FC236}">
                <a16:creationId xmlns:a16="http://schemas.microsoft.com/office/drawing/2014/main" id="{A74D45F4-DB33-B242-B3C5-A526F8F7ED81}"/>
              </a:ext>
            </a:extLst>
          </p:cNvPr>
          <p:cNvGrpSpPr/>
          <p:nvPr/>
        </p:nvGrpSpPr>
        <p:grpSpPr>
          <a:xfrm>
            <a:off x="2815628" y="814812"/>
            <a:ext cx="5812324" cy="4019738"/>
            <a:chOff x="2815628" y="814812"/>
            <a:chExt cx="5812324" cy="4019738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F11FF64-3933-6345-9E9A-2B495C1338E0}"/>
                </a:ext>
              </a:extLst>
            </p:cNvPr>
            <p:cNvSpPr/>
            <p:nvPr/>
          </p:nvSpPr>
          <p:spPr>
            <a:xfrm>
              <a:off x="2815628" y="814812"/>
              <a:ext cx="5812324" cy="40197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D2B63799-E30A-FA4C-9E22-1FD561A2EEAB}"/>
                </a:ext>
              </a:extLst>
            </p:cNvPr>
            <p:cNvGrpSpPr/>
            <p:nvPr/>
          </p:nvGrpSpPr>
          <p:grpSpPr>
            <a:xfrm>
              <a:off x="2977095" y="986886"/>
              <a:ext cx="5471166" cy="3610298"/>
              <a:chOff x="2977095" y="986886"/>
              <a:chExt cx="5471166" cy="3610298"/>
            </a:xfrm>
          </p:grpSpPr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9A557772-F6CC-A44A-A346-438C56C783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6451" y="3378201"/>
                <a:ext cx="0" cy="4231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平行四邊形 2">
                <a:extLst>
                  <a:ext uri="{FF2B5EF4-FFF2-40B4-BE49-F238E27FC236}">
                    <a16:creationId xmlns:a16="http://schemas.microsoft.com/office/drawing/2014/main" id="{31140DF0-E73F-2845-AD8D-2E25BBC1CF56}"/>
                  </a:ext>
                </a:extLst>
              </p:cNvPr>
              <p:cNvSpPr/>
              <p:nvPr/>
            </p:nvSpPr>
            <p:spPr>
              <a:xfrm>
                <a:off x="2977095" y="2627159"/>
                <a:ext cx="5471166" cy="1374262"/>
              </a:xfrm>
              <a:prstGeom prst="parallelogram">
                <a:avLst>
                  <a:gd name="adj" fmla="val 161734"/>
                </a:avLst>
              </a:prstGeom>
              <a:solidFill>
                <a:schemeClr val="accent5">
                  <a:lumMod val="20000"/>
                  <a:lumOff val="80000"/>
                  <a:alpha val="52157"/>
                </a:schemeClr>
              </a:solidFill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28" name="群組 27">
                <a:extLst>
                  <a:ext uri="{FF2B5EF4-FFF2-40B4-BE49-F238E27FC236}">
                    <a16:creationId xmlns:a16="http://schemas.microsoft.com/office/drawing/2014/main" id="{1C2C77DA-CDF7-A74B-81CB-443B70F53BBE}"/>
                  </a:ext>
                </a:extLst>
              </p:cNvPr>
              <p:cNvGrpSpPr/>
              <p:nvPr/>
            </p:nvGrpSpPr>
            <p:grpSpPr>
              <a:xfrm>
                <a:off x="3734916" y="986886"/>
                <a:ext cx="4185098" cy="3610298"/>
                <a:chOff x="1720921" y="1206805"/>
                <a:chExt cx="4185098" cy="3610298"/>
              </a:xfrm>
            </p:grpSpPr>
            <p:grpSp>
              <p:nvGrpSpPr>
                <p:cNvPr id="7" name="群組 6">
                  <a:extLst>
                    <a:ext uri="{FF2B5EF4-FFF2-40B4-BE49-F238E27FC236}">
                      <a16:creationId xmlns:a16="http://schemas.microsoft.com/office/drawing/2014/main" id="{2FB09315-1299-064B-BD38-053BE4D0F6F5}"/>
                    </a:ext>
                  </a:extLst>
                </p:cNvPr>
                <p:cNvGrpSpPr/>
                <p:nvPr/>
              </p:nvGrpSpPr>
              <p:grpSpPr>
                <a:xfrm>
                  <a:off x="1838158" y="1730026"/>
                  <a:ext cx="3706238" cy="1879596"/>
                  <a:chOff x="3498177" y="1905002"/>
                  <a:chExt cx="2647314" cy="1342569"/>
                </a:xfrm>
              </p:grpSpPr>
              <p:cxnSp>
                <p:nvCxnSpPr>
                  <p:cNvPr id="5" name="直線箭頭接點 4">
                    <a:extLst>
                      <a:ext uri="{FF2B5EF4-FFF2-40B4-BE49-F238E27FC236}">
                        <a16:creationId xmlns:a16="http://schemas.microsoft.com/office/drawing/2014/main" id="{0BC9D195-8ABA-7145-8ACF-FF8E4B2AD7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98177" y="3231445"/>
                    <a:ext cx="264731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直線箭頭接點 5">
                    <a:extLst>
                      <a:ext uri="{FF2B5EF4-FFF2-40B4-BE49-F238E27FC236}">
                        <a16:creationId xmlns:a16="http://schemas.microsoft.com/office/drawing/2014/main" id="{CBC0F392-2C0F-8649-8072-186E9FCCEF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93237" y="1905002"/>
                    <a:ext cx="0" cy="134256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文字方塊 7">
                      <a:extLst>
                        <a:ext uri="{FF2B5EF4-FFF2-40B4-BE49-F238E27FC236}">
                          <a16:creationId xmlns:a16="http://schemas.microsoft.com/office/drawing/2014/main" id="{EA2A28F2-86DD-2840-A0D7-1219F1523F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33069" y="3387309"/>
                      <a:ext cx="47295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kumimoji="1" lang="zh-TW" altLang="en-US" sz="2800" dirty="0"/>
                    </a:p>
                  </p:txBody>
                </p:sp>
              </mc:Choice>
              <mc:Fallback>
                <p:sp>
                  <p:nvSpPr>
                    <p:cNvPr id="8" name="文字方塊 7">
                      <a:extLst>
                        <a:ext uri="{FF2B5EF4-FFF2-40B4-BE49-F238E27FC236}">
                          <a16:creationId xmlns:a16="http://schemas.microsoft.com/office/drawing/2014/main" id="{EA2A28F2-86DD-2840-A0D7-1219F1523F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33069" y="3387309"/>
                      <a:ext cx="472950" cy="52322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952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" name="文字方塊 9">
                      <a:extLst>
                        <a:ext uri="{FF2B5EF4-FFF2-40B4-BE49-F238E27FC236}">
                          <a16:creationId xmlns:a16="http://schemas.microsoft.com/office/drawing/2014/main" id="{8FA9C21E-58F6-C246-BF12-444BB3F5D9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28391" y="1206805"/>
                      <a:ext cx="44569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kumimoji="1" lang="zh-TW" altLang="en-US" sz="2800" dirty="0"/>
                    </a:p>
                  </p:txBody>
                </p:sp>
              </mc:Choice>
              <mc:Fallback>
                <p:sp>
                  <p:nvSpPr>
                    <p:cNvPr id="10" name="文字方塊 9">
                      <a:extLst>
                        <a:ext uri="{FF2B5EF4-FFF2-40B4-BE49-F238E27FC236}">
                          <a16:creationId xmlns:a16="http://schemas.microsoft.com/office/drawing/2014/main" id="{8FA9C21E-58F6-C246-BF12-444BB3F5D99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8391" y="1206805"/>
                      <a:ext cx="445699" cy="52322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6" name="文字方塊 25">
                      <a:extLst>
                        <a:ext uri="{FF2B5EF4-FFF2-40B4-BE49-F238E27FC236}">
                          <a16:creationId xmlns:a16="http://schemas.microsoft.com/office/drawing/2014/main" id="{171563C7-A264-BB41-B1FF-A4450DD3CD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20921" y="4293883"/>
                      <a:ext cx="468077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kumimoji="1" lang="zh-TW" altLang="en-US" sz="2800" dirty="0"/>
                    </a:p>
                  </p:txBody>
                </p:sp>
              </mc:Choice>
              <mc:Fallback>
                <p:sp>
                  <p:nvSpPr>
                    <p:cNvPr id="26" name="文字方塊 25">
                      <a:extLst>
                        <a:ext uri="{FF2B5EF4-FFF2-40B4-BE49-F238E27FC236}">
                          <a16:creationId xmlns:a16="http://schemas.microsoft.com/office/drawing/2014/main" id="{171563C7-A264-BB41-B1FF-A4450DD3CD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20921" y="4293883"/>
                      <a:ext cx="468077" cy="5232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" name="直線箭頭接點 14">
                <a:extLst>
                  <a:ext uri="{FF2B5EF4-FFF2-40B4-BE49-F238E27FC236}">
                    <a16:creationId xmlns:a16="http://schemas.microsoft.com/office/drawing/2014/main" id="{927A0D41-2A6D-EA43-8042-C279A0C00A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9376" y="2542399"/>
                <a:ext cx="2800465" cy="167602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箭頭接點 29">
                <a:extLst>
                  <a:ext uri="{FF2B5EF4-FFF2-40B4-BE49-F238E27FC236}">
                    <a16:creationId xmlns:a16="http://schemas.microsoft.com/office/drawing/2014/main" id="{47134161-DEEA-5E4F-8180-7031649EB93A}"/>
                  </a:ext>
                </a:extLst>
              </p:cNvPr>
              <p:cNvCxnSpPr/>
              <p:nvPr/>
            </p:nvCxnSpPr>
            <p:spPr>
              <a:xfrm flipV="1">
                <a:off x="5665235" y="1866207"/>
                <a:ext cx="636174" cy="151199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id="{5C225CE8-3340-2949-AEE0-6B50F908FDB6}"/>
                  </a:ext>
                </a:extLst>
              </p:cNvPr>
              <p:cNvSpPr/>
              <p:nvPr/>
            </p:nvSpPr>
            <p:spPr>
              <a:xfrm rot="17505067">
                <a:off x="6292705" y="1684728"/>
                <a:ext cx="94508" cy="2489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428E43B6-7886-4B48-8E90-BA1DEF0E585E}"/>
                  </a:ext>
                </a:extLst>
              </p:cNvPr>
              <p:cNvSpPr txBox="1"/>
              <p:nvPr/>
            </p:nvSpPr>
            <p:spPr>
              <a:xfrm>
                <a:off x="6298092" y="1443034"/>
                <a:ext cx="1005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Detector</a:t>
                </a:r>
                <a:endParaRPr kumimoji="1" lang="zh-TW" altLang="en-US" dirty="0"/>
              </a:p>
            </p:txBody>
          </p: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FD240AA7-AE18-0440-B53B-8679BEE2BF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98092" y="1869504"/>
                <a:ext cx="0" cy="1931870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箭頭接點 40">
                <a:extLst>
                  <a:ext uri="{FF2B5EF4-FFF2-40B4-BE49-F238E27FC236}">
                    <a16:creationId xmlns:a16="http://schemas.microsoft.com/office/drawing/2014/main" id="{8D3E6879-9952-6042-A9A8-770A1DFE6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4022" y="3378201"/>
                <a:ext cx="634070" cy="423173"/>
              </a:xfrm>
              <a:prstGeom prst="straightConnector1">
                <a:avLst/>
              </a:prstGeom>
              <a:ln w="19050">
                <a:solidFill>
                  <a:srgbClr val="A2030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4CD57670-96F7-9D4D-9D70-02725C00CB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08562" y="3357947"/>
                <a:ext cx="711443" cy="418809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>
                <a:extLst>
                  <a:ext uri="{FF2B5EF4-FFF2-40B4-BE49-F238E27FC236}">
                    <a16:creationId xmlns:a16="http://schemas.microsoft.com/office/drawing/2014/main" id="{1202E428-3F63-764A-8DEA-80F5751F43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6833" y="3797696"/>
                <a:ext cx="1355750" cy="0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弧線 53">
                <a:extLst>
                  <a:ext uri="{FF2B5EF4-FFF2-40B4-BE49-F238E27FC236}">
                    <a16:creationId xmlns:a16="http://schemas.microsoft.com/office/drawing/2014/main" id="{79A0B0EC-D9A4-5949-9C93-9F8BD30075B6}"/>
                  </a:ext>
                </a:extLst>
              </p:cNvPr>
              <p:cNvSpPr/>
              <p:nvPr/>
            </p:nvSpPr>
            <p:spPr>
              <a:xfrm>
                <a:off x="4923890" y="2191407"/>
                <a:ext cx="1480263" cy="1480263"/>
              </a:xfrm>
              <a:prstGeom prst="arc">
                <a:avLst>
                  <a:gd name="adj1" fmla="val 16200000"/>
                  <a:gd name="adj2" fmla="val 18277067"/>
                </a:avLst>
              </a:prstGeom>
              <a:ln w="190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文字方塊 54">
                    <a:extLst>
                      <a:ext uri="{FF2B5EF4-FFF2-40B4-BE49-F238E27FC236}">
                        <a16:creationId xmlns:a16="http://schemas.microsoft.com/office/drawing/2014/main" id="{BEF14537-2B93-CC47-A1C5-EC332319B5CF}"/>
                      </a:ext>
                    </a:extLst>
                  </p:cNvPr>
                  <p:cNvSpPr txBox="1"/>
                  <p:nvPr/>
                </p:nvSpPr>
                <p:spPr>
                  <a:xfrm>
                    <a:off x="5743774" y="1879598"/>
                    <a:ext cx="37414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kumimoji="1"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5" name="文字方塊 54">
                    <a:extLst>
                      <a:ext uri="{FF2B5EF4-FFF2-40B4-BE49-F238E27FC236}">
                        <a16:creationId xmlns:a16="http://schemas.microsoft.com/office/drawing/2014/main" id="{BEF14537-2B93-CC47-A1C5-EC332319B5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3774" y="1879598"/>
                    <a:ext cx="37414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文字方塊 55">
                    <a:extLst>
                      <a:ext uri="{FF2B5EF4-FFF2-40B4-BE49-F238E27FC236}">
                        <a16:creationId xmlns:a16="http://schemas.microsoft.com/office/drawing/2014/main" id="{91D01AC0-875C-F345-AAD9-99D640E98D2B}"/>
                      </a:ext>
                    </a:extLst>
                  </p:cNvPr>
                  <p:cNvSpPr txBox="1"/>
                  <p:nvPr/>
                </p:nvSpPr>
                <p:spPr>
                  <a:xfrm>
                    <a:off x="5510555" y="3670361"/>
                    <a:ext cx="39959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b="0" i="1" smtClean="0">
                              <a:solidFill>
                                <a:srgbClr val="A2030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oMath>
                      </m:oMathPara>
                    </a14:m>
                    <a:endParaRPr kumimoji="1" lang="zh-TW" altLang="en-US" dirty="0">
                      <a:solidFill>
                        <a:srgbClr val="A20305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6" name="文字方塊 55">
                    <a:extLst>
                      <a:ext uri="{FF2B5EF4-FFF2-40B4-BE49-F238E27FC236}">
                        <a16:creationId xmlns:a16="http://schemas.microsoft.com/office/drawing/2014/main" id="{91D01AC0-875C-F345-AAD9-99D640E98D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0555" y="3670361"/>
                    <a:ext cx="39959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290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弧線 57">
                <a:extLst>
                  <a:ext uri="{FF2B5EF4-FFF2-40B4-BE49-F238E27FC236}">
                    <a16:creationId xmlns:a16="http://schemas.microsoft.com/office/drawing/2014/main" id="{246E8E07-909B-B84D-B5AA-02F5C39F1AC6}"/>
                  </a:ext>
                </a:extLst>
              </p:cNvPr>
              <p:cNvSpPr/>
              <p:nvPr/>
            </p:nvSpPr>
            <p:spPr>
              <a:xfrm>
                <a:off x="4428185" y="1180510"/>
                <a:ext cx="2554173" cy="2554173"/>
              </a:xfrm>
              <a:prstGeom prst="arc">
                <a:avLst>
                  <a:gd name="adj1" fmla="val 4358862"/>
                  <a:gd name="adj2" fmla="val 6699747"/>
                </a:avLst>
              </a:prstGeom>
              <a:ln w="19050">
                <a:solidFill>
                  <a:srgbClr val="A20305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721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29661C40-8661-E14D-918F-8A24AC8079CF}"/>
              </a:ext>
            </a:extLst>
          </p:cNvPr>
          <p:cNvGrpSpPr/>
          <p:nvPr/>
        </p:nvGrpSpPr>
        <p:grpSpPr>
          <a:xfrm>
            <a:off x="-593805" y="982451"/>
            <a:ext cx="13374384" cy="4895835"/>
            <a:chOff x="-593805" y="982451"/>
            <a:chExt cx="13374384" cy="489583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D2CAEA1-A08A-B745-A61A-D7D589779339}"/>
                </a:ext>
              </a:extLst>
            </p:cNvPr>
            <p:cNvSpPr/>
            <p:nvPr/>
          </p:nvSpPr>
          <p:spPr>
            <a:xfrm>
              <a:off x="-593805" y="982451"/>
              <a:ext cx="13374384" cy="48958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982C747-B0D6-BE43-94B5-1B69229C45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4497"/>
            <a:stretch/>
          </p:blipFill>
          <p:spPr>
            <a:xfrm>
              <a:off x="4276977" y="1689307"/>
              <a:ext cx="4195012" cy="1338514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CD75DB7B-D55F-8A4A-8982-26CA1A8175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1382"/>
            <a:stretch/>
          </p:blipFill>
          <p:spPr>
            <a:xfrm>
              <a:off x="4276977" y="3959443"/>
              <a:ext cx="4195012" cy="1607477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0C7D80D-B5CF-B94C-94F6-1B1FAAAE4CEA}"/>
                </a:ext>
              </a:extLst>
            </p:cNvPr>
            <p:cNvSpPr txBox="1"/>
            <p:nvPr/>
          </p:nvSpPr>
          <p:spPr>
            <a:xfrm>
              <a:off x="41863" y="1291080"/>
              <a:ext cx="2003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(a) device structure</a:t>
              </a:r>
              <a:endParaRPr kumimoji="1"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892814B-A79D-F241-8BD4-3E773C0C2D63}"/>
                </a:ext>
              </a:extLst>
            </p:cNvPr>
            <p:cNvSpPr txBox="1"/>
            <p:nvPr/>
          </p:nvSpPr>
          <p:spPr>
            <a:xfrm>
              <a:off x="4276977" y="1291080"/>
              <a:ext cx="907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(b) EML</a:t>
              </a:r>
              <a:endParaRPr kumimoji="1"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A407B5C-95B8-B34D-BF7C-048507E8C95F}"/>
                </a:ext>
              </a:extLst>
            </p:cNvPr>
            <p:cNvSpPr txBox="1"/>
            <p:nvPr/>
          </p:nvSpPr>
          <p:spPr>
            <a:xfrm>
              <a:off x="4276977" y="3590111"/>
              <a:ext cx="2397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(c) emitting wavelength</a:t>
              </a:r>
              <a:endParaRPr kumimoji="1" lang="zh-TW" altLang="en-US" dirty="0"/>
            </a:p>
          </p:txBody>
        </p:sp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1E4D63F3-EE6C-4E4C-856B-CA24EA0AA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58700" y="1699816"/>
              <a:ext cx="3924300" cy="10541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3F60E7E-DF06-B448-AFC1-F505062B8C06}"/>
                </a:ext>
              </a:extLst>
            </p:cNvPr>
            <p:cNvSpPr/>
            <p:nvPr/>
          </p:nvSpPr>
          <p:spPr>
            <a:xfrm>
              <a:off x="8818179" y="1660412"/>
              <a:ext cx="2711669" cy="4416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D5856AE3-7FA8-0647-ACF2-7995ED93D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276" y="1699816"/>
              <a:ext cx="3776511" cy="39142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36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F67B9801-09DA-EB41-97B1-006C81BB1698}"/>
              </a:ext>
            </a:extLst>
          </p:cNvPr>
          <p:cNvGrpSpPr/>
          <p:nvPr/>
        </p:nvGrpSpPr>
        <p:grpSpPr>
          <a:xfrm>
            <a:off x="-253497" y="878186"/>
            <a:ext cx="12711065" cy="3468955"/>
            <a:chOff x="-253497" y="878186"/>
            <a:chExt cx="12711065" cy="346895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8DCB0EB-D938-C94C-B56A-399F100F1F73}"/>
                </a:ext>
              </a:extLst>
            </p:cNvPr>
            <p:cNvSpPr/>
            <p:nvPr/>
          </p:nvSpPr>
          <p:spPr>
            <a:xfrm>
              <a:off x="-253497" y="878186"/>
              <a:ext cx="12711065" cy="3468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B86A48D-CFD5-A448-B39F-ED7E16519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431922"/>
              <a:ext cx="12192000" cy="1078938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02BDA540-8E90-544C-AAFB-9C1362089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251978"/>
              <a:ext cx="12192000" cy="788607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10041502-053E-FE4A-A9AC-B3E13E13E585}"/>
                </a:ext>
              </a:extLst>
            </p:cNvPr>
            <p:cNvSpPr txBox="1"/>
            <p:nvPr/>
          </p:nvSpPr>
          <p:spPr>
            <a:xfrm>
              <a:off x="0" y="967869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dirty="0"/>
                <a:t>(a)</a:t>
              </a:r>
              <a:endParaRPr kumimoji="1" lang="zh-TW" altLang="en-US" sz="2400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169FCFD-F0ED-5547-A789-B501EB169F1D}"/>
                </a:ext>
              </a:extLst>
            </p:cNvPr>
            <p:cNvSpPr txBox="1"/>
            <p:nvPr/>
          </p:nvSpPr>
          <p:spPr>
            <a:xfrm>
              <a:off x="0" y="2790313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dirty="0"/>
                <a:t>(b)</a:t>
              </a:r>
              <a:endParaRPr kumimoji="1"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7286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5DDA97BA-3947-C141-98B6-E42D6DF5464E}"/>
              </a:ext>
            </a:extLst>
          </p:cNvPr>
          <p:cNvGrpSpPr/>
          <p:nvPr/>
        </p:nvGrpSpPr>
        <p:grpSpPr>
          <a:xfrm>
            <a:off x="852320" y="-307308"/>
            <a:ext cx="8761862" cy="7130955"/>
            <a:chOff x="852320" y="-307308"/>
            <a:chExt cx="8761862" cy="713095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759C0F5-6F61-C743-B72F-381735BA9505}"/>
                </a:ext>
              </a:extLst>
            </p:cNvPr>
            <p:cNvSpPr/>
            <p:nvPr/>
          </p:nvSpPr>
          <p:spPr>
            <a:xfrm>
              <a:off x="852320" y="-307308"/>
              <a:ext cx="8761862" cy="7130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DE0DAC8F-E281-CB4D-B855-D86D67A29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8751" y="378170"/>
              <a:ext cx="3840000" cy="2880000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5E537D89-9F56-C445-8C8D-437C22A03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8751" y="3719835"/>
              <a:ext cx="3840000" cy="2880000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73C31300-B1B6-064D-A9CA-B269E4BAB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3251" y="3719835"/>
              <a:ext cx="3840000" cy="2880000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AD13A01E-F206-A54B-AE61-69F586D74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33251" y="378170"/>
              <a:ext cx="3840000" cy="2880000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DFFE415-E3AD-A14E-B09B-A58D94124926}"/>
                </a:ext>
              </a:extLst>
            </p:cNvPr>
            <p:cNvSpPr txBox="1"/>
            <p:nvPr/>
          </p:nvSpPr>
          <p:spPr>
            <a:xfrm>
              <a:off x="1198751" y="-76475"/>
              <a:ext cx="518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/>
                <a:t>(a)</a:t>
              </a:r>
              <a:endParaRPr kumimoji="1" lang="zh-TW" altLang="en-US" sz="24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0D541A5-059D-9541-8E17-3FF8DA80FC05}"/>
                </a:ext>
              </a:extLst>
            </p:cNvPr>
            <p:cNvSpPr txBox="1"/>
            <p:nvPr/>
          </p:nvSpPr>
          <p:spPr>
            <a:xfrm>
              <a:off x="5233251" y="-76475"/>
              <a:ext cx="518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/>
                <a:t>(b)</a:t>
              </a:r>
              <a:endParaRPr kumimoji="1" lang="zh-TW" altLang="en-US" sz="2400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D3DB317-35B1-2F4A-9182-4C8DCE5180CC}"/>
                </a:ext>
              </a:extLst>
            </p:cNvPr>
            <p:cNvSpPr txBox="1"/>
            <p:nvPr/>
          </p:nvSpPr>
          <p:spPr>
            <a:xfrm>
              <a:off x="1198751" y="3258170"/>
              <a:ext cx="518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/>
                <a:t>(c)</a:t>
              </a:r>
              <a:endParaRPr kumimoji="1" lang="zh-TW" altLang="en-US" sz="2400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49F9533-2F69-F541-A889-D2A0968E7CE7}"/>
                </a:ext>
              </a:extLst>
            </p:cNvPr>
            <p:cNvSpPr txBox="1"/>
            <p:nvPr/>
          </p:nvSpPr>
          <p:spPr>
            <a:xfrm>
              <a:off x="5233251" y="3258170"/>
              <a:ext cx="518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/>
                <a:t>(d)</a:t>
              </a:r>
              <a:endParaRPr kumimoji="1"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367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</TotalTime>
  <Words>131</Words>
  <Application>Microsoft Macintosh PowerPoint</Application>
  <PresentationFormat>寬螢幕</PresentationFormat>
  <Paragraphs>56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Kai's Mac</dc:creator>
  <cp:lastModifiedBy>Kai's Mac</cp:lastModifiedBy>
  <cp:revision>118</cp:revision>
  <dcterms:created xsi:type="dcterms:W3CDTF">2021-05-11T01:05:56Z</dcterms:created>
  <dcterms:modified xsi:type="dcterms:W3CDTF">2021-06-30T08:08:05Z</dcterms:modified>
</cp:coreProperties>
</file>