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CB92"/>
    <a:srgbClr val="1E1E1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/>
    <p:restoredTop sz="94674"/>
  </p:normalViewPr>
  <p:slideViewPr>
    <p:cSldViewPr snapToGrid="0" snapToObjects="1">
      <p:cViewPr>
        <p:scale>
          <a:sx n="96" d="100"/>
          <a:sy n="96" d="100"/>
        </p:scale>
        <p:origin x="10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8B75E-8F5E-4648-B474-7C07D1785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31FF0A-8D24-2740-9E2B-03ED35263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FBB2B-50E3-A344-A7AA-B6B43429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76DE8-8B0A-B34A-B432-A36F7879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DA568-1BF5-A343-9424-A64B7186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63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53127-DD76-8540-9442-9130568D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E3CC29-3B34-6B4C-8CE7-AD61F79E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B6F8CD-ADB9-C647-BC67-235BCE0D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83DC1-8121-604C-A1AC-07B496BC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B5744-289B-EB4F-A812-CD432E8F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66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9F2915-6383-0443-9CB8-75E877F1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5713AF-EC07-584F-97CC-425579FC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222C3-597A-404D-BA8B-349B482A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7EE8D1-230A-D947-9544-02D1C2F5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A1919-C93E-524C-93E2-949C9330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30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8B230-C611-FF49-936F-4C508490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F6C68-E1D0-A84F-8E1D-9F9AE400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1E000-6FB5-0349-9E46-817EBE2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53D76-5146-6049-A8E7-443D7B3D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B1765-842B-0245-AA89-98D508BF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08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E03C4-904A-2542-9BF0-C0E30E38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CFD8A-8EE5-D74A-8F35-470B14E2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0C154-9A86-EA44-B19B-26FA2247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723AB-514D-014A-982B-AFFA7017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7A6F-6912-614B-99FB-3CD90450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41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D001E-7467-E048-B710-342352F7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AEB79-002F-E641-9AC6-DA72936F0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8DA8C-6337-A142-9BFD-B45C1229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562FDB-7F09-5347-B8F9-8BEBE49E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2074C-BF02-A140-AF6B-B281819C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0F961D-CA99-FE44-B127-AB10AE67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16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21737-545B-3246-AE93-971F258B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7269AB-CF5A-8246-9368-5430923D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0CC43E-92C4-2F4C-9FFB-7FA4911C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33CA55-6404-3344-8FCE-B83CD0EDF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BEA8BE3-957A-2142-A349-383F67257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8D31EC-9668-2D4B-924E-1D4C3B75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1B4286-EEBA-B444-A9A7-14A4DA0A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F6D7F5-0290-E940-BF7E-A44C991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52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C759D-5E3E-7846-8EE5-566F34E9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A073BC-2E9C-B541-B94F-23BE049E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AF6D0D-5FF7-2945-8D3A-820DCDCF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092393-FF8D-0A4C-AF1A-269D2B1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6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87FAB0-20F7-AB4C-8C80-39CD90F4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77A915-C0B7-A048-B1D0-598CFEF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4274FF-D6D6-7345-A3A6-A5DE7CB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9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35877-32D4-1E44-A064-F8A3C017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6FA65-DCCB-0C40-B641-58EB67AD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A6CD50-B9E0-F444-A27E-8D468CE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3B0989-B907-494E-B551-E1CE082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BF8A03-E9C3-594D-B656-31532FF1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E9218F-818E-F24E-B84D-3B5FDEEE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3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1CFDE-6507-D246-938A-7952A3D9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2BA4C9-1B14-CF4F-BDA1-4AB4D7EB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09A67B-BEFA-C54E-9851-BDAABED9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7CD63-062E-1F46-AF3A-76E99111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B319D-3892-7042-8727-963297E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149290-0807-3446-A2F9-134164B6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54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9210F0-75E7-D447-890A-D66D6042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623CEE-8FEA-234A-A018-2A7B4E97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28ED9-E489-9144-92D0-1389AAA7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8E63-DC8E-AC4F-A3BA-89770E6BA80C}" type="datetimeFigureOut">
              <a:rPr kumimoji="1" lang="zh-TW" altLang="en-US" smtClean="0"/>
              <a:t>2021/5/10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92829-C4BB-6648-BC41-33C8D96A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EB1B1-066A-9943-B585-7329C68A1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1751-1301-2F43-8BE2-C9400DC090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53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32" Type="http://schemas.openxmlformats.org/officeDocument/2006/relationships/image" Target="NUL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9" Type="http://schemas.openxmlformats.org/officeDocument/2006/relationships/image" Target="NULL"/><Relationship Id="rId31" Type="http://schemas.openxmlformats.org/officeDocument/2006/relationships/image" Target="../media/image12.png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092E4360-4785-0E49-A022-7503F5293963}"/>
              </a:ext>
            </a:extLst>
          </p:cNvPr>
          <p:cNvGrpSpPr/>
          <p:nvPr/>
        </p:nvGrpSpPr>
        <p:grpSpPr>
          <a:xfrm>
            <a:off x="-265043" y="980661"/>
            <a:ext cx="13450956" cy="5486400"/>
            <a:chOff x="-265043" y="980661"/>
            <a:chExt cx="13450956" cy="5486400"/>
          </a:xfrm>
        </p:grpSpPr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22116934-B2CC-9D4A-8AD5-CE6110AD3B86}"/>
                </a:ext>
              </a:extLst>
            </p:cNvPr>
            <p:cNvGrpSpPr/>
            <p:nvPr/>
          </p:nvGrpSpPr>
          <p:grpSpPr>
            <a:xfrm>
              <a:off x="-265043" y="980661"/>
              <a:ext cx="13450956" cy="5486400"/>
              <a:chOff x="-265043" y="980661"/>
              <a:chExt cx="13450956" cy="548640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FEB7405-9C85-3047-8404-5F1892B0B170}"/>
                  </a:ext>
                </a:extLst>
              </p:cNvPr>
              <p:cNvSpPr/>
              <p:nvPr/>
            </p:nvSpPr>
            <p:spPr>
              <a:xfrm>
                <a:off x="-265043" y="980661"/>
                <a:ext cx="13450956" cy="5486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8F6E8E54-D50E-3744-A3A4-EE01F2A38498}"/>
                  </a:ext>
                </a:extLst>
              </p:cNvPr>
              <p:cNvGrpSpPr/>
              <p:nvPr/>
            </p:nvGrpSpPr>
            <p:grpSpPr>
              <a:xfrm>
                <a:off x="0" y="1228499"/>
                <a:ext cx="12732834" cy="4830670"/>
                <a:chOff x="0" y="1228499"/>
                <a:chExt cx="12732834" cy="4830670"/>
              </a:xfrm>
            </p:grpSpPr>
            <p:grpSp>
              <p:nvGrpSpPr>
                <p:cNvPr id="3" name="群組 2"/>
                <p:cNvGrpSpPr/>
                <p:nvPr/>
              </p:nvGrpSpPr>
              <p:grpSpPr>
                <a:xfrm>
                  <a:off x="6567628" y="1773596"/>
                  <a:ext cx="4239011" cy="4285573"/>
                  <a:chOff x="698922" y="972836"/>
                  <a:chExt cx="4239011" cy="4285573"/>
                </a:xfrm>
              </p:grpSpPr>
              <p:grpSp>
                <p:nvGrpSpPr>
                  <p:cNvPr id="124" name="群組 123"/>
                  <p:cNvGrpSpPr/>
                  <p:nvPr/>
                </p:nvGrpSpPr>
                <p:grpSpPr>
                  <a:xfrm>
                    <a:off x="698922" y="972836"/>
                    <a:ext cx="4239011" cy="4027827"/>
                    <a:chOff x="2166068" y="-1572346"/>
                    <a:chExt cx="4239011" cy="4027827"/>
                  </a:xfrm>
                </p:grpSpPr>
                <p:grpSp>
                  <p:nvGrpSpPr>
                    <p:cNvPr id="67" name="群組 66"/>
                    <p:cNvGrpSpPr/>
                    <p:nvPr/>
                  </p:nvGrpSpPr>
                  <p:grpSpPr>
                    <a:xfrm>
                      <a:off x="2166068" y="-1572346"/>
                      <a:ext cx="4239011" cy="4027827"/>
                      <a:chOff x="3200252" y="1264437"/>
                      <a:chExt cx="3535901" cy="4027827"/>
                    </a:xfrm>
                  </p:grpSpPr>
                  <p:grpSp>
                    <p:nvGrpSpPr>
                      <p:cNvPr id="11" name="群組 10"/>
                      <p:cNvGrpSpPr/>
                      <p:nvPr/>
                    </p:nvGrpSpPr>
                    <p:grpSpPr>
                      <a:xfrm>
                        <a:off x="4048298" y="168246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10" name="矩形 9"/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F4F7B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9" name="群組 8"/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4" name="直線接點 3"/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" name="直線接點 4"/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" name="直線接點 5"/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" name="直線接點 6"/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直線接點 7"/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2" name="群組 11"/>
                      <p:cNvGrpSpPr/>
                      <p:nvPr/>
                    </p:nvGrpSpPr>
                    <p:grpSpPr>
                      <a:xfrm>
                        <a:off x="4048298" y="237181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13" name="矩形 12"/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E5F77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14" name="群組 13"/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15" name="直線接點 14"/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直線接點 15"/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直線接點 16"/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直線接點 17"/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直線接點 18"/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0" name="群組 19"/>
                      <p:cNvGrpSpPr/>
                      <p:nvPr/>
                    </p:nvGrpSpPr>
                    <p:grpSpPr>
                      <a:xfrm>
                        <a:off x="4048298" y="3243997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1" name="矩形 20"/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EBA6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2" name="群組 21"/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3" name="直線接點 22"/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接點 23"/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直線接點 24"/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" name="直線接點 25"/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直線接點 26"/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9" name="文字方塊 28"/>
                      <p:cNvSpPr txBox="1"/>
                      <p:nvPr/>
                    </p:nvSpPr>
                    <p:spPr>
                      <a:xfrm>
                        <a:off x="3400043" y="163138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CS:1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文字方塊 30"/>
                          <p:cNvSpPr txBox="1"/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文字方塊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3" name="文字方塊 32"/>
                      <p:cNvSpPr txBox="1"/>
                      <p:nvPr/>
                    </p:nvSpPr>
                    <p:spPr>
                      <a:xfrm>
                        <a:off x="3400043" y="232367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CS:2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5" name="文字方塊 34"/>
                          <p:cNvSpPr txBox="1"/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文字方塊 3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6" name="群組 35"/>
                      <p:cNvGrpSpPr/>
                      <p:nvPr/>
                    </p:nvGrpSpPr>
                    <p:grpSpPr>
                      <a:xfrm>
                        <a:off x="4048298" y="420870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37" name="矩形 36"/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58F9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38" name="群組 37"/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39" name="直線接點 38"/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直線接點 39"/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直線接點 40"/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直線接點 41"/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直線接點 42"/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44" name="群組 43"/>
                      <p:cNvGrpSpPr/>
                      <p:nvPr/>
                    </p:nvGrpSpPr>
                    <p:grpSpPr>
                      <a:xfrm>
                        <a:off x="4048298" y="489805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45" name="矩形 44"/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46" name="群組 45"/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47" name="直線接點 46"/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接點 47"/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接點 48"/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直線接點 49"/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直線接點 50"/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2" name="文字方塊 51"/>
                      <p:cNvSpPr txBox="1"/>
                      <p:nvPr/>
                    </p:nvSpPr>
                    <p:spPr>
                      <a:xfrm>
                        <a:off x="3404055" y="4922932"/>
                        <a:ext cx="4990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 err="1"/>
                          <a:t>CS:n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53" name="文字方塊 52"/>
                      <p:cNvSpPr txBox="1"/>
                      <p:nvPr/>
                    </p:nvSpPr>
                    <p:spPr>
                      <a:xfrm>
                        <a:off x="3200252" y="4150941"/>
                        <a:ext cx="6554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CS:n-1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62" name="左大括弧 61"/>
                      <p:cNvSpPr/>
                      <p:nvPr/>
                    </p:nvSpPr>
                    <p:spPr>
                      <a:xfrm>
                        <a:off x="3955256" y="169041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3" name="左大括弧 62"/>
                      <p:cNvSpPr/>
                      <p:nvPr/>
                    </p:nvSpPr>
                    <p:spPr>
                      <a:xfrm>
                        <a:off x="3955256" y="237976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4" name="左大括弧 63"/>
                      <p:cNvSpPr/>
                      <p:nvPr/>
                    </p:nvSpPr>
                    <p:spPr>
                      <a:xfrm>
                        <a:off x="3955256" y="3251953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5" name="左大括弧 64"/>
                      <p:cNvSpPr/>
                      <p:nvPr/>
                    </p:nvSpPr>
                    <p:spPr>
                      <a:xfrm>
                        <a:off x="3955256" y="4220028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66" name="左大括弧 65"/>
                      <p:cNvSpPr/>
                      <p:nvPr/>
                    </p:nvSpPr>
                    <p:spPr>
                      <a:xfrm>
                        <a:off x="3955256" y="4907825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121" name="文字方塊 120"/>
                      <p:cNvSpPr txBox="1"/>
                      <p:nvPr/>
                    </p:nvSpPr>
                    <p:spPr>
                      <a:xfrm>
                        <a:off x="4152084" y="1264437"/>
                        <a:ext cx="3011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i="1" baseline="-25000" dirty="0"/>
                          <a:t>0</a:t>
                        </a:r>
                        <a:endParaRPr lang="zh-TW" altLang="en-US" baseline="-25000" dirty="0"/>
                      </a:p>
                    </p:txBody>
                  </p:sp>
                </p:grpSp>
                <p:sp>
                  <p:nvSpPr>
                    <p:cNvPr id="122" name="五角星形 121"/>
                    <p:cNvSpPr/>
                    <p:nvPr/>
                  </p:nvSpPr>
                  <p:spPr>
                    <a:xfrm>
                      <a:off x="4669356" y="448171"/>
                      <a:ext cx="194322" cy="194322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126" name="文字方塊 125"/>
                  <p:cNvSpPr txBox="1"/>
                  <p:nvPr/>
                </p:nvSpPr>
                <p:spPr>
                  <a:xfrm>
                    <a:off x="1848320" y="1671677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127" name="文字方塊 126"/>
                  <p:cNvSpPr txBox="1"/>
                  <p:nvPr/>
                </p:nvSpPr>
                <p:spPr>
                  <a:xfrm>
                    <a:off x="1848320" y="4232189"/>
                    <a:ext cx="4876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n-1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128" name="文字方塊 127"/>
                  <p:cNvSpPr txBox="1"/>
                  <p:nvPr/>
                </p:nvSpPr>
                <p:spPr>
                  <a:xfrm>
                    <a:off x="1848320" y="4889077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</a:t>
                    </a:r>
                    <a:endParaRPr lang="zh-TW" altLang="en-US" baseline="-25000" dirty="0"/>
                  </a:p>
                </p:txBody>
              </p:sp>
            </p:grpSp>
            <p:grpSp>
              <p:nvGrpSpPr>
                <p:cNvPr id="59" name="群組 58">
                  <a:extLst>
                    <a:ext uri="{FF2B5EF4-FFF2-40B4-BE49-F238E27FC236}">
                      <a16:creationId xmlns:a16="http://schemas.microsoft.com/office/drawing/2014/main" id="{D72BFB93-CAA3-FD46-B11A-3FA8A5F7D5F8}"/>
                    </a:ext>
                  </a:extLst>
                </p:cNvPr>
                <p:cNvGrpSpPr/>
                <p:nvPr/>
              </p:nvGrpSpPr>
              <p:grpSpPr>
                <a:xfrm>
                  <a:off x="0" y="1228499"/>
                  <a:ext cx="6444856" cy="4109344"/>
                  <a:chOff x="966017" y="477298"/>
                  <a:chExt cx="6444856" cy="4109344"/>
                </a:xfrm>
              </p:grpSpPr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EE72ED8D-9F35-9F44-9F8C-8283F425495B}"/>
                      </a:ext>
                    </a:extLst>
                  </p:cNvPr>
                  <p:cNvSpPr/>
                  <p:nvPr/>
                </p:nvSpPr>
                <p:spPr>
                  <a:xfrm>
                    <a:off x="1168035" y="4114845"/>
                    <a:ext cx="4292493" cy="47179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F1968908-247A-F041-9865-AE7C34AEF421}"/>
                      </a:ext>
                    </a:extLst>
                  </p:cNvPr>
                  <p:cNvSpPr/>
                  <p:nvPr/>
                </p:nvSpPr>
                <p:spPr>
                  <a:xfrm>
                    <a:off x="1168035" y="1121698"/>
                    <a:ext cx="4292493" cy="47179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78607F5-9B5D-7344-9267-3050D734F8C5}"/>
                      </a:ext>
                    </a:extLst>
                  </p:cNvPr>
                  <p:cNvSpPr/>
                  <p:nvPr/>
                </p:nvSpPr>
                <p:spPr>
                  <a:xfrm>
                    <a:off x="1168035" y="1586743"/>
                    <a:ext cx="4292493" cy="25292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00B0F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120" name="文字方塊 119"/>
                  <p:cNvSpPr txBox="1"/>
                  <p:nvPr/>
                </p:nvSpPr>
                <p:spPr>
                  <a:xfrm>
                    <a:off x="966017" y="477298"/>
                    <a:ext cx="298197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400" dirty="0"/>
                      <a:t>(a) A coherent Set (CS)</a:t>
                    </a:r>
                    <a:endParaRPr lang="zh-TW" altLang="en-US" sz="2400" dirty="0"/>
                  </a:p>
                </p:txBody>
              </p:sp>
              <p:grpSp>
                <p:nvGrpSpPr>
                  <p:cNvPr id="55" name="群組 54">
                    <a:extLst>
                      <a:ext uri="{FF2B5EF4-FFF2-40B4-BE49-F238E27FC236}">
                        <a16:creationId xmlns:a16="http://schemas.microsoft.com/office/drawing/2014/main" id="{D3459149-F5A9-A84D-BA06-14CABFAD9849}"/>
                      </a:ext>
                    </a:extLst>
                  </p:cNvPr>
                  <p:cNvGrpSpPr/>
                  <p:nvPr/>
                </p:nvGrpSpPr>
                <p:grpSpPr>
                  <a:xfrm>
                    <a:off x="1168035" y="1205669"/>
                    <a:ext cx="4355526" cy="3279644"/>
                    <a:chOff x="966017" y="1199080"/>
                    <a:chExt cx="4355526" cy="3279644"/>
                  </a:xfrm>
                </p:grpSpPr>
                <p:cxnSp>
                  <p:nvCxnSpPr>
                    <p:cNvPr id="76" name="直線接點 75"/>
                    <p:cNvCxnSpPr/>
                    <p:nvPr/>
                  </p:nvCxnSpPr>
                  <p:spPr>
                    <a:xfrm>
                      <a:off x="1374761" y="1627787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接點 76"/>
                    <p:cNvCxnSpPr/>
                    <p:nvPr/>
                  </p:nvCxnSpPr>
                  <p:spPr>
                    <a:xfrm>
                      <a:off x="1374761" y="2043424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線接點 77"/>
                    <p:cNvCxnSpPr/>
                    <p:nvPr/>
                  </p:nvCxnSpPr>
                  <p:spPr>
                    <a:xfrm>
                      <a:off x="1374761" y="2542187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線接點 78"/>
                    <p:cNvCxnSpPr/>
                    <p:nvPr/>
                  </p:nvCxnSpPr>
                  <p:spPr>
                    <a:xfrm>
                      <a:off x="1374761" y="3003180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字方塊 79"/>
                    <p:cNvSpPr txBox="1"/>
                    <p:nvPr/>
                  </p:nvSpPr>
                  <p:spPr>
                    <a:xfrm>
                      <a:off x="1374761" y="1273296"/>
                      <a:ext cx="8556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Layer 1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1" name="文字方塊 80"/>
                    <p:cNvSpPr txBox="1"/>
                    <p:nvPr/>
                  </p:nvSpPr>
                  <p:spPr>
                    <a:xfrm>
                      <a:off x="1374761" y="1688932"/>
                      <a:ext cx="8556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Layer 2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2" name="文字方塊 81"/>
                        <p:cNvSpPr txBox="1"/>
                        <p:nvPr/>
                      </p:nvSpPr>
                      <p:spPr>
                        <a:xfrm>
                          <a:off x="3245303" y="1273296"/>
                          <a:ext cx="76277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82" name="文字方塊 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5303" y="1273296"/>
                          <a:ext cx="762773" cy="369332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3" name="文字方塊 82"/>
                        <p:cNvSpPr txBox="1"/>
                        <p:nvPr/>
                      </p:nvSpPr>
                      <p:spPr>
                        <a:xfrm>
                          <a:off x="3245303" y="1658360"/>
                          <a:ext cx="76809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83" name="文字方塊 8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5303" y="1658360"/>
                          <a:ext cx="768095" cy="369332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4" name="文字方塊 83"/>
                        <p:cNvSpPr txBox="1"/>
                        <p:nvPr/>
                      </p:nvSpPr>
                      <p:spPr>
                        <a:xfrm rot="5400000">
                          <a:off x="2778221" y="2106695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84" name="文字方塊 8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2778221" y="2106695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6" name="文字方塊 85"/>
                        <p:cNvSpPr txBox="1"/>
                        <p:nvPr/>
                      </p:nvSpPr>
                      <p:spPr>
                        <a:xfrm>
                          <a:off x="3245303" y="2578395"/>
                          <a:ext cx="7353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86" name="文字方塊 8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5303" y="2578395"/>
                          <a:ext cx="735394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7" name="文字方塊 86"/>
                        <p:cNvSpPr txBox="1"/>
                        <p:nvPr/>
                      </p:nvSpPr>
                      <p:spPr>
                        <a:xfrm rot="5400000">
                          <a:off x="2778221" y="3152810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87" name="文字方塊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2778221" y="3152810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8" name="直線接點 87"/>
                    <p:cNvCxnSpPr/>
                    <p:nvPr/>
                  </p:nvCxnSpPr>
                  <p:spPr>
                    <a:xfrm>
                      <a:off x="1374761" y="4031686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接點 88"/>
                    <p:cNvCxnSpPr/>
                    <p:nvPr/>
                  </p:nvCxnSpPr>
                  <p:spPr>
                    <a:xfrm>
                      <a:off x="1374761" y="3648619"/>
                      <a:ext cx="3250277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文字方塊 89"/>
                    <p:cNvSpPr txBox="1"/>
                    <p:nvPr/>
                  </p:nvSpPr>
                  <p:spPr>
                    <a:xfrm>
                      <a:off x="1374761" y="3677195"/>
                      <a:ext cx="11104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Layer m-1</a:t>
                      </a:r>
                      <a:endParaRPr lang="zh-TW" altLang="en-US" dirty="0"/>
                    </a:p>
                  </p:txBody>
                </p:sp>
                <p:sp>
                  <p:nvSpPr>
                    <p:cNvPr id="91" name="文字方塊 90"/>
                    <p:cNvSpPr txBox="1"/>
                    <p:nvPr/>
                  </p:nvSpPr>
                  <p:spPr>
                    <a:xfrm>
                      <a:off x="1374761" y="4092831"/>
                      <a:ext cx="9229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Layer m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2" name="文字方塊 91"/>
                        <p:cNvSpPr txBox="1"/>
                        <p:nvPr/>
                      </p:nvSpPr>
                      <p:spPr>
                        <a:xfrm>
                          <a:off x="3245303" y="3677195"/>
                          <a:ext cx="1049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92" name="文字方塊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5303" y="3677195"/>
                          <a:ext cx="1049903" cy="369332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3" name="文字方塊 92"/>
                        <p:cNvSpPr txBox="1"/>
                        <p:nvPr/>
                      </p:nvSpPr>
                      <p:spPr>
                        <a:xfrm>
                          <a:off x="3245303" y="4062259"/>
                          <a:ext cx="8258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93" name="文字方塊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45303" y="4062259"/>
                          <a:ext cx="825803" cy="369332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8" name="直線單箭頭接點 97"/>
                    <p:cNvCxnSpPr/>
                    <p:nvPr/>
                  </p:nvCxnSpPr>
                  <p:spPr>
                    <a:xfrm>
                      <a:off x="4258155" y="1658360"/>
                      <a:ext cx="0" cy="369332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9" name="文字方塊 98"/>
                        <p:cNvSpPr txBox="1"/>
                        <p:nvPr/>
                      </p:nvSpPr>
                      <p:spPr>
                        <a:xfrm>
                          <a:off x="4288953" y="1658360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99" name="文字方塊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88953" y="1658360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0" name="直線單箭頭接點 99"/>
                    <p:cNvCxnSpPr>
                      <a:cxnSpLocks/>
                    </p:cNvCxnSpPr>
                    <p:nvPr/>
                  </p:nvCxnSpPr>
                  <p:spPr>
                    <a:xfrm>
                      <a:off x="4258155" y="2557699"/>
                      <a:ext cx="0" cy="390028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1" name="文字方塊 100"/>
                        <p:cNvSpPr txBox="1"/>
                        <p:nvPr/>
                      </p:nvSpPr>
                      <p:spPr>
                        <a:xfrm>
                          <a:off x="4311909" y="2568047"/>
                          <a:ext cx="4452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01" name="文字方塊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11909" y="2568047"/>
                          <a:ext cx="445250" cy="369332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2" name="直線單箭頭接點 101"/>
                    <p:cNvCxnSpPr/>
                    <p:nvPr/>
                  </p:nvCxnSpPr>
                  <p:spPr>
                    <a:xfrm>
                      <a:off x="4258155" y="3647514"/>
                      <a:ext cx="0" cy="369332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3" name="文字方塊 102"/>
                        <p:cNvSpPr txBox="1"/>
                        <p:nvPr/>
                      </p:nvSpPr>
                      <p:spPr>
                        <a:xfrm>
                          <a:off x="4288953" y="3647514"/>
                          <a:ext cx="7597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03" name="文字方塊 10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88953" y="3647514"/>
                          <a:ext cx="759760" cy="369332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4" name="直線單箭頭接點 103"/>
                    <p:cNvCxnSpPr/>
                    <p:nvPr/>
                  </p:nvCxnSpPr>
                  <p:spPr>
                    <a:xfrm>
                      <a:off x="4258155" y="1199080"/>
                      <a:ext cx="0" cy="381074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線單箭頭接點 104"/>
                    <p:cNvCxnSpPr/>
                    <p:nvPr/>
                  </p:nvCxnSpPr>
                  <p:spPr>
                    <a:xfrm>
                      <a:off x="4258155" y="4062259"/>
                      <a:ext cx="0" cy="381074"/>
                    </a:xfrm>
                    <a:prstGeom prst="straightConnector1">
                      <a:avLst/>
                    </a:prstGeom>
                    <a:ln w="19050">
                      <a:solidFill>
                        <a:srgbClr val="7030A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6" name="文字方塊 105"/>
                        <p:cNvSpPr txBox="1"/>
                        <p:nvPr/>
                      </p:nvSpPr>
                      <p:spPr>
                        <a:xfrm>
                          <a:off x="4288953" y="1218987"/>
                          <a:ext cx="9695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06" name="文字方塊 10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88953" y="1218987"/>
                          <a:ext cx="969560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7" name="文字方塊 106"/>
                        <p:cNvSpPr txBox="1"/>
                        <p:nvPr/>
                      </p:nvSpPr>
                      <p:spPr>
                        <a:xfrm>
                          <a:off x="4288953" y="4109392"/>
                          <a:ext cx="10325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07" name="文字方塊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88953" y="4109392"/>
                          <a:ext cx="1032590" cy="369332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0" name="群組 29"/>
                    <p:cNvGrpSpPr/>
                    <p:nvPr/>
                  </p:nvGrpSpPr>
                  <p:grpSpPr>
                    <a:xfrm>
                      <a:off x="966017" y="2346833"/>
                      <a:ext cx="356188" cy="811760"/>
                      <a:chOff x="6616848" y="654333"/>
                      <a:chExt cx="356188" cy="811760"/>
                    </a:xfrm>
                  </p:grpSpPr>
                  <p:cxnSp>
                    <p:nvCxnSpPr>
                      <p:cNvPr id="130" name="直線單箭頭接點 129"/>
                      <p:cNvCxnSpPr/>
                      <p:nvPr/>
                    </p:nvCxnSpPr>
                    <p:spPr>
                      <a:xfrm flipV="1">
                        <a:off x="6802155" y="1000579"/>
                        <a:ext cx="0" cy="465514"/>
                      </a:xfrm>
                      <a:prstGeom prst="straightConnector1">
                        <a:avLst/>
                      </a:prstGeom>
                      <a:ln w="127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文字方塊 131"/>
                          <p:cNvSpPr txBox="1"/>
                          <p:nvPr/>
                        </p:nvSpPr>
                        <p:spPr>
                          <a:xfrm>
                            <a:off x="6616848" y="654333"/>
                            <a:ext cx="35618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̂"/>
                                      <m:ctrlP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zh-TW" altLang="en-US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文字方塊 1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616848" y="654333"/>
                            <a:ext cx="356188" cy="369332"/>
                          </a:xfrm>
                          <a:prstGeom prst="rect">
                            <a:avLst/>
                          </a:prstGeom>
                          <a:blipFill>
                            <a:blip r:embed="rId32"/>
                            <a:stretch>
                              <a:fillRect t="-6557" r="-1186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63D3A9E5-B0D0-3540-BBD2-81EE7A19C96F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561" y="1118081"/>
                    <a:ext cx="188731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Incoherent layer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F3C8B81E-4707-6F43-8F4C-23606FB0195A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561" y="2557446"/>
                    <a:ext cx="1541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Coherent Set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33" name="文字方塊 132">
                    <a:extLst>
                      <a:ext uri="{FF2B5EF4-FFF2-40B4-BE49-F238E27FC236}">
                        <a16:creationId xmlns:a16="http://schemas.microsoft.com/office/drawing/2014/main" id="{F3CB9A58-8D6A-5048-9183-9DDC52AEDB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561" y="4124911"/>
                    <a:ext cx="188731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Incoherent layer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</p:grpSp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A94F2649-BBA9-5041-9827-20CEDBA68D4B}"/>
                    </a:ext>
                  </a:extLst>
                </p:cNvPr>
                <p:cNvSpPr txBox="1"/>
                <p:nvPr/>
              </p:nvSpPr>
              <p:spPr>
                <a:xfrm>
                  <a:off x="6302291" y="1228499"/>
                  <a:ext cx="64305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/>
                    <a:t>(b) Coherent and Incoherent Alternating Structure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B57BB5BE-CEBE-BD4D-9923-9EE544902955}"/>
                </a:ext>
              </a:extLst>
            </p:cNvPr>
            <p:cNvSpPr txBox="1"/>
            <p:nvPr/>
          </p:nvSpPr>
          <p:spPr>
            <a:xfrm>
              <a:off x="10862424" y="2116149"/>
              <a:ext cx="2300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432FF"/>
                  </a:solidFill>
                </a:rPr>
                <a:t>EM wave optics</a:t>
              </a:r>
              <a:endParaRPr kumimoji="1" lang="zh-TW" alt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687E34B-5E7F-5146-90AC-1DBB49EAC4E3}"/>
                </a:ext>
              </a:extLst>
            </p:cNvPr>
            <p:cNvSpPr txBox="1"/>
            <p:nvPr/>
          </p:nvSpPr>
          <p:spPr>
            <a:xfrm>
              <a:off x="10862424" y="2838036"/>
              <a:ext cx="2300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432FF"/>
                  </a:solidFill>
                </a:rPr>
                <a:t>EM wave optics</a:t>
              </a:r>
              <a:endParaRPr kumimoji="1" lang="zh-TW" alt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DA7F3E5-942C-974F-AA18-26E9BEFA1F2E}"/>
                </a:ext>
              </a:extLst>
            </p:cNvPr>
            <p:cNvSpPr txBox="1"/>
            <p:nvPr/>
          </p:nvSpPr>
          <p:spPr>
            <a:xfrm>
              <a:off x="10862424" y="3665250"/>
              <a:ext cx="2300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432FF"/>
                  </a:solidFill>
                </a:rPr>
                <a:t>EM wave optics</a:t>
              </a:r>
              <a:endParaRPr kumimoji="1" lang="zh-TW" alt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1B8AA399-14E0-2A46-A880-2F7EFB61BA66}"/>
                </a:ext>
              </a:extLst>
            </p:cNvPr>
            <p:cNvSpPr txBox="1"/>
            <p:nvPr/>
          </p:nvSpPr>
          <p:spPr>
            <a:xfrm>
              <a:off x="10862424" y="4655341"/>
              <a:ext cx="2300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432FF"/>
                  </a:solidFill>
                </a:rPr>
                <a:t>EM wave optics</a:t>
              </a:r>
              <a:endParaRPr kumimoji="1" lang="zh-TW" alt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332E1270-3E07-CC49-BF55-05A6BAA8D6EA}"/>
                </a:ext>
              </a:extLst>
            </p:cNvPr>
            <p:cNvSpPr txBox="1"/>
            <p:nvPr/>
          </p:nvSpPr>
          <p:spPr>
            <a:xfrm>
              <a:off x="10862424" y="5324220"/>
              <a:ext cx="2300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0432FF"/>
                  </a:solidFill>
                </a:rPr>
                <a:t>EM wave optics</a:t>
              </a:r>
              <a:endParaRPr kumimoji="1" lang="zh-TW" altLang="en-US" sz="2000" dirty="0">
                <a:solidFill>
                  <a:srgbClr val="0432FF"/>
                </a:solidFill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CCB29F02-982D-1A4B-86A0-F643B857EE3E}"/>
                </a:ext>
              </a:extLst>
            </p:cNvPr>
            <p:cNvSpPr txBox="1"/>
            <p:nvPr/>
          </p:nvSpPr>
          <p:spPr>
            <a:xfrm>
              <a:off x="10870718" y="2440414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D70F7757-93F2-A245-A604-B3176EF8C5B6}"/>
                </a:ext>
              </a:extLst>
            </p:cNvPr>
            <p:cNvSpPr txBox="1"/>
            <p:nvPr/>
          </p:nvSpPr>
          <p:spPr>
            <a:xfrm>
              <a:off x="10870718" y="3228945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C7CC8771-6CE3-F349-B20B-D154F0368D86}"/>
                </a:ext>
              </a:extLst>
            </p:cNvPr>
            <p:cNvSpPr txBox="1"/>
            <p:nvPr/>
          </p:nvSpPr>
          <p:spPr>
            <a:xfrm>
              <a:off x="10870718" y="4236211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84B1922E-2C66-BA44-A75D-50BB66690CAD}"/>
                </a:ext>
              </a:extLst>
            </p:cNvPr>
            <p:cNvSpPr txBox="1"/>
            <p:nvPr/>
          </p:nvSpPr>
          <p:spPr>
            <a:xfrm>
              <a:off x="10870718" y="5017560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8A77B84-9B35-384A-8604-0D72581CF4DE}"/>
                </a:ext>
              </a:extLst>
            </p:cNvPr>
            <p:cNvSpPr txBox="1"/>
            <p:nvPr/>
          </p:nvSpPr>
          <p:spPr>
            <a:xfrm>
              <a:off x="10870718" y="5724330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A539CF60-7FF8-3840-85EB-78E62D2D6241}"/>
                </a:ext>
              </a:extLst>
            </p:cNvPr>
            <p:cNvSpPr txBox="1"/>
            <p:nvPr/>
          </p:nvSpPr>
          <p:spPr>
            <a:xfrm>
              <a:off x="10870718" y="1734985"/>
              <a:ext cx="1506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FF0000"/>
                  </a:solidFill>
                </a:rPr>
                <a:t>ray optics</a:t>
              </a:r>
              <a:endParaRPr kumimoji="1"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6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CFBDD67-C841-FF4F-BF8C-D7F5DF063C18}"/>
              </a:ext>
            </a:extLst>
          </p:cNvPr>
          <p:cNvGrpSpPr/>
          <p:nvPr/>
        </p:nvGrpSpPr>
        <p:grpSpPr>
          <a:xfrm>
            <a:off x="0" y="348343"/>
            <a:ext cx="12192000" cy="5658053"/>
            <a:chOff x="0" y="348343"/>
            <a:chExt cx="12192000" cy="565805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9F6EC45-7E88-1746-9280-F0B7D96FBCA8}"/>
                </a:ext>
              </a:extLst>
            </p:cNvPr>
            <p:cNvGrpSpPr/>
            <p:nvPr/>
          </p:nvGrpSpPr>
          <p:grpSpPr>
            <a:xfrm>
              <a:off x="0" y="348343"/>
              <a:ext cx="12192000" cy="5658053"/>
              <a:chOff x="0" y="348343"/>
              <a:chExt cx="12192000" cy="5658053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BC98A9FE-341E-424D-9766-80CEBA2AC92B}"/>
                  </a:ext>
                </a:extLst>
              </p:cNvPr>
              <p:cNvGrpSpPr/>
              <p:nvPr/>
            </p:nvGrpSpPr>
            <p:grpSpPr>
              <a:xfrm>
                <a:off x="0" y="348343"/>
                <a:ext cx="12192000" cy="5658053"/>
                <a:chOff x="0" y="348343"/>
                <a:chExt cx="12192000" cy="5658053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41BD0F3-EE08-3840-901A-2500CC44EE0D}"/>
                    </a:ext>
                  </a:extLst>
                </p:cNvPr>
                <p:cNvSpPr/>
                <p:nvPr/>
              </p:nvSpPr>
              <p:spPr>
                <a:xfrm>
                  <a:off x="0" y="348343"/>
                  <a:ext cx="12192000" cy="5658053"/>
                </a:xfrm>
                <a:prstGeom prst="rect">
                  <a:avLst/>
                </a:prstGeom>
                <a:solidFill>
                  <a:srgbClr val="1E1E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DBC3B1D6-2959-5643-A688-343C4B103605}"/>
                    </a:ext>
                  </a:extLst>
                </p:cNvPr>
                <p:cNvGrpSpPr/>
                <p:nvPr/>
              </p:nvGrpSpPr>
              <p:grpSpPr>
                <a:xfrm>
                  <a:off x="0" y="482271"/>
                  <a:ext cx="12192000" cy="5524125"/>
                  <a:chOff x="0" y="482271"/>
                  <a:chExt cx="12192000" cy="5524125"/>
                </a:xfrm>
              </p:grpSpPr>
              <p:grpSp>
                <p:nvGrpSpPr>
                  <p:cNvPr id="14" name="群組 13">
                    <a:extLst>
                      <a:ext uri="{FF2B5EF4-FFF2-40B4-BE49-F238E27FC236}">
                        <a16:creationId xmlns:a16="http://schemas.microsoft.com/office/drawing/2014/main" id="{E6B968A5-9C6B-F343-BDAD-13291294A2E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482271"/>
                    <a:ext cx="12192000" cy="5524125"/>
                    <a:chOff x="0" y="761245"/>
                    <a:chExt cx="12192000" cy="5524125"/>
                  </a:xfrm>
                </p:grpSpPr>
                <p:pic>
                  <p:nvPicPr>
                    <p:cNvPr id="13" name="圖片 12">
                      <a:extLst>
                        <a:ext uri="{FF2B5EF4-FFF2-40B4-BE49-F238E27FC236}">
                          <a16:creationId xmlns:a16="http://schemas.microsoft.com/office/drawing/2014/main" id="{75741DE1-D9C5-5E4B-AA6B-2C76B07F22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0" y="1130577"/>
                      <a:ext cx="12192000" cy="515479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群組 10">
                      <a:extLst>
                        <a:ext uri="{FF2B5EF4-FFF2-40B4-BE49-F238E27FC236}">
                          <a16:creationId xmlns:a16="http://schemas.microsoft.com/office/drawing/2014/main" id="{C4A98541-17C5-C747-81F7-C8EACB56F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761245"/>
                      <a:ext cx="12041578" cy="5524125"/>
                      <a:chOff x="0" y="761245"/>
                      <a:chExt cx="12041578" cy="5524125"/>
                    </a:xfrm>
                  </p:grpSpPr>
                  <p:sp>
                    <p:nvSpPr>
                      <p:cNvPr id="4" name="矩形 3">
                        <a:extLst>
                          <a:ext uri="{FF2B5EF4-FFF2-40B4-BE49-F238E27FC236}">
                            <a16:creationId xmlns:a16="http://schemas.microsoft.com/office/drawing/2014/main" id="{A3090B99-78DA-E747-B992-00DB3A318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6275" y="1130577"/>
                        <a:ext cx="11115303" cy="24756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sp>
                    <p:nvSpPr>
                      <p:cNvPr id="5" name="矩形 4">
                        <a:extLst>
                          <a:ext uri="{FF2B5EF4-FFF2-40B4-BE49-F238E27FC236}">
                            <a16:creationId xmlns:a16="http://schemas.microsoft.com/office/drawing/2014/main" id="{8A602559-32BB-D043-87D2-C7F3D4A12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965825"/>
                        <a:ext cx="4037744" cy="30822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sp>
                    <p:nvSpPr>
                      <p:cNvPr id="6" name="矩形 5">
                        <a:extLst>
                          <a:ext uri="{FF2B5EF4-FFF2-40B4-BE49-F238E27FC236}">
                            <a16:creationId xmlns:a16="http://schemas.microsoft.com/office/drawing/2014/main" id="{754E138F-214B-B54F-A681-49DF2143A6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4274050"/>
                        <a:ext cx="7906648" cy="201132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TW" altLang="en-US"/>
                      </a:p>
                    </p:txBody>
                  </p:sp>
                  <p:sp>
                    <p:nvSpPr>
                      <p:cNvPr id="8" name="文字方塊 7">
                        <a:extLst>
                          <a:ext uri="{FF2B5EF4-FFF2-40B4-BE49-F238E27FC236}">
                            <a16:creationId xmlns:a16="http://schemas.microsoft.com/office/drawing/2014/main" id="{CA34E221-C20B-DA49-8107-C323E6971C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6275" y="761245"/>
                        <a:ext cx="44419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solidFill>
                              <a:srgbClr val="FFFF00"/>
                            </a:solidFill>
                          </a:rPr>
                          <a:t>Part I. material order &amp; thickness  (necessary)</a:t>
                        </a:r>
                        <a:endParaRPr kumimoji="1" lang="zh-TW" altLang="en-US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  <p:sp>
                    <p:nvSpPr>
                      <p:cNvPr id="9" name="文字方塊 8">
                        <a:extLst>
                          <a:ext uri="{FF2B5EF4-FFF2-40B4-BE49-F238E27FC236}">
                            <a16:creationId xmlns:a16="http://schemas.microsoft.com/office/drawing/2014/main" id="{132F41BB-B7E8-734B-9679-99AEC1CCC8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8498" y="3904717"/>
                        <a:ext cx="37781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solidFill>
                              <a:srgbClr val="FFFF00"/>
                            </a:solidFill>
                          </a:rPr>
                          <a:t>Part II. Emission wavelength (optional)</a:t>
                        </a:r>
                        <a:endParaRPr kumimoji="1" lang="zh-TW" altLang="en-US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CDAB5FA7-930F-7E47-BD15-F617F22CF3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6648" y="4270835"/>
                        <a:ext cx="36887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TW" dirty="0">
                            <a:solidFill>
                              <a:srgbClr val="FFFF00"/>
                            </a:solidFill>
                          </a:rPr>
                          <a:t>Part III. emitting properties (optional)</a:t>
                        </a:r>
                        <a:endParaRPr kumimoji="1" lang="zh-TW" altLang="en-US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A650A26-D5D2-BB46-ADB0-2F290476925A}"/>
                      </a:ext>
                    </a:extLst>
                  </p:cNvPr>
                  <p:cNvSpPr/>
                  <p:nvPr/>
                </p:nvSpPr>
                <p:spPr>
                  <a:xfrm>
                    <a:off x="438981" y="5076797"/>
                    <a:ext cx="7360313" cy="871335"/>
                  </a:xfrm>
                  <a:prstGeom prst="rect">
                    <a:avLst/>
                  </a:prstGeom>
                  <a:solidFill>
                    <a:srgbClr val="E2F0D9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21BB3F50-F287-E941-8CEE-0A5411FF13D0}"/>
                      </a:ext>
                    </a:extLst>
                  </p:cNvPr>
                  <p:cNvSpPr/>
                  <p:nvPr/>
                </p:nvSpPr>
                <p:spPr>
                  <a:xfrm>
                    <a:off x="7906648" y="1052869"/>
                    <a:ext cx="4134930" cy="2274386"/>
                  </a:xfrm>
                  <a:prstGeom prst="rect">
                    <a:avLst/>
                  </a:prstGeom>
                  <a:solidFill>
                    <a:srgbClr val="E2F0D9">
                      <a:alpha val="2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326E722E-2102-5F4B-B1D4-D2BBFCC5FE17}"/>
                      </a:ext>
                    </a:extLst>
                  </p:cNvPr>
                  <p:cNvSpPr/>
                  <p:nvPr/>
                </p:nvSpPr>
                <p:spPr>
                  <a:xfrm>
                    <a:off x="7818160" y="751166"/>
                    <a:ext cx="964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accent6"/>
                        </a:solidFill>
                      </a:rPr>
                      <a:t>optional</a:t>
                    </a:r>
                    <a:endParaRPr lang="zh-TW" altLang="en-US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565DA84B-C670-2D47-AA81-C6CC3B673F62}"/>
                      </a:ext>
                    </a:extLst>
                  </p:cNvPr>
                  <p:cNvSpPr/>
                  <p:nvPr/>
                </p:nvSpPr>
                <p:spPr>
                  <a:xfrm>
                    <a:off x="7906647" y="5079117"/>
                    <a:ext cx="964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accent6"/>
                        </a:solidFill>
                      </a:rPr>
                      <a:t>optional</a:t>
                    </a:r>
                    <a:endParaRPr lang="zh-TW" altLang="en-US" dirty="0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660BC18-A3A6-A740-AB43-DE3C8F17BB11}"/>
                  </a:ext>
                </a:extLst>
              </p:cNvPr>
              <p:cNvSpPr txBox="1"/>
              <p:nvPr/>
            </p:nvSpPr>
            <p:spPr>
              <a:xfrm>
                <a:off x="319189" y="1220935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1.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4BEBF12-4921-1B4E-B406-867E01C4F65C}"/>
                  </a:ext>
                </a:extLst>
              </p:cNvPr>
              <p:cNvSpPr txBox="1"/>
              <p:nvPr/>
            </p:nvSpPr>
            <p:spPr>
              <a:xfrm>
                <a:off x="319189" y="1445264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2.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BF20DC3-8CA2-B441-8421-E1CFBCE260FE}"/>
                  </a:ext>
                </a:extLst>
              </p:cNvPr>
              <p:cNvSpPr txBox="1"/>
              <p:nvPr/>
            </p:nvSpPr>
            <p:spPr>
              <a:xfrm>
                <a:off x="319189" y="1669593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3.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8A11C07-FAFB-0349-A570-406947EFD072}"/>
                  </a:ext>
                </a:extLst>
              </p:cNvPr>
              <p:cNvSpPr txBox="1"/>
              <p:nvPr/>
            </p:nvSpPr>
            <p:spPr>
              <a:xfrm>
                <a:off x="319189" y="1893922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4.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246B9C1-537A-E84B-937D-024BE1930E4B}"/>
                  </a:ext>
                </a:extLst>
              </p:cNvPr>
              <p:cNvSpPr txBox="1"/>
              <p:nvPr/>
            </p:nvSpPr>
            <p:spPr>
              <a:xfrm>
                <a:off x="319189" y="2118251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5.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5D13F81-D004-4B49-86B8-46F52F326B45}"/>
                  </a:ext>
                </a:extLst>
              </p:cNvPr>
              <p:cNvSpPr txBox="1"/>
              <p:nvPr/>
            </p:nvSpPr>
            <p:spPr>
              <a:xfrm>
                <a:off x="319189" y="2342580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6.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A46CC4D-2A70-B84A-A4D2-75181560B8B4}"/>
                  </a:ext>
                </a:extLst>
              </p:cNvPr>
              <p:cNvSpPr txBox="1"/>
              <p:nvPr/>
            </p:nvSpPr>
            <p:spPr>
              <a:xfrm>
                <a:off x="319189" y="2566909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7.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80B0AC5-D1C2-6846-8547-13DF8D1EF760}"/>
                  </a:ext>
                </a:extLst>
              </p:cNvPr>
              <p:cNvSpPr txBox="1"/>
              <p:nvPr/>
            </p:nvSpPr>
            <p:spPr>
              <a:xfrm>
                <a:off x="319189" y="2791238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8.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4B2447-E4E9-5143-B004-FA9945310B62}"/>
                  </a:ext>
                </a:extLst>
              </p:cNvPr>
              <p:cNvSpPr txBox="1"/>
              <p:nvPr/>
            </p:nvSpPr>
            <p:spPr>
              <a:xfrm>
                <a:off x="319189" y="3015565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DDCB92"/>
                    </a:solidFill>
                  </a:rPr>
                  <a:t>Layer 9.</a:t>
                </a:r>
                <a:endParaRPr kumimoji="1" lang="zh-TW" altLang="en-US" dirty="0">
                  <a:solidFill>
                    <a:srgbClr val="DDCB92"/>
                  </a:solidFill>
                </a:endParaRPr>
              </a:p>
            </p:txBody>
          </p:sp>
        </p:grp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FD827524-A459-E34A-B027-369DAD7076B0}"/>
                </a:ext>
              </a:extLst>
            </p:cNvPr>
            <p:cNvCxnSpPr/>
            <p:nvPr/>
          </p:nvCxnSpPr>
          <p:spPr>
            <a:xfrm flipV="1">
              <a:off x="323850" y="1104900"/>
              <a:ext cx="0" cy="2247900"/>
            </a:xfrm>
            <a:prstGeom prst="straightConnector1">
              <a:avLst/>
            </a:prstGeom>
            <a:ln w="38100">
              <a:solidFill>
                <a:srgbClr val="DDCB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B47043C-1417-FA4B-B4C2-832F9621A9F8}"/>
                </a:ext>
              </a:extLst>
            </p:cNvPr>
            <p:cNvSpPr txBox="1"/>
            <p:nvPr/>
          </p:nvSpPr>
          <p:spPr>
            <a:xfrm>
              <a:off x="12403" y="203892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DDCB92"/>
                  </a:solidFill>
                </a:rPr>
                <a:t>z</a:t>
              </a:r>
              <a:endParaRPr kumimoji="1" lang="zh-TW" altLang="en-US" dirty="0">
                <a:solidFill>
                  <a:srgbClr val="DDCB9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7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1939B430-71D6-2049-8924-41D70F38EECD}"/>
              </a:ext>
            </a:extLst>
          </p:cNvPr>
          <p:cNvGrpSpPr/>
          <p:nvPr/>
        </p:nvGrpSpPr>
        <p:grpSpPr>
          <a:xfrm>
            <a:off x="1314450" y="-411479"/>
            <a:ext cx="9646920" cy="7532844"/>
            <a:chOff x="1314450" y="-411479"/>
            <a:chExt cx="9646920" cy="75328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25A9E-9171-EF49-9452-7F704086EB52}"/>
                </a:ext>
              </a:extLst>
            </p:cNvPr>
            <p:cNvSpPr/>
            <p:nvPr/>
          </p:nvSpPr>
          <p:spPr>
            <a:xfrm>
              <a:off x="1314450" y="-411479"/>
              <a:ext cx="9646920" cy="7532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79F2A4-20B4-4A44-9BC1-201BA108AAF4}"/>
                </a:ext>
              </a:extLst>
            </p:cNvPr>
            <p:cNvSpPr txBox="1"/>
            <p:nvPr/>
          </p:nvSpPr>
          <p:spPr>
            <a:xfrm>
              <a:off x="1658115" y="-369332"/>
              <a:ext cx="271240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file information</a:t>
              </a:r>
              <a:endParaRPr kumimoji="1"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EC15C0-39F6-464D-9503-2273AFD92CE4}"/>
                </a:ext>
              </a:extLst>
            </p:cNvPr>
            <p:cNvSpPr txBox="1"/>
            <p:nvPr/>
          </p:nvSpPr>
          <p:spPr>
            <a:xfrm>
              <a:off x="4832342" y="-369332"/>
              <a:ext cx="261601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structure (</a:t>
              </a:r>
              <a:r>
                <a:rPr kumimoji="1" lang="en-US" altLang="zh-TW" dirty="0" err="1"/>
                <a:t>nk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34C2EAB-8762-5343-A7D7-DCCE7BE88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0"/>
            <a:stretch/>
          </p:blipFill>
          <p:spPr>
            <a:xfrm>
              <a:off x="1658114" y="-5966"/>
              <a:ext cx="2712407" cy="686396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88660F5-3740-F647-931F-894CDB37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2342" y="0"/>
              <a:ext cx="2616013" cy="6858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5F19358-B173-8543-83AD-23995486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5212" y="0"/>
              <a:ext cx="2640475" cy="68580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BD69D4A-01D2-E740-8553-B5D2DA08DF96}"/>
                </a:ext>
              </a:extLst>
            </p:cNvPr>
            <p:cNvSpPr txBox="1"/>
            <p:nvPr/>
          </p:nvSpPr>
          <p:spPr>
            <a:xfrm>
              <a:off x="7995212" y="-369332"/>
              <a:ext cx="264047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emitter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5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842B0E4-D86C-BD45-BB17-6818389934F3}"/>
              </a:ext>
            </a:extLst>
          </p:cNvPr>
          <p:cNvGrpSpPr/>
          <p:nvPr/>
        </p:nvGrpSpPr>
        <p:grpSpPr>
          <a:xfrm>
            <a:off x="1314450" y="-411479"/>
            <a:ext cx="9646920" cy="7532844"/>
            <a:chOff x="1314450" y="-411479"/>
            <a:chExt cx="9646920" cy="75328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DA68D25-CED8-AB4A-8806-509FCECD6E93}"/>
                </a:ext>
              </a:extLst>
            </p:cNvPr>
            <p:cNvSpPr/>
            <p:nvPr/>
          </p:nvSpPr>
          <p:spPr>
            <a:xfrm>
              <a:off x="1314450" y="-411479"/>
              <a:ext cx="9646920" cy="7532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DD836BE-4942-A14B-912A-994A5E06C683}"/>
                </a:ext>
              </a:extLst>
            </p:cNvPr>
            <p:cNvSpPr txBox="1"/>
            <p:nvPr/>
          </p:nvSpPr>
          <p:spPr>
            <a:xfrm>
              <a:off x="1658115" y="-369332"/>
              <a:ext cx="267718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file information</a:t>
              </a:r>
              <a:endParaRPr kumimoji="1"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96C1B2C-B2B3-9E48-80EB-8CFF7CC67185}"/>
                </a:ext>
              </a:extLst>
            </p:cNvPr>
            <p:cNvSpPr txBox="1"/>
            <p:nvPr/>
          </p:nvSpPr>
          <p:spPr>
            <a:xfrm>
              <a:off x="4832342" y="-369332"/>
              <a:ext cx="276943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structure (</a:t>
              </a:r>
              <a:r>
                <a:rPr kumimoji="1" lang="en-US" altLang="zh-TW" dirty="0" err="1"/>
                <a:t>nk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9BD8278-720C-8149-8309-AFAD07659584}"/>
                </a:ext>
              </a:extLst>
            </p:cNvPr>
            <p:cNvSpPr txBox="1"/>
            <p:nvPr/>
          </p:nvSpPr>
          <p:spPr>
            <a:xfrm>
              <a:off x="7995212" y="-369332"/>
              <a:ext cx="266740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/>
                <a:t>emitter</a:t>
              </a:r>
              <a:endParaRPr kumimoji="1" lang="zh-TW" altLang="en-US" dirty="0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3E110B8-E325-2241-A002-F9EB2B013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115" y="0"/>
              <a:ext cx="2677187" cy="6858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B0B1CDF-45A9-BE4A-8DDA-76902B80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618" y="0"/>
              <a:ext cx="2769437" cy="6858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55731DA-FFD1-764C-B6B3-096E9FA58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5212" y="0"/>
              <a:ext cx="266740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3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A4123E0-36AA-734D-B942-583BE5A34ECF}"/>
              </a:ext>
            </a:extLst>
          </p:cNvPr>
          <p:cNvGrpSpPr/>
          <p:nvPr/>
        </p:nvGrpSpPr>
        <p:grpSpPr>
          <a:xfrm>
            <a:off x="-3176338" y="2419504"/>
            <a:ext cx="14593383" cy="1266425"/>
            <a:chOff x="-3176338" y="2419504"/>
            <a:chExt cx="14593383" cy="126642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32573E1-E389-B749-A651-07FFC3E85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414"/>
            <a:stretch/>
          </p:blipFill>
          <p:spPr>
            <a:xfrm>
              <a:off x="-3176338" y="2419504"/>
              <a:ext cx="12192000" cy="126642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F7F5CE-020A-3147-911C-7D5E424238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2" t="3596"/>
            <a:stretch/>
          </p:blipFill>
          <p:spPr>
            <a:xfrm>
              <a:off x="3663010" y="2419504"/>
              <a:ext cx="7754035" cy="126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9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168</Words>
  <Application>Microsoft Macintosh PowerPoint</Application>
  <PresentationFormat>寬螢幕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63</cp:revision>
  <dcterms:created xsi:type="dcterms:W3CDTF">2021-03-17T00:56:36Z</dcterms:created>
  <dcterms:modified xsi:type="dcterms:W3CDTF">2021-05-10T09:37:58Z</dcterms:modified>
</cp:coreProperties>
</file>