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300187-7D30-5547-8F98-829094F2B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5FFFA25-BAB0-9548-9528-B193A25A7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E59924-38DD-8C4E-B1F1-26753850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9E81-7516-BF45-8F9E-BF10E51E467A}" type="datetimeFigureOut">
              <a:rPr kumimoji="1" lang="zh-TW" altLang="en-US" smtClean="0"/>
              <a:t>2021/5/11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5B3439-9DEC-4E4C-B9D6-74BC15C2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DBD4FA-AE7C-954E-99F0-11960BF7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0E47-C74C-8642-B61F-7F907FAF6E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5815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923CFE-DA0B-414B-AFAD-9D9C6487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B252F08-9B99-E446-AB59-03CDE6416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660359-5E8A-9248-BD85-CF70DFD8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9E81-7516-BF45-8F9E-BF10E51E467A}" type="datetimeFigureOut">
              <a:rPr kumimoji="1" lang="zh-TW" altLang="en-US" smtClean="0"/>
              <a:t>2021/5/11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549D9F-90A1-284D-A123-26AEA03C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70D12C-5E86-E842-A60F-6696D2DF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0E47-C74C-8642-B61F-7F907FAF6E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6918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62EA7C7-5538-584A-AA84-1B91F15F2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E47B36-5F9F-4045-9ACA-A753857E5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09991D-E6B1-7847-97C3-D2B2DEB3E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9E81-7516-BF45-8F9E-BF10E51E467A}" type="datetimeFigureOut">
              <a:rPr kumimoji="1" lang="zh-TW" altLang="en-US" smtClean="0"/>
              <a:t>2021/5/11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82CDC7-EFE7-5C49-A34A-6571770A3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9A6EF0-913F-D34B-8BC6-91D697E4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0E47-C74C-8642-B61F-7F907FAF6E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934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753B12-3C7F-884F-AD37-8E2B8071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E4119D-D894-E743-AE01-050626F78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7D43B3-E7BC-0E4D-94ED-1CBBE276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9E81-7516-BF45-8F9E-BF10E51E467A}" type="datetimeFigureOut">
              <a:rPr kumimoji="1" lang="zh-TW" altLang="en-US" smtClean="0"/>
              <a:t>2021/5/11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2AD2C4-22F2-9E49-860B-B74A08D2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340C59-D185-FF45-B522-1EC41655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0E47-C74C-8642-B61F-7F907FAF6E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0656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E1D86-034D-B747-A632-72D102E4D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2253FF-3399-B94F-91BA-8829B297E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A39AF9-B4EB-9A41-9162-36C2BCC5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9E81-7516-BF45-8F9E-BF10E51E467A}" type="datetimeFigureOut">
              <a:rPr kumimoji="1" lang="zh-TW" altLang="en-US" smtClean="0"/>
              <a:t>2021/5/11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82A03E-E303-1D4C-9947-E2D60B23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41A549-FCBD-B740-AF8D-E4A50E21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0E47-C74C-8642-B61F-7F907FAF6E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8587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A05DFE-4CE6-0D46-B272-10AF398AA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E77CCF-4FDC-D845-BCD4-72CA070D2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E7E8348-A9CB-CB4D-A901-AD775BE4E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E11040-78FF-754F-A3DC-D1512A99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9E81-7516-BF45-8F9E-BF10E51E467A}" type="datetimeFigureOut">
              <a:rPr kumimoji="1" lang="zh-TW" altLang="en-US" smtClean="0"/>
              <a:t>2021/5/11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6EB31E-0384-1D40-92E1-D1C2A6BF8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48C622-A26F-764E-9D59-E27D8FCF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0E47-C74C-8642-B61F-7F907FAF6E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4862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7C88FE-5C2E-4345-8060-0B9246D4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16AD77-B4E1-9B46-B632-33E3A187F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CECD530-65C3-8245-BEB5-5E8BAF600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7A5569-19C7-704D-8807-223B99B9FC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335D88B-735D-3646-934D-76C821386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37E6256-CF3D-6849-97FB-0BAEF9566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9E81-7516-BF45-8F9E-BF10E51E467A}" type="datetimeFigureOut">
              <a:rPr kumimoji="1" lang="zh-TW" altLang="en-US" smtClean="0"/>
              <a:t>2021/5/11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64CAF7D-42E8-8147-8FE4-B9080D53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35A1093-632B-FE44-8754-6472F216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0E47-C74C-8642-B61F-7F907FAF6E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009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7B507B-9F2A-264C-B3DF-F4155587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AEA05D8-89A6-3E40-8FCB-4809A02E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9E81-7516-BF45-8F9E-BF10E51E467A}" type="datetimeFigureOut">
              <a:rPr kumimoji="1" lang="zh-TW" altLang="en-US" smtClean="0"/>
              <a:t>2021/5/11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EE4998C-2E0D-8B40-870F-A788E301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CDB0ADB-A712-1A46-8DF9-DEFD5AF2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0E47-C74C-8642-B61F-7F907FAF6E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638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F60D901-62B1-304F-8248-900BD4F6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9E81-7516-BF45-8F9E-BF10E51E467A}" type="datetimeFigureOut">
              <a:rPr kumimoji="1" lang="zh-TW" altLang="en-US" smtClean="0"/>
              <a:t>2021/5/11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1D40C32-7719-4A44-A73D-66A6E2A5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B12DE5-5E5F-A843-93AF-1104B797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0E47-C74C-8642-B61F-7F907FAF6E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947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7CE160-044F-4E46-BE18-63FF06455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64E2CC-D1C7-E343-BA47-A9DF6A30D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C398-6DCF-BE44-BFF7-30CC5E312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9060C2-7082-3A4E-B113-EE08BD60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9E81-7516-BF45-8F9E-BF10E51E467A}" type="datetimeFigureOut">
              <a:rPr kumimoji="1" lang="zh-TW" altLang="en-US" smtClean="0"/>
              <a:t>2021/5/11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F95912-E95E-9441-BA74-3ECCA881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8A89A5-69FE-564E-A0FC-979F38CE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0E47-C74C-8642-B61F-7F907FAF6E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8654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6DA734-8C96-2048-AA67-C510F9F58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B856147-B657-5247-AA99-A4D1C6F5A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DE2059A-565F-9A48-A5F5-B5F3A7680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2E97D8-5010-B041-A4AF-5C48D937B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9E81-7516-BF45-8F9E-BF10E51E467A}" type="datetimeFigureOut">
              <a:rPr kumimoji="1" lang="zh-TW" altLang="en-US" smtClean="0"/>
              <a:t>2021/5/11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5C4A3C-A08E-A346-AE89-4AEE115A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EB45A0-0CEF-8949-A902-D7E386249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0E47-C74C-8642-B61F-7F907FAF6E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4405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FA3D4CD-415A-F24C-B2C2-2CD5BF95F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B461DF-3C3E-7947-B4A9-98046949E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A88C18-57C8-714F-9A7A-00D08D1FE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A9E81-7516-BF45-8F9E-BF10E51E467A}" type="datetimeFigureOut">
              <a:rPr kumimoji="1" lang="zh-TW" altLang="en-US" smtClean="0"/>
              <a:t>2021/5/11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584675-064F-4744-A39A-A4556E0F5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9A28A9-80DA-E64A-8DD1-169ADF1FE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C0E47-C74C-8642-B61F-7F907FAF6E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1679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728D737F-1740-334B-B5F0-569AB4E55CE6}"/>
              </a:ext>
            </a:extLst>
          </p:cNvPr>
          <p:cNvGrpSpPr/>
          <p:nvPr/>
        </p:nvGrpSpPr>
        <p:grpSpPr>
          <a:xfrm>
            <a:off x="1853065" y="0"/>
            <a:ext cx="8485869" cy="6858000"/>
            <a:chOff x="1853065" y="0"/>
            <a:chExt cx="8485869" cy="68580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F5FA5A8-9339-7E47-BCB3-05FD5C5A3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3066" y="0"/>
              <a:ext cx="8485868" cy="6858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37E3CE8-CB50-894F-BB7D-25C2B773AB4E}"/>
                </a:ext>
              </a:extLst>
            </p:cNvPr>
            <p:cNvSpPr/>
            <p:nvPr/>
          </p:nvSpPr>
          <p:spPr>
            <a:xfrm>
              <a:off x="1853065" y="226031"/>
              <a:ext cx="8485867" cy="31849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3876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Kai's Mac</dc:creator>
  <cp:lastModifiedBy>Kai's Mac</cp:lastModifiedBy>
  <cp:revision>1</cp:revision>
  <dcterms:created xsi:type="dcterms:W3CDTF">2021-05-11T01:09:25Z</dcterms:created>
  <dcterms:modified xsi:type="dcterms:W3CDTF">2021-05-11T01:10:20Z</dcterms:modified>
</cp:coreProperties>
</file>