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8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6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59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5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1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9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97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8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9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9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20A7E-AA7B-4EF6-AC6D-6E376E5648E4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1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20A7E-AA7B-4EF6-AC6D-6E376E5648E4}" type="datetimeFigureOut">
              <a:rPr lang="zh-TW" altLang="en-US" smtClean="0"/>
              <a:t>2019/12/5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474B-E84B-41D3-8350-BE98A75966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53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/>
          <p:cNvGrpSpPr/>
          <p:nvPr/>
        </p:nvGrpSpPr>
        <p:grpSpPr>
          <a:xfrm>
            <a:off x="1686024" y="1716132"/>
            <a:ext cx="9153615" cy="2987536"/>
            <a:chOff x="1686024" y="1716132"/>
            <a:chExt cx="9153615" cy="2987536"/>
          </a:xfrm>
        </p:grpSpPr>
        <p:grpSp>
          <p:nvGrpSpPr>
            <p:cNvPr id="33" name="群組 32"/>
            <p:cNvGrpSpPr/>
            <p:nvPr/>
          </p:nvGrpSpPr>
          <p:grpSpPr>
            <a:xfrm>
              <a:off x="1686024" y="1716132"/>
              <a:ext cx="5273544" cy="2987536"/>
              <a:chOff x="1997098" y="1716132"/>
              <a:chExt cx="5273544" cy="2987536"/>
            </a:xfrm>
          </p:grpSpPr>
          <p:grpSp>
            <p:nvGrpSpPr>
              <p:cNvPr id="31" name="群組 30"/>
              <p:cNvGrpSpPr/>
              <p:nvPr/>
            </p:nvGrpSpPr>
            <p:grpSpPr>
              <a:xfrm>
                <a:off x="2085109" y="2093602"/>
                <a:ext cx="4355869" cy="2610066"/>
                <a:chOff x="2078759" y="2017402"/>
                <a:chExt cx="4355869" cy="2610066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2078759" y="3172691"/>
                  <a:ext cx="4355869" cy="145477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2078759" y="2056883"/>
                  <a:ext cx="4355869" cy="11158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7" name="直線接點 6"/>
                <p:cNvCxnSpPr/>
                <p:nvPr/>
              </p:nvCxnSpPr>
              <p:spPr>
                <a:xfrm>
                  <a:off x="2078759" y="3172691"/>
                  <a:ext cx="43558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接點 9"/>
                <p:cNvCxnSpPr/>
                <p:nvPr/>
              </p:nvCxnSpPr>
              <p:spPr>
                <a:xfrm>
                  <a:off x="4241800" y="2241550"/>
                  <a:ext cx="0" cy="23674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單箭頭接點 11"/>
                <p:cNvCxnSpPr/>
                <p:nvPr/>
              </p:nvCxnSpPr>
              <p:spPr>
                <a:xfrm flipV="1">
                  <a:off x="3433156" y="3172690"/>
                  <a:ext cx="808644" cy="137390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單箭頭接點 13"/>
                <p:cNvCxnSpPr/>
                <p:nvPr/>
              </p:nvCxnSpPr>
              <p:spPr>
                <a:xfrm flipV="1">
                  <a:off x="4256693" y="2480759"/>
                  <a:ext cx="1291369" cy="69193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字方塊 16"/>
                <p:cNvSpPr txBox="1"/>
                <p:nvPr/>
              </p:nvSpPr>
              <p:spPr>
                <a:xfrm>
                  <a:off x="5287967" y="2017402"/>
                  <a:ext cx="11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Material 2</a:t>
                  </a:r>
                  <a:endParaRPr lang="zh-TW" altLang="en-US" dirty="0"/>
                </a:p>
              </p:txBody>
            </p:sp>
            <p:sp>
              <p:nvSpPr>
                <p:cNvPr id="18" name="文字方塊 17"/>
                <p:cNvSpPr txBox="1"/>
                <p:nvPr/>
              </p:nvSpPr>
              <p:spPr>
                <a:xfrm>
                  <a:off x="5258180" y="4199763"/>
                  <a:ext cx="11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Material 1</a:t>
                  </a:r>
                  <a:endParaRPr lang="zh-TW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文字方塊 18"/>
                    <p:cNvSpPr txBox="1"/>
                    <p:nvPr/>
                  </p:nvSpPr>
                  <p:spPr>
                    <a:xfrm>
                      <a:off x="3087214" y="2410380"/>
                      <a:ext cx="4583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19" name="文字方塊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7214" y="2410380"/>
                      <a:ext cx="458394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文字方塊 19"/>
                    <p:cNvSpPr txBox="1"/>
                    <p:nvPr/>
                  </p:nvSpPr>
                  <p:spPr>
                    <a:xfrm>
                      <a:off x="3087214" y="3565670"/>
                      <a:ext cx="4452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0" name="文字方塊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7214" y="3565670"/>
                      <a:ext cx="44525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字方塊 20"/>
                    <p:cNvSpPr txBox="1"/>
                    <p:nvPr/>
                  </p:nvSpPr>
                  <p:spPr>
                    <a:xfrm>
                      <a:off x="4330540" y="2316717"/>
                      <a:ext cx="4470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1" name="文字方塊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0540" y="2316717"/>
                      <a:ext cx="447045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字方塊 24"/>
                    <p:cNvSpPr txBox="1"/>
                    <p:nvPr/>
                  </p:nvSpPr>
                  <p:spPr>
                    <a:xfrm>
                      <a:off x="3837478" y="3770600"/>
                      <a:ext cx="4339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25" name="文字方塊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7478" y="3770600"/>
                      <a:ext cx="433900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8" name="弧形 27"/>
                <p:cNvSpPr/>
                <p:nvPr/>
              </p:nvSpPr>
              <p:spPr>
                <a:xfrm>
                  <a:off x="4054428" y="2854532"/>
                  <a:ext cx="454072" cy="299697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" name="弧形 28"/>
                <p:cNvSpPr/>
                <p:nvPr/>
              </p:nvSpPr>
              <p:spPr>
                <a:xfrm>
                  <a:off x="4014765" y="3425278"/>
                  <a:ext cx="454072" cy="299697"/>
                </a:xfrm>
                <a:prstGeom prst="arc">
                  <a:avLst>
                    <a:gd name="adj1" fmla="val 5996292"/>
                    <a:gd name="adj2" fmla="val 10375927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2077185" y="2120280"/>
                    <a:ext cx="9674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7185" y="2120280"/>
                    <a:ext cx="96744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字方塊 53"/>
                  <p:cNvSpPr txBox="1"/>
                  <p:nvPr/>
                </p:nvSpPr>
                <p:spPr>
                  <a:xfrm>
                    <a:off x="1997098" y="1716132"/>
                    <a:ext cx="5638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4" name="文字方塊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7098" y="1716132"/>
                    <a:ext cx="56380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字方塊 54"/>
                  <p:cNvSpPr txBox="1"/>
                  <p:nvPr/>
                </p:nvSpPr>
                <p:spPr>
                  <a:xfrm>
                    <a:off x="6706833" y="1716132"/>
                    <a:ext cx="5638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5" name="文字方塊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6833" y="1716132"/>
                    <a:ext cx="56380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群組 33"/>
            <p:cNvGrpSpPr/>
            <p:nvPr/>
          </p:nvGrpSpPr>
          <p:grpSpPr>
            <a:xfrm>
              <a:off x="6475846" y="2093602"/>
              <a:ext cx="4363793" cy="2610066"/>
              <a:chOff x="2077185" y="2093602"/>
              <a:chExt cx="4363793" cy="2610066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2085109" y="2093602"/>
                <a:ext cx="4355869" cy="2610066"/>
                <a:chOff x="2078759" y="2017402"/>
                <a:chExt cx="4355869" cy="2610066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2078759" y="3172691"/>
                  <a:ext cx="4355869" cy="145477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2078759" y="2056883"/>
                  <a:ext cx="4355869" cy="11158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cxnSp>
              <p:nvCxnSpPr>
                <p:cNvPr id="39" name="直線接點 38"/>
                <p:cNvCxnSpPr/>
                <p:nvPr/>
              </p:nvCxnSpPr>
              <p:spPr>
                <a:xfrm>
                  <a:off x="2078759" y="3172691"/>
                  <a:ext cx="43558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>
                <a:xfrm>
                  <a:off x="4241800" y="2241550"/>
                  <a:ext cx="0" cy="236745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單箭頭接點 40"/>
                <p:cNvCxnSpPr/>
                <p:nvPr/>
              </p:nvCxnSpPr>
              <p:spPr>
                <a:xfrm flipV="1">
                  <a:off x="3433156" y="3172690"/>
                  <a:ext cx="808644" cy="137390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單箭頭接點 41"/>
                <p:cNvCxnSpPr/>
                <p:nvPr/>
              </p:nvCxnSpPr>
              <p:spPr>
                <a:xfrm flipV="1">
                  <a:off x="4256693" y="2202068"/>
                  <a:ext cx="222719" cy="97062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文字方塊 42"/>
                <p:cNvSpPr txBox="1"/>
                <p:nvPr/>
              </p:nvSpPr>
              <p:spPr>
                <a:xfrm>
                  <a:off x="5287967" y="2017402"/>
                  <a:ext cx="11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Material 2</a:t>
                  </a:r>
                  <a:endParaRPr lang="zh-TW" altLang="en-US" dirty="0"/>
                </a:p>
              </p:txBody>
            </p:sp>
            <p:sp>
              <p:nvSpPr>
                <p:cNvPr id="44" name="文字方塊 43"/>
                <p:cNvSpPr txBox="1"/>
                <p:nvPr/>
              </p:nvSpPr>
              <p:spPr>
                <a:xfrm>
                  <a:off x="5258180" y="4199763"/>
                  <a:ext cx="11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Material 1</a:t>
                  </a:r>
                  <a:endParaRPr lang="zh-TW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字方塊 44"/>
                    <p:cNvSpPr txBox="1"/>
                    <p:nvPr/>
                  </p:nvSpPr>
                  <p:spPr>
                    <a:xfrm>
                      <a:off x="3087214" y="2410380"/>
                      <a:ext cx="4583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45" name="文字方塊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7214" y="2410380"/>
                      <a:ext cx="4583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文字方塊 45"/>
                    <p:cNvSpPr txBox="1"/>
                    <p:nvPr/>
                  </p:nvSpPr>
                  <p:spPr>
                    <a:xfrm>
                      <a:off x="3087214" y="3565670"/>
                      <a:ext cx="4452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46" name="文字方塊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7214" y="3565670"/>
                      <a:ext cx="445250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字方塊 46"/>
                    <p:cNvSpPr txBox="1"/>
                    <p:nvPr/>
                  </p:nvSpPr>
                  <p:spPr>
                    <a:xfrm>
                      <a:off x="4330540" y="2316717"/>
                      <a:ext cx="4470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47" name="文字方塊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0540" y="2316717"/>
                      <a:ext cx="447045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文字方塊 47"/>
                    <p:cNvSpPr txBox="1"/>
                    <p:nvPr/>
                  </p:nvSpPr>
                  <p:spPr>
                    <a:xfrm>
                      <a:off x="3837478" y="3770600"/>
                      <a:ext cx="4339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48" name="文字方塊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37478" y="3770600"/>
                      <a:ext cx="43390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9" name="弧形 48"/>
                <p:cNvSpPr/>
                <p:nvPr/>
              </p:nvSpPr>
              <p:spPr>
                <a:xfrm>
                  <a:off x="4039092" y="2347278"/>
                  <a:ext cx="454072" cy="299697"/>
                </a:xfrm>
                <a:prstGeom prst="arc">
                  <a:avLst>
                    <a:gd name="adj1" fmla="val 16200000"/>
                    <a:gd name="adj2" fmla="val 19864033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弧形 49"/>
                <p:cNvSpPr/>
                <p:nvPr/>
              </p:nvSpPr>
              <p:spPr>
                <a:xfrm>
                  <a:off x="4014765" y="3425278"/>
                  <a:ext cx="454072" cy="299697"/>
                </a:xfrm>
                <a:prstGeom prst="arc">
                  <a:avLst>
                    <a:gd name="adj1" fmla="val 5996292"/>
                    <a:gd name="adj2" fmla="val 10375927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2077185" y="2120280"/>
                    <a:ext cx="9674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36" name="文字方塊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7185" y="2120280"/>
                    <a:ext cx="96744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153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群組 89"/>
          <p:cNvGrpSpPr/>
          <p:nvPr/>
        </p:nvGrpSpPr>
        <p:grpSpPr>
          <a:xfrm>
            <a:off x="3213841" y="2195202"/>
            <a:ext cx="4363793" cy="3029831"/>
            <a:chOff x="3213841" y="2195202"/>
            <a:chExt cx="4363793" cy="3029831"/>
          </a:xfrm>
        </p:grpSpPr>
        <p:grpSp>
          <p:nvGrpSpPr>
            <p:cNvPr id="83" name="群組 82"/>
            <p:cNvGrpSpPr/>
            <p:nvPr/>
          </p:nvGrpSpPr>
          <p:grpSpPr>
            <a:xfrm>
              <a:off x="3213841" y="2195202"/>
              <a:ext cx="4363793" cy="3029831"/>
              <a:chOff x="1766111" y="2093602"/>
              <a:chExt cx="4363793" cy="3029831"/>
            </a:xfrm>
          </p:grpSpPr>
          <p:grpSp>
            <p:nvGrpSpPr>
              <p:cNvPr id="33" name="群組 32"/>
              <p:cNvGrpSpPr/>
              <p:nvPr/>
            </p:nvGrpSpPr>
            <p:grpSpPr>
              <a:xfrm>
                <a:off x="1766111" y="2093602"/>
                <a:ext cx="4363793" cy="2610066"/>
                <a:chOff x="2077185" y="2093602"/>
                <a:chExt cx="4363793" cy="2610066"/>
              </a:xfrm>
            </p:grpSpPr>
            <p:grpSp>
              <p:nvGrpSpPr>
                <p:cNvPr id="31" name="群組 30"/>
                <p:cNvGrpSpPr/>
                <p:nvPr/>
              </p:nvGrpSpPr>
              <p:grpSpPr>
                <a:xfrm>
                  <a:off x="2085109" y="2093602"/>
                  <a:ext cx="4355869" cy="2610066"/>
                  <a:chOff x="2078759" y="2017402"/>
                  <a:chExt cx="4355869" cy="2610066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2078759" y="3172691"/>
                    <a:ext cx="4355869" cy="1454777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2078759" y="2056883"/>
                    <a:ext cx="4355869" cy="111580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cxnSp>
                <p:nvCxnSpPr>
                  <p:cNvPr id="7" name="直線接點 6"/>
                  <p:cNvCxnSpPr/>
                  <p:nvPr/>
                </p:nvCxnSpPr>
                <p:spPr>
                  <a:xfrm>
                    <a:off x="2078759" y="3172691"/>
                    <a:ext cx="4355869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線接點 9"/>
                  <p:cNvCxnSpPr/>
                  <p:nvPr/>
                </p:nvCxnSpPr>
                <p:spPr>
                  <a:xfrm>
                    <a:off x="4241800" y="2241550"/>
                    <a:ext cx="0" cy="236745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線單箭頭接點 11"/>
                  <p:cNvCxnSpPr/>
                  <p:nvPr/>
                </p:nvCxnSpPr>
                <p:spPr>
                  <a:xfrm flipV="1">
                    <a:off x="3433156" y="3172690"/>
                    <a:ext cx="808644" cy="137390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單箭頭接點 13"/>
                  <p:cNvCxnSpPr/>
                  <p:nvPr/>
                </p:nvCxnSpPr>
                <p:spPr>
                  <a:xfrm flipV="1">
                    <a:off x="4256693" y="2480759"/>
                    <a:ext cx="1291369" cy="691931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文字方塊 16"/>
                  <p:cNvSpPr txBox="1"/>
                  <p:nvPr/>
                </p:nvSpPr>
                <p:spPr>
                  <a:xfrm>
                    <a:off x="5287967" y="2017402"/>
                    <a:ext cx="11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/>
                      <a:t>Material 2</a:t>
                    </a:r>
                    <a:endParaRPr lang="zh-TW" altLang="en-US" dirty="0"/>
                  </a:p>
                </p:txBody>
              </p:sp>
              <p:sp>
                <p:nvSpPr>
                  <p:cNvPr id="18" name="文字方塊 17"/>
                  <p:cNvSpPr txBox="1"/>
                  <p:nvPr/>
                </p:nvSpPr>
                <p:spPr>
                  <a:xfrm>
                    <a:off x="5258180" y="4199763"/>
                    <a:ext cx="11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 smtClean="0"/>
                      <a:t>Material 1</a:t>
                    </a:r>
                    <a:endParaRPr lang="zh-TW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文字方塊 18"/>
                      <p:cNvSpPr txBox="1"/>
                      <p:nvPr/>
                    </p:nvSpPr>
                    <p:spPr>
                      <a:xfrm>
                        <a:off x="3087214" y="2410380"/>
                        <a:ext cx="4583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文字方塊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87214" y="2410380"/>
                        <a:ext cx="458394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文字方塊 19"/>
                      <p:cNvSpPr txBox="1"/>
                      <p:nvPr/>
                    </p:nvSpPr>
                    <p:spPr>
                      <a:xfrm>
                        <a:off x="3087214" y="3565670"/>
                        <a:ext cx="44525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文字方塊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87214" y="3565670"/>
                        <a:ext cx="445250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文字方塊 20"/>
                      <p:cNvSpPr txBox="1"/>
                      <p:nvPr/>
                    </p:nvSpPr>
                    <p:spPr>
                      <a:xfrm>
                        <a:off x="4330540" y="2316717"/>
                        <a:ext cx="4470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21" name="文字方塊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30540" y="2316717"/>
                        <a:ext cx="447045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文字方塊 24"/>
                      <p:cNvSpPr txBox="1"/>
                      <p:nvPr/>
                    </p:nvSpPr>
                    <p:spPr>
                      <a:xfrm>
                        <a:off x="3837478" y="3770600"/>
                        <a:ext cx="4339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TW" altLang="en-US" dirty="0"/>
                      </a:p>
                    </p:txBody>
                  </p:sp>
                </mc:Choice>
                <mc:Fallback xmlns="">
                  <p:sp>
                    <p:nvSpPr>
                      <p:cNvPr id="25" name="文字方塊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37478" y="3770600"/>
                        <a:ext cx="433900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8" name="弧形 27"/>
                  <p:cNvSpPr/>
                  <p:nvPr/>
                </p:nvSpPr>
                <p:spPr>
                  <a:xfrm>
                    <a:off x="4054428" y="2854532"/>
                    <a:ext cx="454072" cy="299697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9" name="弧形 28"/>
                  <p:cNvSpPr/>
                  <p:nvPr/>
                </p:nvSpPr>
                <p:spPr>
                  <a:xfrm>
                    <a:off x="4014765" y="3425278"/>
                    <a:ext cx="454072" cy="299697"/>
                  </a:xfrm>
                  <a:prstGeom prst="arc">
                    <a:avLst>
                      <a:gd name="adj1" fmla="val 5996292"/>
                      <a:gd name="adj2" fmla="val 10375927"/>
                    </a:avLst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字方塊 31"/>
                    <p:cNvSpPr txBox="1"/>
                    <p:nvPr/>
                  </p:nvSpPr>
                  <p:spPr>
                    <a:xfrm>
                      <a:off x="2077185" y="2120280"/>
                      <a:ext cx="9674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32" name="文字方塊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7185" y="2120280"/>
                      <a:ext cx="967444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群組 25"/>
              <p:cNvGrpSpPr/>
              <p:nvPr/>
            </p:nvGrpSpPr>
            <p:grpSpPr>
              <a:xfrm>
                <a:off x="1773826" y="3262863"/>
                <a:ext cx="4348464" cy="1860570"/>
                <a:chOff x="1773826" y="3262863"/>
                <a:chExt cx="4348464" cy="1860570"/>
              </a:xfrm>
            </p:grpSpPr>
            <p:grpSp>
              <p:nvGrpSpPr>
                <p:cNvPr id="24" name="群組 23"/>
                <p:cNvGrpSpPr/>
                <p:nvPr/>
              </p:nvGrpSpPr>
              <p:grpSpPr>
                <a:xfrm>
                  <a:off x="1773826" y="3262863"/>
                  <a:ext cx="4348464" cy="1445613"/>
                  <a:chOff x="1773826" y="3262863"/>
                  <a:chExt cx="4348464" cy="1445613"/>
                </a:xfrm>
              </p:grpSpPr>
              <p:cxnSp>
                <p:nvCxnSpPr>
                  <p:cNvPr id="3" name="直線接點 2"/>
                  <p:cNvCxnSpPr/>
                  <p:nvPr/>
                </p:nvCxnSpPr>
                <p:spPr>
                  <a:xfrm>
                    <a:off x="1773826" y="3631852"/>
                    <a:ext cx="1911882" cy="1076624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線接點 50"/>
                  <p:cNvCxnSpPr/>
                  <p:nvPr/>
                </p:nvCxnSpPr>
                <p:spPr>
                  <a:xfrm>
                    <a:off x="1773826" y="3262863"/>
                    <a:ext cx="2558599" cy="1440805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線接點 51"/>
                  <p:cNvCxnSpPr/>
                  <p:nvPr/>
                </p:nvCxnSpPr>
                <p:spPr>
                  <a:xfrm>
                    <a:off x="2406409" y="3262863"/>
                    <a:ext cx="2558599" cy="1440805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線接點 57"/>
                  <p:cNvCxnSpPr/>
                  <p:nvPr/>
                </p:nvCxnSpPr>
                <p:spPr>
                  <a:xfrm>
                    <a:off x="3052496" y="3262863"/>
                    <a:ext cx="2558599" cy="1440805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線接點 59"/>
                  <p:cNvCxnSpPr/>
                  <p:nvPr/>
                </p:nvCxnSpPr>
                <p:spPr>
                  <a:xfrm>
                    <a:off x="3700497" y="3262863"/>
                    <a:ext cx="2418947" cy="1362163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線接點 61"/>
                  <p:cNvCxnSpPr/>
                  <p:nvPr/>
                </p:nvCxnSpPr>
                <p:spPr>
                  <a:xfrm>
                    <a:off x="4352281" y="3262863"/>
                    <a:ext cx="1752737" cy="987005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線接點 63"/>
                  <p:cNvCxnSpPr/>
                  <p:nvPr/>
                </p:nvCxnSpPr>
                <p:spPr>
                  <a:xfrm>
                    <a:off x="5006901" y="3262863"/>
                    <a:ext cx="1115389" cy="62810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文字方塊 73"/>
                <p:cNvSpPr txBox="1"/>
                <p:nvPr/>
              </p:nvSpPr>
              <p:spPr>
                <a:xfrm>
                  <a:off x="3182337" y="4754101"/>
                  <a:ext cx="11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 smtClean="0"/>
                    <a:t>wavefront</a:t>
                  </a:r>
                  <a:endParaRPr lang="zh-TW" altLang="en-US" dirty="0"/>
                </a:p>
              </p:txBody>
            </p:sp>
          </p:grpSp>
          <p:cxnSp>
            <p:nvCxnSpPr>
              <p:cNvPr id="76" name="直線接點 75"/>
              <p:cNvCxnSpPr/>
              <p:nvPr/>
            </p:nvCxnSpPr>
            <p:spPr>
              <a:xfrm>
                <a:off x="4249338" y="2169319"/>
                <a:ext cx="760418" cy="109841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>
                <a:off x="3601238" y="2169319"/>
                <a:ext cx="760418" cy="109841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>
                <a:off x="2953138" y="2169319"/>
                <a:ext cx="760418" cy="109841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>
                <a:off x="2319048" y="2169319"/>
                <a:ext cx="760418" cy="109841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/>
              <p:cNvCxnSpPr/>
              <p:nvPr/>
            </p:nvCxnSpPr>
            <p:spPr>
              <a:xfrm>
                <a:off x="1897942" y="2524428"/>
                <a:ext cx="514580" cy="7433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群組 88"/>
            <p:cNvGrpSpPr/>
            <p:nvPr/>
          </p:nvGrpSpPr>
          <p:grpSpPr>
            <a:xfrm>
              <a:off x="6752778" y="2545320"/>
              <a:ext cx="738362" cy="772589"/>
              <a:chOff x="7602438" y="2459401"/>
              <a:chExt cx="966272" cy="1011063"/>
            </a:xfrm>
          </p:grpSpPr>
          <p:cxnSp>
            <p:nvCxnSpPr>
              <p:cNvPr id="84" name="直線單箭頭接點 83"/>
              <p:cNvCxnSpPr/>
              <p:nvPr/>
            </p:nvCxnSpPr>
            <p:spPr>
              <a:xfrm flipV="1">
                <a:off x="7682300" y="3364463"/>
                <a:ext cx="576568" cy="6131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字方塊 85"/>
                  <p:cNvSpPr txBox="1"/>
                  <p:nvPr/>
                </p:nvSpPr>
                <p:spPr>
                  <a:xfrm>
                    <a:off x="8200724" y="3083085"/>
                    <a:ext cx="367986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86" name="文字方塊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0724" y="3083085"/>
                    <a:ext cx="367986" cy="369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線單箭頭接點 86"/>
              <p:cNvCxnSpPr/>
              <p:nvPr/>
            </p:nvCxnSpPr>
            <p:spPr>
              <a:xfrm rot="16200000" flipV="1">
                <a:off x="7518534" y="3179114"/>
                <a:ext cx="576568" cy="6131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字方塊 87"/>
                  <p:cNvSpPr txBox="1"/>
                  <p:nvPr/>
                </p:nvSpPr>
                <p:spPr>
                  <a:xfrm>
                    <a:off x="7602438" y="2459401"/>
                    <a:ext cx="353752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88" name="文字方塊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2438" y="2459401"/>
                    <a:ext cx="353752" cy="369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0464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21</Words>
  <Application>Microsoft Office PowerPoint</Application>
  <PresentationFormat>寬螢幕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2019-12-04T08:08:16Z</dcterms:created>
  <dcterms:modified xsi:type="dcterms:W3CDTF">2019-12-05T09:49:01Z</dcterms:modified>
</cp:coreProperties>
</file>