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8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6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5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5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1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9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97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8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9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9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1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0A7E-AA7B-4EF6-AC6D-6E376E5648E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5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4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2662112" y="1392501"/>
            <a:ext cx="3156562" cy="1755721"/>
            <a:chOff x="3009503" y="1281352"/>
            <a:chExt cx="3156562" cy="1755721"/>
          </a:xfrm>
        </p:grpSpPr>
        <p:grpSp>
          <p:nvGrpSpPr>
            <p:cNvPr id="30" name="群組 29"/>
            <p:cNvGrpSpPr/>
            <p:nvPr/>
          </p:nvGrpSpPr>
          <p:grpSpPr>
            <a:xfrm>
              <a:off x="3009503" y="1281352"/>
              <a:ext cx="3156562" cy="1755721"/>
              <a:chOff x="3039290" y="1270385"/>
              <a:chExt cx="3156562" cy="1755721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3039290" y="1270385"/>
                <a:ext cx="3156562" cy="1755721"/>
                <a:chOff x="1736737" y="2208739"/>
                <a:chExt cx="3156562" cy="1755721"/>
              </a:xfrm>
            </p:grpSpPr>
            <p:grpSp>
              <p:nvGrpSpPr>
                <p:cNvPr id="87" name="群組 86"/>
                <p:cNvGrpSpPr/>
                <p:nvPr/>
              </p:nvGrpSpPr>
              <p:grpSpPr>
                <a:xfrm>
                  <a:off x="1736737" y="2208739"/>
                  <a:ext cx="3156562" cy="1755721"/>
                  <a:chOff x="2121175" y="2189092"/>
                  <a:chExt cx="3156562" cy="1755721"/>
                </a:xfrm>
              </p:grpSpPr>
              <p:sp>
                <p:nvSpPr>
                  <p:cNvPr id="108" name="矩形 107"/>
                  <p:cNvSpPr/>
                  <p:nvPr/>
                </p:nvSpPr>
                <p:spPr>
                  <a:xfrm>
                    <a:off x="2170092" y="3032758"/>
                    <a:ext cx="3107645" cy="84366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>
                  <a:xfrm>
                    <a:off x="2170092" y="2189092"/>
                    <a:ext cx="3107645" cy="84366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cxnSp>
                <p:nvCxnSpPr>
                  <p:cNvPr id="110" name="直線接點 109"/>
                  <p:cNvCxnSpPr/>
                  <p:nvPr/>
                </p:nvCxnSpPr>
                <p:spPr>
                  <a:xfrm>
                    <a:off x="2149872" y="3032758"/>
                    <a:ext cx="31247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文字方塊 110"/>
                  <p:cNvSpPr txBox="1"/>
                  <p:nvPr/>
                </p:nvSpPr>
                <p:spPr>
                  <a:xfrm>
                    <a:off x="4131076" y="2229820"/>
                    <a:ext cx="11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/>
                      <a:t>Material 2</a:t>
                    </a:r>
                    <a:endParaRPr lang="zh-TW" altLang="en-US" dirty="0"/>
                  </a:p>
                </p:txBody>
              </p:sp>
              <p:sp>
                <p:nvSpPr>
                  <p:cNvPr id="112" name="文字方塊 111"/>
                  <p:cNvSpPr txBox="1"/>
                  <p:nvPr/>
                </p:nvSpPr>
                <p:spPr>
                  <a:xfrm>
                    <a:off x="4101289" y="3575481"/>
                    <a:ext cx="11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/>
                      <a:t>Material 1</a:t>
                    </a:r>
                    <a:endParaRPr lang="zh-TW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文字方塊 112"/>
                      <p:cNvSpPr txBox="1"/>
                      <p:nvPr/>
                    </p:nvSpPr>
                    <p:spPr>
                      <a:xfrm>
                        <a:off x="2121175" y="2321591"/>
                        <a:ext cx="15800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𝑑𝑥𝑑𝑦𝑑𝑧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13" name="文字方塊 1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1175" y="2321591"/>
                        <a:ext cx="1580048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文字方塊 113"/>
                      <p:cNvSpPr txBox="1"/>
                      <p:nvPr/>
                    </p:nvSpPr>
                    <p:spPr>
                      <a:xfrm>
                        <a:off x="4320555" y="2761397"/>
                        <a:ext cx="4868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oMath>
                          </m:oMathPara>
                        </a14:m>
                        <a:endParaRPr lang="zh-TW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4" name="文字方塊 1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20555" y="2761397"/>
                        <a:ext cx="486800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1" name="群組 90"/>
                <p:cNvGrpSpPr/>
                <p:nvPr/>
              </p:nvGrpSpPr>
              <p:grpSpPr>
                <a:xfrm>
                  <a:off x="1910332" y="3052404"/>
                  <a:ext cx="738362" cy="772589"/>
                  <a:chOff x="6752778" y="2545320"/>
                  <a:chExt cx="738362" cy="772589"/>
                </a:xfrm>
              </p:grpSpPr>
              <p:cxnSp>
                <p:nvCxnSpPr>
                  <p:cNvPr id="92" name="直線單箭頭接點 91"/>
                  <p:cNvCxnSpPr/>
                  <p:nvPr/>
                </p:nvCxnSpPr>
                <p:spPr>
                  <a:xfrm flipV="1">
                    <a:off x="6813803" y="3236910"/>
                    <a:ext cx="440576" cy="4685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文字方塊 92"/>
                      <p:cNvSpPr txBox="1"/>
                      <p:nvPr/>
                    </p:nvSpPr>
                    <p:spPr>
                      <a:xfrm>
                        <a:off x="7209949" y="3021899"/>
                        <a:ext cx="281191" cy="282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93" name="文字方塊 9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09949" y="3021899"/>
                        <a:ext cx="281191" cy="28221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130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4" name="直線單箭頭接點 93"/>
                  <p:cNvCxnSpPr/>
                  <p:nvPr/>
                </p:nvCxnSpPr>
                <p:spPr>
                  <a:xfrm rot="16200000" flipV="1">
                    <a:off x="6688664" y="3095278"/>
                    <a:ext cx="440576" cy="4685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文字方塊 94"/>
                      <p:cNvSpPr txBox="1"/>
                      <p:nvPr/>
                    </p:nvSpPr>
                    <p:spPr>
                      <a:xfrm>
                        <a:off x="6752778" y="2545320"/>
                        <a:ext cx="270314" cy="282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95" name="文字方塊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2778" y="2545320"/>
                        <a:ext cx="270314" cy="28221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130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26" name="矩形 25"/>
              <p:cNvSpPr/>
              <p:nvPr/>
            </p:nvSpPr>
            <p:spPr>
              <a:xfrm>
                <a:off x="4062242" y="1772217"/>
                <a:ext cx="997136" cy="64100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左大括弧 26"/>
              <p:cNvSpPr/>
              <p:nvPr/>
            </p:nvSpPr>
            <p:spPr>
              <a:xfrm flipH="1">
                <a:off x="5133225" y="1791379"/>
                <a:ext cx="129813" cy="620498"/>
              </a:xfrm>
              <a:prstGeom prst="leftBrace">
                <a:avLst>
                  <a:gd name="adj1" fmla="val 28511"/>
                  <a:gd name="adj2" fmla="val 5000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5" name="向右箭號 114"/>
            <p:cNvSpPr/>
            <p:nvPr/>
          </p:nvSpPr>
          <p:spPr>
            <a:xfrm rot="16200000">
              <a:off x="4380747" y="1606332"/>
              <a:ext cx="407323" cy="21809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向右箭號 115"/>
            <p:cNvSpPr/>
            <p:nvPr/>
          </p:nvSpPr>
          <p:spPr>
            <a:xfrm rot="5400000" flipV="1">
              <a:off x="4380747" y="2390190"/>
              <a:ext cx="407323" cy="21809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2711029" y="3312423"/>
            <a:ext cx="3156562" cy="1755721"/>
            <a:chOff x="2255970" y="3312992"/>
            <a:chExt cx="3156562" cy="1755721"/>
          </a:xfrm>
        </p:grpSpPr>
        <p:grpSp>
          <p:nvGrpSpPr>
            <p:cNvPr id="119" name="群組 118"/>
            <p:cNvGrpSpPr/>
            <p:nvPr/>
          </p:nvGrpSpPr>
          <p:grpSpPr>
            <a:xfrm>
              <a:off x="2255970" y="3312992"/>
              <a:ext cx="3156562" cy="1755721"/>
              <a:chOff x="3039290" y="1270385"/>
              <a:chExt cx="3156562" cy="1755721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3039290" y="1270385"/>
                <a:ext cx="3156562" cy="1755721"/>
                <a:chOff x="1736737" y="2208739"/>
                <a:chExt cx="3156562" cy="1755721"/>
              </a:xfrm>
            </p:grpSpPr>
            <p:grpSp>
              <p:nvGrpSpPr>
                <p:cNvPr id="125" name="群組 124"/>
                <p:cNvGrpSpPr/>
                <p:nvPr/>
              </p:nvGrpSpPr>
              <p:grpSpPr>
                <a:xfrm>
                  <a:off x="1736737" y="2208739"/>
                  <a:ext cx="3156562" cy="1755721"/>
                  <a:chOff x="2121175" y="2189092"/>
                  <a:chExt cx="3156562" cy="1755721"/>
                </a:xfrm>
              </p:grpSpPr>
              <p:sp>
                <p:nvSpPr>
                  <p:cNvPr id="131" name="矩形 130"/>
                  <p:cNvSpPr/>
                  <p:nvPr/>
                </p:nvSpPr>
                <p:spPr>
                  <a:xfrm>
                    <a:off x="2170092" y="3032758"/>
                    <a:ext cx="3107645" cy="84366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2" name="矩形 131"/>
                  <p:cNvSpPr/>
                  <p:nvPr/>
                </p:nvSpPr>
                <p:spPr>
                  <a:xfrm>
                    <a:off x="2170092" y="2189092"/>
                    <a:ext cx="3107645" cy="84366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cxnSp>
                <p:nvCxnSpPr>
                  <p:cNvPr id="133" name="直線接點 132"/>
                  <p:cNvCxnSpPr/>
                  <p:nvPr/>
                </p:nvCxnSpPr>
                <p:spPr>
                  <a:xfrm>
                    <a:off x="2149872" y="3032758"/>
                    <a:ext cx="31247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文字方塊 133"/>
                  <p:cNvSpPr txBox="1"/>
                  <p:nvPr/>
                </p:nvSpPr>
                <p:spPr>
                  <a:xfrm>
                    <a:off x="4131076" y="2229820"/>
                    <a:ext cx="11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/>
                      <a:t>Material 2</a:t>
                    </a:r>
                    <a:endParaRPr lang="zh-TW" altLang="en-US" dirty="0"/>
                  </a:p>
                </p:txBody>
              </p:sp>
              <p:sp>
                <p:nvSpPr>
                  <p:cNvPr id="135" name="文字方塊 134"/>
                  <p:cNvSpPr txBox="1"/>
                  <p:nvPr/>
                </p:nvSpPr>
                <p:spPr>
                  <a:xfrm>
                    <a:off x="4101289" y="3575481"/>
                    <a:ext cx="11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/>
                      <a:t>Material 1</a:t>
                    </a:r>
                    <a:endParaRPr lang="zh-TW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6" name="文字方塊 135"/>
                      <p:cNvSpPr txBox="1"/>
                      <p:nvPr/>
                    </p:nvSpPr>
                    <p:spPr>
                      <a:xfrm>
                        <a:off x="2121175" y="2198391"/>
                        <a:ext cx="13258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𝑑𝑥𝑑𝑧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36" name="文字方塊 1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1175" y="2198391"/>
                        <a:ext cx="1325811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文字方塊 136"/>
                      <p:cNvSpPr txBox="1"/>
                      <p:nvPr/>
                    </p:nvSpPr>
                    <p:spPr>
                      <a:xfrm>
                        <a:off x="4320555" y="2761397"/>
                        <a:ext cx="4868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oMath>
                          </m:oMathPara>
                        </a14:m>
                        <a:endParaRPr lang="zh-TW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文字方塊 1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20555" y="2761397"/>
                        <a:ext cx="486800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文字方塊 139"/>
                      <p:cNvSpPr txBox="1"/>
                      <p:nvPr/>
                    </p:nvSpPr>
                    <p:spPr>
                      <a:xfrm>
                        <a:off x="3392177" y="3036943"/>
                        <a:ext cx="50103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oMath>
                          </m:oMathPara>
                        </a14:m>
                        <a:endParaRPr lang="zh-TW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0" name="文字方塊 1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2177" y="3036943"/>
                        <a:ext cx="501035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6" name="群組 125"/>
                <p:cNvGrpSpPr/>
                <p:nvPr/>
              </p:nvGrpSpPr>
              <p:grpSpPr>
                <a:xfrm>
                  <a:off x="1910332" y="3052404"/>
                  <a:ext cx="738362" cy="772589"/>
                  <a:chOff x="6752778" y="2545320"/>
                  <a:chExt cx="738362" cy="772589"/>
                </a:xfrm>
              </p:grpSpPr>
              <p:cxnSp>
                <p:nvCxnSpPr>
                  <p:cNvPr id="127" name="直線單箭頭接點 126"/>
                  <p:cNvCxnSpPr/>
                  <p:nvPr/>
                </p:nvCxnSpPr>
                <p:spPr>
                  <a:xfrm flipV="1">
                    <a:off x="6813803" y="3236910"/>
                    <a:ext cx="440576" cy="4685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8" name="文字方塊 127"/>
                      <p:cNvSpPr txBox="1"/>
                      <p:nvPr/>
                    </p:nvSpPr>
                    <p:spPr>
                      <a:xfrm>
                        <a:off x="7209949" y="3021899"/>
                        <a:ext cx="281191" cy="282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28" name="文字方塊 1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09949" y="3021899"/>
                        <a:ext cx="281191" cy="28221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130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9" name="直線單箭頭接點 128"/>
                  <p:cNvCxnSpPr/>
                  <p:nvPr/>
                </p:nvCxnSpPr>
                <p:spPr>
                  <a:xfrm rot="16200000" flipV="1">
                    <a:off x="6688664" y="3095278"/>
                    <a:ext cx="440576" cy="4685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文字方塊 129"/>
                      <p:cNvSpPr txBox="1"/>
                      <p:nvPr/>
                    </p:nvSpPr>
                    <p:spPr>
                      <a:xfrm>
                        <a:off x="6752778" y="2545320"/>
                        <a:ext cx="270314" cy="282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30" name="文字方塊 1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2778" y="2545320"/>
                        <a:ext cx="270314" cy="28221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130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23" name="矩形 122"/>
              <p:cNvSpPr/>
              <p:nvPr/>
            </p:nvSpPr>
            <p:spPr>
              <a:xfrm>
                <a:off x="4062242" y="1772217"/>
                <a:ext cx="997136" cy="64100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左大括弧 123"/>
              <p:cNvSpPr/>
              <p:nvPr/>
            </p:nvSpPr>
            <p:spPr>
              <a:xfrm flipH="1">
                <a:off x="5133225" y="1791379"/>
                <a:ext cx="129813" cy="620498"/>
              </a:xfrm>
              <a:prstGeom prst="leftBrace">
                <a:avLst>
                  <a:gd name="adj1" fmla="val 28511"/>
                  <a:gd name="adj2" fmla="val 5000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8" name="向右箭號 137"/>
            <p:cNvSpPr/>
            <p:nvPr/>
          </p:nvSpPr>
          <p:spPr>
            <a:xfrm rot="10800000" flipV="1">
              <a:off x="3592983" y="4560327"/>
              <a:ext cx="407323" cy="21809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向右箭號 138"/>
            <p:cNvSpPr/>
            <p:nvPr/>
          </p:nvSpPr>
          <p:spPr>
            <a:xfrm rot="10800000" flipH="1" flipV="1">
              <a:off x="3605154" y="3528344"/>
              <a:ext cx="407323" cy="21809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53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081624" y="340544"/>
            <a:ext cx="6137200" cy="2390867"/>
            <a:chOff x="1782367" y="4388842"/>
            <a:chExt cx="6137200" cy="2390867"/>
          </a:xfrm>
        </p:grpSpPr>
        <p:grpSp>
          <p:nvGrpSpPr>
            <p:cNvPr id="5" name="群組 4"/>
            <p:cNvGrpSpPr/>
            <p:nvPr/>
          </p:nvGrpSpPr>
          <p:grpSpPr>
            <a:xfrm>
              <a:off x="4791702" y="4825535"/>
              <a:ext cx="3127865" cy="1755721"/>
              <a:chOff x="1765434" y="2208739"/>
              <a:chExt cx="3127865" cy="1755721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1765434" y="2208739"/>
                <a:ext cx="3127865" cy="1755721"/>
                <a:chOff x="2149872" y="2189092"/>
                <a:chExt cx="3127865" cy="1755721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2170092" y="3032758"/>
                  <a:ext cx="3107645" cy="84366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2170092" y="2189092"/>
                  <a:ext cx="3107645" cy="8436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41" name="直線接點 40"/>
                <p:cNvCxnSpPr/>
                <p:nvPr/>
              </p:nvCxnSpPr>
              <p:spPr>
                <a:xfrm>
                  <a:off x="2149872" y="3032758"/>
                  <a:ext cx="31247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文字方塊 41"/>
                <p:cNvSpPr txBox="1"/>
                <p:nvPr/>
              </p:nvSpPr>
              <p:spPr>
                <a:xfrm>
                  <a:off x="4131076" y="2229820"/>
                  <a:ext cx="11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Material 2</a:t>
                  </a:r>
                  <a:endParaRPr lang="zh-TW" altLang="en-US" dirty="0"/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4101289" y="3575481"/>
                  <a:ext cx="11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Material 1</a:t>
                  </a:r>
                  <a:endParaRPr lang="zh-TW" altLang="en-US" dirty="0"/>
                </a:p>
              </p:txBody>
            </p:sp>
          </p:grpSp>
          <p:sp>
            <p:nvSpPr>
              <p:cNvPr id="19" name="向右箭號 18"/>
              <p:cNvSpPr/>
              <p:nvPr/>
            </p:nvSpPr>
            <p:spPr>
              <a:xfrm rot="16200000">
                <a:off x="3109535" y="2467556"/>
                <a:ext cx="407323" cy="218092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向右箭號 19"/>
              <p:cNvSpPr/>
              <p:nvPr/>
            </p:nvSpPr>
            <p:spPr>
              <a:xfrm rot="5400000">
                <a:off x="3109534" y="3243056"/>
                <a:ext cx="407323" cy="218091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" name="群組 20"/>
              <p:cNvGrpSpPr/>
              <p:nvPr/>
            </p:nvGrpSpPr>
            <p:grpSpPr>
              <a:xfrm>
                <a:off x="1840808" y="2792189"/>
                <a:ext cx="2944774" cy="299697"/>
                <a:chOff x="1537120" y="2736800"/>
                <a:chExt cx="2944774" cy="299697"/>
              </a:xfrm>
            </p:grpSpPr>
            <p:grpSp>
              <p:nvGrpSpPr>
                <p:cNvPr id="27" name="群組 26"/>
                <p:cNvGrpSpPr/>
                <p:nvPr/>
              </p:nvGrpSpPr>
              <p:grpSpPr>
                <a:xfrm>
                  <a:off x="1537120" y="2736800"/>
                  <a:ext cx="1471574" cy="299697"/>
                  <a:chOff x="2848909" y="2746001"/>
                  <a:chExt cx="1471574" cy="299697"/>
                </a:xfrm>
              </p:grpSpPr>
              <p:sp>
                <p:nvSpPr>
                  <p:cNvPr id="34" name="加號 33"/>
                  <p:cNvSpPr/>
                  <p:nvPr/>
                </p:nvSpPr>
                <p:spPr>
                  <a:xfrm>
                    <a:off x="2848909" y="2746001"/>
                    <a:ext cx="299697" cy="299697"/>
                  </a:xfrm>
                  <a:prstGeom prst="mathPlus">
                    <a:avLst>
                      <a:gd name="adj1" fmla="val 8688"/>
                    </a:avLst>
                  </a:prstGeom>
                  <a:solidFill>
                    <a:srgbClr val="0000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加號 34"/>
                  <p:cNvSpPr/>
                  <p:nvPr/>
                </p:nvSpPr>
                <p:spPr>
                  <a:xfrm>
                    <a:off x="3141878" y="2746001"/>
                    <a:ext cx="299697" cy="299697"/>
                  </a:xfrm>
                  <a:prstGeom prst="mathPlus">
                    <a:avLst>
                      <a:gd name="adj1" fmla="val 8688"/>
                    </a:avLst>
                  </a:prstGeom>
                  <a:solidFill>
                    <a:srgbClr val="0000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6" name="加號 35"/>
                  <p:cNvSpPr/>
                  <p:nvPr/>
                </p:nvSpPr>
                <p:spPr>
                  <a:xfrm>
                    <a:off x="3434847" y="2746001"/>
                    <a:ext cx="299697" cy="299697"/>
                  </a:xfrm>
                  <a:prstGeom prst="mathPlus">
                    <a:avLst>
                      <a:gd name="adj1" fmla="val 8688"/>
                    </a:avLst>
                  </a:prstGeom>
                  <a:solidFill>
                    <a:srgbClr val="0000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7" name="加號 36"/>
                  <p:cNvSpPr/>
                  <p:nvPr/>
                </p:nvSpPr>
                <p:spPr>
                  <a:xfrm>
                    <a:off x="3727816" y="2746001"/>
                    <a:ext cx="299697" cy="299697"/>
                  </a:xfrm>
                  <a:prstGeom prst="mathPlus">
                    <a:avLst>
                      <a:gd name="adj1" fmla="val 8688"/>
                    </a:avLst>
                  </a:prstGeom>
                  <a:solidFill>
                    <a:srgbClr val="0000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加號 37"/>
                  <p:cNvSpPr/>
                  <p:nvPr/>
                </p:nvSpPr>
                <p:spPr>
                  <a:xfrm>
                    <a:off x="4020786" y="2746001"/>
                    <a:ext cx="299697" cy="299697"/>
                  </a:xfrm>
                  <a:prstGeom prst="mathPlus">
                    <a:avLst>
                      <a:gd name="adj1" fmla="val 8688"/>
                    </a:avLst>
                  </a:prstGeom>
                  <a:solidFill>
                    <a:srgbClr val="0000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28" name="群組 27"/>
                <p:cNvGrpSpPr/>
                <p:nvPr/>
              </p:nvGrpSpPr>
              <p:grpSpPr>
                <a:xfrm>
                  <a:off x="3010320" y="2736800"/>
                  <a:ext cx="1471574" cy="299697"/>
                  <a:chOff x="2848909" y="2746001"/>
                  <a:chExt cx="1471574" cy="299697"/>
                </a:xfrm>
              </p:grpSpPr>
              <p:sp>
                <p:nvSpPr>
                  <p:cNvPr id="29" name="加號 28"/>
                  <p:cNvSpPr/>
                  <p:nvPr/>
                </p:nvSpPr>
                <p:spPr>
                  <a:xfrm>
                    <a:off x="2848909" y="2746001"/>
                    <a:ext cx="299697" cy="299697"/>
                  </a:xfrm>
                  <a:prstGeom prst="mathPlus">
                    <a:avLst>
                      <a:gd name="adj1" fmla="val 8688"/>
                    </a:avLst>
                  </a:prstGeom>
                  <a:solidFill>
                    <a:srgbClr val="0000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0" name="加號 29"/>
                  <p:cNvSpPr/>
                  <p:nvPr/>
                </p:nvSpPr>
                <p:spPr>
                  <a:xfrm>
                    <a:off x="3141878" y="2746001"/>
                    <a:ext cx="299697" cy="299697"/>
                  </a:xfrm>
                  <a:prstGeom prst="mathPlus">
                    <a:avLst>
                      <a:gd name="adj1" fmla="val 8688"/>
                    </a:avLst>
                  </a:prstGeom>
                  <a:solidFill>
                    <a:srgbClr val="0000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加號 30"/>
                  <p:cNvSpPr/>
                  <p:nvPr/>
                </p:nvSpPr>
                <p:spPr>
                  <a:xfrm>
                    <a:off x="3434847" y="2746001"/>
                    <a:ext cx="299697" cy="299697"/>
                  </a:xfrm>
                  <a:prstGeom prst="mathPlus">
                    <a:avLst>
                      <a:gd name="adj1" fmla="val 8688"/>
                    </a:avLst>
                  </a:prstGeom>
                  <a:solidFill>
                    <a:srgbClr val="0000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" name="加號 31"/>
                  <p:cNvSpPr/>
                  <p:nvPr/>
                </p:nvSpPr>
                <p:spPr>
                  <a:xfrm>
                    <a:off x="3727816" y="2746001"/>
                    <a:ext cx="299697" cy="299697"/>
                  </a:xfrm>
                  <a:prstGeom prst="mathPlus">
                    <a:avLst>
                      <a:gd name="adj1" fmla="val 8688"/>
                    </a:avLst>
                  </a:prstGeom>
                  <a:solidFill>
                    <a:srgbClr val="0000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" name="加號 32"/>
                  <p:cNvSpPr/>
                  <p:nvPr/>
                </p:nvSpPr>
                <p:spPr>
                  <a:xfrm>
                    <a:off x="4020786" y="2746001"/>
                    <a:ext cx="299697" cy="299697"/>
                  </a:xfrm>
                  <a:prstGeom prst="mathPlus">
                    <a:avLst>
                      <a:gd name="adj1" fmla="val 8688"/>
                    </a:avLst>
                  </a:prstGeom>
                  <a:solidFill>
                    <a:srgbClr val="0000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22" name="群組 21"/>
              <p:cNvGrpSpPr/>
              <p:nvPr/>
            </p:nvGrpSpPr>
            <p:grpSpPr>
              <a:xfrm>
                <a:off x="1910332" y="3052404"/>
                <a:ext cx="738362" cy="772589"/>
                <a:chOff x="6752778" y="2545320"/>
                <a:chExt cx="738362" cy="772589"/>
              </a:xfrm>
            </p:grpSpPr>
            <p:cxnSp>
              <p:nvCxnSpPr>
                <p:cNvPr id="23" name="直線單箭頭接點 22"/>
                <p:cNvCxnSpPr/>
                <p:nvPr/>
              </p:nvCxnSpPr>
              <p:spPr>
                <a:xfrm flipV="1">
                  <a:off x="6813803" y="3236910"/>
                  <a:ext cx="440576" cy="4685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文字方塊 23"/>
                    <p:cNvSpPr txBox="1"/>
                    <p:nvPr/>
                  </p:nvSpPr>
                  <p:spPr>
                    <a:xfrm>
                      <a:off x="7209949" y="3021899"/>
                      <a:ext cx="281191" cy="282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83" name="文字方塊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9949" y="3021899"/>
                      <a:ext cx="281191" cy="28221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直線單箭頭接點 24"/>
                <p:cNvCxnSpPr/>
                <p:nvPr/>
              </p:nvCxnSpPr>
              <p:spPr>
                <a:xfrm rot="16200000" flipV="1">
                  <a:off x="6688664" y="3095278"/>
                  <a:ext cx="440576" cy="4685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文字方塊 25"/>
                    <p:cNvSpPr txBox="1"/>
                    <p:nvPr/>
                  </p:nvSpPr>
                  <p:spPr>
                    <a:xfrm>
                      <a:off x="6752778" y="2545320"/>
                      <a:ext cx="270314" cy="282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85" name="文字方塊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2778" y="2545320"/>
                      <a:ext cx="270314" cy="28221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" name="群組 5"/>
            <p:cNvGrpSpPr/>
            <p:nvPr/>
          </p:nvGrpSpPr>
          <p:grpSpPr>
            <a:xfrm>
              <a:off x="2134543" y="4720445"/>
              <a:ext cx="1874936" cy="2059264"/>
              <a:chOff x="1908976" y="4720445"/>
              <a:chExt cx="1874936" cy="2059264"/>
            </a:xfrm>
          </p:grpSpPr>
          <p:sp>
            <p:nvSpPr>
              <p:cNvPr id="9" name="加號 8"/>
              <p:cNvSpPr/>
              <p:nvPr/>
            </p:nvSpPr>
            <p:spPr>
              <a:xfrm>
                <a:off x="2683343" y="5574575"/>
                <a:ext cx="299697" cy="299697"/>
              </a:xfrm>
              <a:prstGeom prst="mathPlus">
                <a:avLst>
                  <a:gd name="adj1" fmla="val 8688"/>
                </a:avLst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" name="直線單箭頭接點 9"/>
              <p:cNvCxnSpPr/>
              <p:nvPr/>
            </p:nvCxnSpPr>
            <p:spPr>
              <a:xfrm flipH="1" flipV="1">
                <a:off x="1993138" y="4899283"/>
                <a:ext cx="680554" cy="72910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/>
              <p:nvPr/>
            </p:nvCxnSpPr>
            <p:spPr>
              <a:xfrm flipV="1">
                <a:off x="2992691" y="4907924"/>
                <a:ext cx="680554" cy="72910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 flipH="1">
                <a:off x="2034409" y="5865631"/>
                <a:ext cx="680554" cy="72910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/>
              <p:nvPr/>
            </p:nvCxnSpPr>
            <p:spPr>
              <a:xfrm>
                <a:off x="2992691" y="5874272"/>
                <a:ext cx="680554" cy="72910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 flipH="1" flipV="1">
                <a:off x="2827329" y="4720445"/>
                <a:ext cx="11724" cy="84786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/>
              <p:nvPr/>
            </p:nvCxnSpPr>
            <p:spPr>
              <a:xfrm flipH="1">
                <a:off x="2827329" y="5931847"/>
                <a:ext cx="11724" cy="84786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>
                <a:off x="3040929" y="5769497"/>
                <a:ext cx="742983" cy="3542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H="1">
                <a:off x="1908976" y="5769497"/>
                <a:ext cx="742983" cy="3542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字方塊 6"/>
            <p:cNvSpPr txBox="1"/>
            <p:nvPr/>
          </p:nvSpPr>
          <p:spPr>
            <a:xfrm>
              <a:off x="1782367" y="4388842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(a)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563609" y="4388842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(b)</a:t>
              </a:r>
              <a:endParaRPr lang="zh-TW" altLang="en-US" dirty="0"/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3661516" y="3728059"/>
            <a:ext cx="3127865" cy="1755721"/>
            <a:chOff x="3661516" y="3728059"/>
            <a:chExt cx="3127865" cy="1755721"/>
          </a:xfrm>
        </p:grpSpPr>
        <p:grpSp>
          <p:nvGrpSpPr>
            <p:cNvPr id="51" name="群組 50"/>
            <p:cNvGrpSpPr/>
            <p:nvPr/>
          </p:nvGrpSpPr>
          <p:grpSpPr>
            <a:xfrm>
              <a:off x="3661516" y="3728059"/>
              <a:ext cx="3127865" cy="1755721"/>
              <a:chOff x="2149872" y="2189092"/>
              <a:chExt cx="3127865" cy="1755721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170092" y="3032758"/>
                <a:ext cx="3107645" cy="8436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170092" y="2189092"/>
                <a:ext cx="3107645" cy="8436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59" name="直線接點 58"/>
              <p:cNvCxnSpPr/>
              <p:nvPr/>
            </p:nvCxnSpPr>
            <p:spPr>
              <a:xfrm>
                <a:off x="2149872" y="3032758"/>
                <a:ext cx="3124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字方塊 59"/>
              <p:cNvSpPr txBox="1"/>
              <p:nvPr/>
            </p:nvSpPr>
            <p:spPr>
              <a:xfrm>
                <a:off x="4131076" y="2229820"/>
                <a:ext cx="11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Material 2</a:t>
                </a:r>
                <a:endParaRPr lang="zh-TW" altLang="en-US" dirty="0"/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4101289" y="3575481"/>
                <a:ext cx="11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Material 1</a:t>
                </a:r>
                <a:endParaRPr lang="zh-TW" altLang="en-US" dirty="0"/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3602852" y="23853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H</a:t>
                </a:r>
                <a:r>
                  <a:rPr lang="en-US" altLang="zh-TW" baseline="-25000" dirty="0" err="1" smtClean="0"/>
                  <a:t>y</a:t>
                </a:r>
                <a:endParaRPr lang="zh-TW" altLang="en-US" baseline="-25000" dirty="0"/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3286663" y="3410198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-</a:t>
                </a:r>
                <a:r>
                  <a:rPr lang="en-US" altLang="zh-TW" dirty="0" err="1" smtClean="0"/>
                  <a:t>H</a:t>
                </a:r>
                <a:r>
                  <a:rPr lang="en-US" altLang="zh-TW" baseline="-25000" dirty="0" err="1" smtClean="0"/>
                  <a:t>y</a:t>
                </a:r>
                <a:endParaRPr lang="zh-TW" altLang="en-US" baseline="-25000" dirty="0"/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3806414" y="4571724"/>
              <a:ext cx="738362" cy="772589"/>
              <a:chOff x="6752778" y="2545320"/>
              <a:chExt cx="738362" cy="772589"/>
            </a:xfrm>
          </p:grpSpPr>
          <p:cxnSp>
            <p:nvCxnSpPr>
              <p:cNvPr id="53" name="直線單箭頭接點 52"/>
              <p:cNvCxnSpPr/>
              <p:nvPr/>
            </p:nvCxnSpPr>
            <p:spPr>
              <a:xfrm flipV="1">
                <a:off x="6813803" y="3236910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字方塊 53"/>
                  <p:cNvSpPr txBox="1"/>
                  <p:nvPr/>
                </p:nvSpPr>
                <p:spPr>
                  <a:xfrm>
                    <a:off x="7209949" y="3021899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28" name="文字方塊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49" y="3021899"/>
                    <a:ext cx="281191" cy="28221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直線單箭頭接點 54"/>
              <p:cNvCxnSpPr/>
              <p:nvPr/>
            </p:nvCxnSpPr>
            <p:spPr>
              <a:xfrm rot="16200000" flipV="1">
                <a:off x="6688664" y="3095278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字方塊 55"/>
                  <p:cNvSpPr txBox="1"/>
                  <p:nvPr/>
                </p:nvSpPr>
                <p:spPr>
                  <a:xfrm>
                    <a:off x="6752778" y="2545320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30" name="文字方塊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2778" y="2545320"/>
                    <a:ext cx="270314" cy="28221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向右箭號 45"/>
            <p:cNvSpPr/>
            <p:nvPr/>
          </p:nvSpPr>
          <p:spPr>
            <a:xfrm rot="10800000" flipV="1">
              <a:off x="4794775" y="4853943"/>
              <a:ext cx="407323" cy="21809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向右箭號 46"/>
            <p:cNvSpPr/>
            <p:nvPr/>
          </p:nvSpPr>
          <p:spPr>
            <a:xfrm rot="10800000" flipH="1" flipV="1">
              <a:off x="5165833" y="4210788"/>
              <a:ext cx="407323" cy="21809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乘號 64"/>
            <p:cNvSpPr/>
            <p:nvPr/>
          </p:nvSpPr>
          <p:spPr>
            <a:xfrm>
              <a:off x="5097169" y="4581601"/>
              <a:ext cx="176990" cy="176990"/>
            </a:xfrm>
            <a:prstGeom prst="mathMultiply">
              <a:avLst>
                <a:gd name="adj1" fmla="val 4677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5108639" y="4593071"/>
              <a:ext cx="154050" cy="154051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乘號 68"/>
            <p:cNvSpPr/>
            <p:nvPr/>
          </p:nvSpPr>
          <p:spPr>
            <a:xfrm>
              <a:off x="5596773" y="4581601"/>
              <a:ext cx="176990" cy="176990"/>
            </a:xfrm>
            <a:prstGeom prst="mathMultiply">
              <a:avLst>
                <a:gd name="adj1" fmla="val 4677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5608243" y="4593071"/>
              <a:ext cx="154050" cy="154051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乘號 71"/>
            <p:cNvSpPr/>
            <p:nvPr/>
          </p:nvSpPr>
          <p:spPr>
            <a:xfrm>
              <a:off x="5346971" y="4581601"/>
              <a:ext cx="176990" cy="176990"/>
            </a:xfrm>
            <a:prstGeom prst="mathMultiply">
              <a:avLst>
                <a:gd name="adj1" fmla="val 4677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5358441" y="4593071"/>
              <a:ext cx="154050" cy="154051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乘號 74"/>
            <p:cNvSpPr/>
            <p:nvPr/>
          </p:nvSpPr>
          <p:spPr>
            <a:xfrm>
              <a:off x="4847367" y="4581601"/>
              <a:ext cx="176990" cy="176990"/>
            </a:xfrm>
            <a:prstGeom prst="mathMultiply">
              <a:avLst>
                <a:gd name="adj1" fmla="val 4677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4858837" y="4593071"/>
              <a:ext cx="154050" cy="154051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4" name="群組 83"/>
            <p:cNvGrpSpPr/>
            <p:nvPr/>
          </p:nvGrpSpPr>
          <p:grpSpPr>
            <a:xfrm>
              <a:off x="4597565" y="4581601"/>
              <a:ext cx="176990" cy="176990"/>
              <a:chOff x="4597565" y="4581601"/>
              <a:chExt cx="176990" cy="176990"/>
            </a:xfrm>
          </p:grpSpPr>
          <p:sp>
            <p:nvSpPr>
              <p:cNvPr id="78" name="乘號 77"/>
              <p:cNvSpPr/>
              <p:nvPr/>
            </p:nvSpPr>
            <p:spPr>
              <a:xfrm>
                <a:off x="4597565" y="4581601"/>
                <a:ext cx="176990" cy="176990"/>
              </a:xfrm>
              <a:prstGeom prst="mathMultiply">
                <a:avLst>
                  <a:gd name="adj1" fmla="val 4677"/>
                </a:avLst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4609035" y="4593071"/>
                <a:ext cx="154050" cy="154051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11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43</Words>
  <Application>Microsoft Office PowerPoint</Application>
  <PresentationFormat>寬螢幕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19</cp:revision>
  <dcterms:created xsi:type="dcterms:W3CDTF">2019-12-04T08:08:16Z</dcterms:created>
  <dcterms:modified xsi:type="dcterms:W3CDTF">2019-12-12T09:48:31Z</dcterms:modified>
</cp:coreProperties>
</file>