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14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40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0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1303668" y="1613762"/>
            <a:ext cx="9035546" cy="3036759"/>
            <a:chOff x="1303668" y="1613762"/>
            <a:chExt cx="9035546" cy="3036759"/>
          </a:xfrm>
        </p:grpSpPr>
        <p:sp>
          <p:nvSpPr>
            <p:cNvPr id="7" name="矩形 6"/>
            <p:cNvSpPr/>
            <p:nvPr/>
          </p:nvSpPr>
          <p:spPr>
            <a:xfrm>
              <a:off x="1311592" y="3180355"/>
              <a:ext cx="4355869" cy="1454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11592" y="2064547"/>
              <a:ext cx="4355869" cy="1115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1311592" y="3180355"/>
              <a:ext cx="4355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474633" y="2249214"/>
              <a:ext cx="0" cy="236745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2665989" y="3180354"/>
              <a:ext cx="808644" cy="13739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3489526" y="2488423"/>
              <a:ext cx="1291369" cy="6919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520800" y="2025066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Material 2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491013" y="4207427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Material 1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2320047" y="2788955"/>
                  <a:ext cx="458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47" y="2788955"/>
                  <a:ext cx="4583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2320047" y="3186273"/>
                  <a:ext cx="445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47" y="3186273"/>
                  <a:ext cx="4452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3563373" y="2324381"/>
                  <a:ext cx="447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373" y="2324381"/>
                  <a:ext cx="447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3070311" y="3778264"/>
                  <a:ext cx="433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311" y="3778264"/>
                  <a:ext cx="4339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弧形 18"/>
            <p:cNvSpPr/>
            <p:nvPr/>
          </p:nvSpPr>
          <p:spPr>
            <a:xfrm>
              <a:off x="3287261" y="2862196"/>
              <a:ext cx="454072" cy="299697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/>
            <p:cNvSpPr/>
            <p:nvPr/>
          </p:nvSpPr>
          <p:spPr>
            <a:xfrm>
              <a:off x="3247598" y="3432942"/>
              <a:ext cx="454072" cy="299697"/>
            </a:xfrm>
            <a:prstGeom prst="arc">
              <a:avLst>
                <a:gd name="adj1" fmla="val 5996292"/>
                <a:gd name="adj2" fmla="val 10375927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單箭頭接點 95"/>
            <p:cNvCxnSpPr/>
            <p:nvPr/>
          </p:nvCxnSpPr>
          <p:spPr>
            <a:xfrm flipH="1" flipV="1">
              <a:off x="3490006" y="3198974"/>
              <a:ext cx="808644" cy="1373909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303668" y="2051744"/>
                  <a:ext cx="967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668" y="2051744"/>
                  <a:ext cx="96744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文字方塊 58"/>
            <p:cNvSpPr txBox="1"/>
            <p:nvPr/>
          </p:nvSpPr>
          <p:spPr>
            <a:xfrm>
              <a:off x="1303668" y="1613762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(a) TE mode</a:t>
              </a:r>
              <a:endParaRPr lang="zh-TW" altLang="en-US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V="1">
              <a:off x="1466964" y="4364328"/>
              <a:ext cx="440576" cy="468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863110" y="4149317"/>
                  <a:ext cx="281191" cy="282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110" y="4149317"/>
                  <a:ext cx="281191" cy="282219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單箭頭接點 23"/>
            <p:cNvCxnSpPr/>
            <p:nvPr/>
          </p:nvCxnSpPr>
          <p:spPr>
            <a:xfrm rot="16200000" flipV="1">
              <a:off x="1341825" y="4222696"/>
              <a:ext cx="440576" cy="468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1405939" y="3672738"/>
                  <a:ext cx="270314" cy="282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939" y="3672738"/>
                  <a:ext cx="270314" cy="282219"/>
                </a:xfrm>
                <a:prstGeom prst="rect">
                  <a:avLst/>
                </a:prstGeom>
                <a:blipFill>
                  <a:blip r:embed="rId8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線單箭頭接點 97"/>
            <p:cNvCxnSpPr/>
            <p:nvPr/>
          </p:nvCxnSpPr>
          <p:spPr>
            <a:xfrm flipH="1" flipV="1">
              <a:off x="2413775" y="4126937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2700959" y="4288779"/>
              <a:ext cx="176990" cy="176990"/>
              <a:chOff x="4597565" y="4581601"/>
              <a:chExt cx="176990" cy="176990"/>
            </a:xfrm>
          </p:grpSpPr>
          <p:sp>
            <p:nvSpPr>
              <p:cNvPr id="27" name="乘號 26"/>
              <p:cNvSpPr/>
              <p:nvPr/>
            </p:nvSpPr>
            <p:spPr>
              <a:xfrm>
                <a:off x="4597565" y="4581601"/>
                <a:ext cx="176990" cy="176990"/>
              </a:xfrm>
              <a:prstGeom prst="mathMultiply">
                <a:avLst>
                  <a:gd name="adj1" fmla="val 4677"/>
                </a:avLst>
              </a:prstGeom>
              <a:solidFill>
                <a:srgbClr val="0000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4609035" y="4593071"/>
                <a:ext cx="154050" cy="15405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2834990" y="4243871"/>
                  <a:ext cx="624722" cy="3974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990" y="4243871"/>
                  <a:ext cx="624722" cy="397481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2042662" y="3767299"/>
                  <a:ext cx="54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662" y="3767299"/>
                  <a:ext cx="54617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群組 54"/>
            <p:cNvGrpSpPr/>
            <p:nvPr/>
          </p:nvGrpSpPr>
          <p:grpSpPr>
            <a:xfrm>
              <a:off x="4192392" y="2683665"/>
              <a:ext cx="176990" cy="176990"/>
              <a:chOff x="4597565" y="4581601"/>
              <a:chExt cx="176990" cy="176990"/>
            </a:xfrm>
          </p:grpSpPr>
          <p:sp>
            <p:nvSpPr>
              <p:cNvPr id="57" name="乘號 56"/>
              <p:cNvSpPr/>
              <p:nvPr/>
            </p:nvSpPr>
            <p:spPr>
              <a:xfrm>
                <a:off x="4597565" y="4581601"/>
                <a:ext cx="176990" cy="176990"/>
              </a:xfrm>
              <a:prstGeom prst="mathMultiply">
                <a:avLst>
                  <a:gd name="adj1" fmla="val 4677"/>
                </a:avLst>
              </a:prstGeom>
              <a:solidFill>
                <a:srgbClr val="0000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4609035" y="4593071"/>
                <a:ext cx="154050" cy="15405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4326423" y="2638757"/>
                  <a:ext cx="624723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423" y="2638757"/>
                  <a:ext cx="624723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群組 61"/>
            <p:cNvGrpSpPr/>
            <p:nvPr/>
          </p:nvGrpSpPr>
          <p:grpSpPr>
            <a:xfrm>
              <a:off x="5975421" y="1613762"/>
              <a:ext cx="4363793" cy="3021370"/>
              <a:chOff x="2077185" y="1682298"/>
              <a:chExt cx="4363793" cy="3021370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2085109" y="2093602"/>
                <a:ext cx="4355869" cy="2610066"/>
                <a:chOff x="2078759" y="2017402"/>
                <a:chExt cx="4355869" cy="2610066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2078759" y="3172691"/>
                  <a:ext cx="4355869" cy="145477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2078759" y="2056883"/>
                  <a:ext cx="4355869" cy="11158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83" name="直線接點 82"/>
                <p:cNvCxnSpPr/>
                <p:nvPr/>
              </p:nvCxnSpPr>
              <p:spPr>
                <a:xfrm>
                  <a:off x="2078759" y="3172691"/>
                  <a:ext cx="4355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/>
                <p:nvPr/>
              </p:nvCxnSpPr>
              <p:spPr>
                <a:xfrm>
                  <a:off x="4241800" y="2241550"/>
                  <a:ext cx="0" cy="2367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單箭頭接點 84"/>
                <p:cNvCxnSpPr/>
                <p:nvPr/>
              </p:nvCxnSpPr>
              <p:spPr>
                <a:xfrm flipV="1">
                  <a:off x="3433156" y="3172690"/>
                  <a:ext cx="808644" cy="137390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單箭頭接點 85"/>
                <p:cNvCxnSpPr/>
                <p:nvPr/>
              </p:nvCxnSpPr>
              <p:spPr>
                <a:xfrm flipV="1">
                  <a:off x="4256693" y="2480759"/>
                  <a:ext cx="1291369" cy="6919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文字方塊 86"/>
                <p:cNvSpPr txBox="1"/>
                <p:nvPr/>
              </p:nvSpPr>
              <p:spPr>
                <a:xfrm>
                  <a:off x="5287967" y="2017402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2</a:t>
                  </a:r>
                  <a:endParaRPr lang="zh-TW" altLang="en-US" dirty="0"/>
                </a:p>
              </p:txBody>
            </p:sp>
            <p:sp>
              <p:nvSpPr>
                <p:cNvPr id="88" name="文字方塊 87"/>
                <p:cNvSpPr txBox="1"/>
                <p:nvPr/>
              </p:nvSpPr>
              <p:spPr>
                <a:xfrm>
                  <a:off x="5258180" y="4199763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1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字方塊 88"/>
                    <p:cNvSpPr txBox="1"/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9" name="文字方塊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文字方塊 89"/>
                    <p:cNvSpPr txBox="1"/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0" name="文字方塊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文字方塊 90"/>
                    <p:cNvSpPr txBox="1"/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1" name="文字方塊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字方塊 91"/>
                    <p:cNvSpPr txBox="1"/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5" name="文字方塊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弧形 92"/>
                <p:cNvSpPr/>
                <p:nvPr/>
              </p:nvSpPr>
              <p:spPr>
                <a:xfrm>
                  <a:off x="4054428" y="2854532"/>
                  <a:ext cx="454072" cy="299697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弧形 93"/>
                <p:cNvSpPr/>
                <p:nvPr/>
              </p:nvSpPr>
              <p:spPr>
                <a:xfrm>
                  <a:off x="4014765" y="3425278"/>
                  <a:ext cx="454072" cy="299697"/>
                </a:xfrm>
                <a:prstGeom prst="arc">
                  <a:avLst>
                    <a:gd name="adj1" fmla="val 5996292"/>
                    <a:gd name="adj2" fmla="val 10375927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/>
                  <p:cNvSpPr txBox="1"/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文字方塊 79"/>
              <p:cNvSpPr txBox="1"/>
              <p:nvPr/>
            </p:nvSpPr>
            <p:spPr>
              <a:xfrm>
                <a:off x="2077185" y="1682298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(b) TM mode</a:t>
                </a:r>
                <a:endParaRPr lang="zh-TW" altLang="en-US" dirty="0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6077692" y="3672738"/>
              <a:ext cx="738362" cy="772589"/>
              <a:chOff x="6752778" y="2545320"/>
              <a:chExt cx="738362" cy="772589"/>
            </a:xfrm>
          </p:grpSpPr>
          <p:cxnSp>
            <p:nvCxnSpPr>
              <p:cNvPr id="74" name="直線單箭頭接點 73"/>
              <p:cNvCxnSpPr/>
              <p:nvPr/>
            </p:nvCxnSpPr>
            <p:spPr>
              <a:xfrm flipV="1">
                <a:off x="6813803" y="3236910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7209949" y="3021899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28" name="文字方塊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49" y="3021899"/>
                    <a:ext cx="281191" cy="2822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直線單箭頭接點 75"/>
              <p:cNvCxnSpPr/>
              <p:nvPr/>
            </p:nvCxnSpPr>
            <p:spPr>
              <a:xfrm rot="16200000" flipV="1">
                <a:off x="6688664" y="3095278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字方塊 76"/>
                  <p:cNvSpPr txBox="1"/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0" name="文字方塊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群組 63"/>
            <p:cNvGrpSpPr/>
            <p:nvPr/>
          </p:nvGrpSpPr>
          <p:grpSpPr>
            <a:xfrm>
              <a:off x="7372712" y="4243871"/>
              <a:ext cx="784401" cy="406650"/>
              <a:chOff x="5061774" y="4011114"/>
              <a:chExt cx="784401" cy="406650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5061774" y="4056022"/>
                <a:ext cx="176990" cy="176990"/>
                <a:chOff x="4597565" y="4581601"/>
                <a:chExt cx="176990" cy="176990"/>
              </a:xfrm>
            </p:grpSpPr>
            <p:sp>
              <p:nvSpPr>
                <p:cNvPr id="72" name="乘號 71"/>
                <p:cNvSpPr/>
                <p:nvPr/>
              </p:nvSpPr>
              <p:spPr>
                <a:xfrm>
                  <a:off x="4597565" y="4581601"/>
                  <a:ext cx="176990" cy="176990"/>
                </a:xfrm>
                <a:prstGeom prst="mathMultiply">
                  <a:avLst>
                    <a:gd name="adj1" fmla="val 4677"/>
                  </a:avLst>
                </a:prstGeom>
                <a:solidFill>
                  <a:srgbClr val="0000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橢圓 72"/>
                <p:cNvSpPr/>
                <p:nvPr/>
              </p:nvSpPr>
              <p:spPr>
                <a:xfrm>
                  <a:off x="4609035" y="4593071"/>
                  <a:ext cx="154050" cy="15405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字方塊 70"/>
                  <p:cNvSpPr txBox="1"/>
                  <p:nvPr/>
                </p:nvSpPr>
                <p:spPr>
                  <a:xfrm>
                    <a:off x="5195805" y="4011114"/>
                    <a:ext cx="650370" cy="4066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71" name="文字方塊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805" y="4011114"/>
                    <a:ext cx="650370" cy="40665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群組 64"/>
            <p:cNvGrpSpPr/>
            <p:nvPr/>
          </p:nvGrpSpPr>
          <p:grpSpPr>
            <a:xfrm>
              <a:off x="8864145" y="2638757"/>
              <a:ext cx="780490" cy="391261"/>
              <a:chOff x="5061774" y="4011114"/>
              <a:chExt cx="780490" cy="391261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5061774" y="4056022"/>
                <a:ext cx="176990" cy="176990"/>
                <a:chOff x="4597565" y="4581601"/>
                <a:chExt cx="176990" cy="176990"/>
              </a:xfrm>
            </p:grpSpPr>
            <p:sp>
              <p:nvSpPr>
                <p:cNvPr id="68" name="乘號 67"/>
                <p:cNvSpPr/>
                <p:nvPr/>
              </p:nvSpPr>
              <p:spPr>
                <a:xfrm>
                  <a:off x="4597565" y="4581601"/>
                  <a:ext cx="176990" cy="176990"/>
                </a:xfrm>
                <a:prstGeom prst="mathMultiply">
                  <a:avLst>
                    <a:gd name="adj1" fmla="val 4677"/>
                  </a:avLst>
                </a:prstGeom>
                <a:solidFill>
                  <a:srgbClr val="0000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4609035" y="4593071"/>
                  <a:ext cx="154050" cy="15405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字方塊 66"/>
                  <p:cNvSpPr txBox="1"/>
                  <p:nvPr/>
                </p:nvSpPr>
                <p:spPr>
                  <a:xfrm>
                    <a:off x="5195805" y="4011114"/>
                    <a:ext cx="64645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7" name="文字方塊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805" y="4011114"/>
                    <a:ext cx="646459" cy="39126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乘號 119"/>
            <p:cNvSpPr/>
            <p:nvPr/>
          </p:nvSpPr>
          <p:spPr>
            <a:xfrm>
              <a:off x="3908639" y="4002127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/>
            <p:cNvSpPr/>
            <p:nvPr/>
          </p:nvSpPr>
          <p:spPr>
            <a:xfrm>
              <a:off x="3920109" y="4013597"/>
              <a:ext cx="154050" cy="1540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3539181" y="4151168"/>
                  <a:ext cx="624723" cy="3953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181" y="4151168"/>
                  <a:ext cx="624723" cy="395365"/>
                </a:xfrm>
                <a:prstGeom prst="rect">
                  <a:avLst/>
                </a:prstGeom>
                <a:blipFill>
                  <a:blip r:embed="rId2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 flipV="1">
              <a:off x="3994904" y="3897059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4282375" y="3701262"/>
                  <a:ext cx="54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75" y="3701262"/>
                  <a:ext cx="54617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線單箭頭接點 124"/>
            <p:cNvCxnSpPr/>
            <p:nvPr/>
          </p:nvCxnSpPr>
          <p:spPr>
            <a:xfrm flipH="1" flipV="1">
              <a:off x="4121540" y="2453975"/>
              <a:ext cx="165180" cy="3043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/>
                <p:cNvSpPr txBox="1"/>
                <p:nvPr/>
              </p:nvSpPr>
              <p:spPr>
                <a:xfrm>
                  <a:off x="3794778" y="2139508"/>
                  <a:ext cx="54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2" name="文字方塊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778" y="2139508"/>
                  <a:ext cx="54617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線單箭頭接點 142"/>
            <p:cNvCxnSpPr/>
            <p:nvPr/>
          </p:nvCxnSpPr>
          <p:spPr>
            <a:xfrm flipH="1" flipV="1">
              <a:off x="8189532" y="3198974"/>
              <a:ext cx="808644" cy="1373909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乘號 143"/>
            <p:cNvSpPr/>
            <p:nvPr/>
          </p:nvSpPr>
          <p:spPr>
            <a:xfrm>
              <a:off x="8608165" y="4002127"/>
              <a:ext cx="176990" cy="176990"/>
            </a:xfrm>
            <a:prstGeom prst="mathMultiply">
              <a:avLst>
                <a:gd name="adj1" fmla="val 4677"/>
              </a:avLst>
            </a:prstGeom>
            <a:solidFill>
              <a:srgbClr val="0000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8619635" y="4013597"/>
              <a:ext cx="154050" cy="1540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6" name="直線單箭頭接點 145"/>
            <p:cNvCxnSpPr/>
            <p:nvPr/>
          </p:nvCxnSpPr>
          <p:spPr>
            <a:xfrm flipV="1">
              <a:off x="8694430" y="3897059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8981901" y="3701262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7" name="文字方塊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901" y="3701262"/>
                  <a:ext cx="51962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字方塊 147"/>
                <p:cNvSpPr txBox="1"/>
                <p:nvPr/>
              </p:nvSpPr>
              <p:spPr>
                <a:xfrm>
                  <a:off x="8182716" y="4151168"/>
                  <a:ext cx="646459" cy="3953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8" name="文字方塊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2716" y="4151168"/>
                  <a:ext cx="646459" cy="395365"/>
                </a:xfrm>
                <a:prstGeom prst="rect">
                  <a:avLst/>
                </a:prstGeom>
                <a:blipFill>
                  <a:blip r:embed="rId2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線單箭頭接點 148"/>
            <p:cNvCxnSpPr/>
            <p:nvPr/>
          </p:nvCxnSpPr>
          <p:spPr>
            <a:xfrm flipH="1" flipV="1">
              <a:off x="8781451" y="2453975"/>
              <a:ext cx="165180" cy="3043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/>
                <p:cNvSpPr txBox="1"/>
                <p:nvPr/>
              </p:nvSpPr>
              <p:spPr>
                <a:xfrm>
                  <a:off x="8454689" y="2139508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0" name="文字方塊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689" y="2139508"/>
                  <a:ext cx="51962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線單箭頭接點 150"/>
            <p:cNvCxnSpPr/>
            <p:nvPr/>
          </p:nvCxnSpPr>
          <p:spPr>
            <a:xfrm flipH="1" flipV="1">
              <a:off x="7110415" y="4167648"/>
              <a:ext cx="321028" cy="2020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151"/>
                <p:cNvSpPr txBox="1"/>
                <p:nvPr/>
              </p:nvSpPr>
              <p:spPr>
                <a:xfrm>
                  <a:off x="6739302" y="3808010"/>
                  <a:ext cx="51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2" name="文字方塊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02" y="3808010"/>
                  <a:ext cx="512513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22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2019-12-04T08:08:16Z</dcterms:created>
  <dcterms:modified xsi:type="dcterms:W3CDTF">2019-12-13T06:27:34Z</dcterms:modified>
</cp:coreProperties>
</file>