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9.png"/><Relationship Id="rId18" Type="http://schemas.openxmlformats.org/officeDocument/2006/relationships/image" Target="../media/image31.png"/><Relationship Id="rId3" Type="http://schemas.openxmlformats.org/officeDocument/2006/relationships/image" Target="../media/image22.png"/><Relationship Id="rId21" Type="http://schemas.openxmlformats.org/officeDocument/2006/relationships/image" Target="../media/image34.png"/><Relationship Id="rId7" Type="http://schemas.openxmlformats.org/officeDocument/2006/relationships/image" Target="../media/image26.png"/><Relationship Id="rId12" Type="http://schemas.openxmlformats.org/officeDocument/2006/relationships/image" Target="../media/image210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1.png"/><Relationship Id="rId16" Type="http://schemas.openxmlformats.org/officeDocument/2006/relationships/image" Target="../media/image14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10.png"/><Relationship Id="rId24" Type="http://schemas.openxmlformats.org/officeDocument/2006/relationships/image" Target="../media/image37.png"/><Relationship Id="rId5" Type="http://schemas.openxmlformats.org/officeDocument/2006/relationships/image" Target="../media/image24.png"/><Relationship Id="rId15" Type="http://schemas.openxmlformats.org/officeDocument/2006/relationships/image" Target="../media/image50.png"/><Relationship Id="rId23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2801823" y="621583"/>
            <a:ext cx="5259141" cy="4826887"/>
            <a:chOff x="4655561" y="314012"/>
            <a:chExt cx="5259141" cy="4826887"/>
          </a:xfrm>
        </p:grpSpPr>
        <p:grpSp>
          <p:nvGrpSpPr>
            <p:cNvPr id="35" name="群組 34"/>
            <p:cNvGrpSpPr/>
            <p:nvPr/>
          </p:nvGrpSpPr>
          <p:grpSpPr>
            <a:xfrm>
              <a:off x="4655561" y="314012"/>
              <a:ext cx="5259141" cy="4826887"/>
              <a:chOff x="4655561" y="314012"/>
              <a:chExt cx="5259141" cy="4826887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5558831" y="2459494"/>
                <a:ext cx="4355869" cy="821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558833" y="1109026"/>
                <a:ext cx="4355869" cy="6298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3" name="直線接點 152"/>
              <p:cNvCxnSpPr/>
              <p:nvPr/>
            </p:nvCxnSpPr>
            <p:spPr>
              <a:xfrm>
                <a:off x="5558832" y="1745414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5558832" y="664005"/>
                    <a:ext cx="1122680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664005"/>
                    <a:ext cx="1122680" cy="3815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/>
              <p:cNvSpPr/>
              <p:nvPr/>
            </p:nvSpPr>
            <p:spPr>
              <a:xfrm>
                <a:off x="5558833" y="3285059"/>
                <a:ext cx="4355869" cy="8211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8" name="直線接點 167"/>
              <p:cNvCxnSpPr/>
              <p:nvPr/>
            </p:nvCxnSpPr>
            <p:spPr>
              <a:xfrm>
                <a:off x="5558832" y="3285059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/>
              <p:cNvCxnSpPr/>
              <p:nvPr/>
            </p:nvCxnSpPr>
            <p:spPr>
              <a:xfrm>
                <a:off x="5558832" y="2459494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文字方塊 169"/>
                  <p:cNvSpPr txBox="1"/>
                  <p:nvPr/>
                </p:nvSpPr>
                <p:spPr>
                  <a:xfrm>
                    <a:off x="5558832" y="1244058"/>
                    <a:ext cx="1510606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0" name="文字方塊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1244058"/>
                    <a:ext cx="1510606" cy="3815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/>
                  <p:cNvSpPr txBox="1"/>
                  <p:nvPr/>
                </p:nvSpPr>
                <p:spPr>
                  <a:xfrm>
                    <a:off x="5558832" y="2683715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1" name="文字方塊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2683715"/>
                    <a:ext cx="946991" cy="381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文字方塊 171"/>
              <p:cNvSpPr txBox="1"/>
              <p:nvPr/>
            </p:nvSpPr>
            <p:spPr>
              <a:xfrm rot="5400000">
                <a:off x="5698582" y="1896742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……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/>
                  <p:cNvSpPr txBox="1"/>
                  <p:nvPr/>
                </p:nvSpPr>
                <p:spPr>
                  <a:xfrm>
                    <a:off x="5558832" y="3556778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3" name="文字方塊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3556778"/>
                    <a:ext cx="946991" cy="381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直線單箭頭接點 173"/>
              <p:cNvCxnSpPr/>
              <p:nvPr/>
            </p:nvCxnSpPr>
            <p:spPr>
              <a:xfrm flipV="1">
                <a:off x="9611330" y="2475019"/>
                <a:ext cx="0" cy="817853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/>
              <p:nvPr/>
            </p:nvCxnSpPr>
            <p:spPr>
              <a:xfrm>
                <a:off x="5558832" y="1100417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單箭頭接點 175"/>
              <p:cNvCxnSpPr/>
              <p:nvPr/>
            </p:nvCxnSpPr>
            <p:spPr>
              <a:xfrm flipV="1">
                <a:off x="9611330" y="1109026"/>
                <a:ext cx="0" cy="641919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9611330" y="3276848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矩形 177"/>
              <p:cNvSpPr/>
              <p:nvPr/>
            </p:nvSpPr>
            <p:spPr>
              <a:xfrm>
                <a:off x="5558833" y="4106233"/>
                <a:ext cx="4355869" cy="8211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9" name="直線接點 178"/>
              <p:cNvCxnSpPr/>
              <p:nvPr/>
            </p:nvCxnSpPr>
            <p:spPr>
              <a:xfrm>
                <a:off x="5558832" y="4106233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字方塊 179"/>
                  <p:cNvSpPr txBox="1"/>
                  <p:nvPr/>
                </p:nvSpPr>
                <p:spPr>
                  <a:xfrm>
                    <a:off x="5558832" y="4377952"/>
                    <a:ext cx="946991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r>
                      <a:rPr lang="zh-TW" altLang="en-US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0" name="文字方塊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32" y="4377952"/>
                    <a:ext cx="946991" cy="3815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直線單箭頭接點 180"/>
              <p:cNvCxnSpPr/>
              <p:nvPr/>
            </p:nvCxnSpPr>
            <p:spPr>
              <a:xfrm flipV="1">
                <a:off x="9611330" y="4098022"/>
                <a:ext cx="0" cy="829385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9611330" y="538836"/>
                <a:ext cx="0" cy="561582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字方塊 182"/>
                  <p:cNvSpPr txBox="1"/>
                  <p:nvPr/>
                </p:nvSpPr>
                <p:spPr>
                  <a:xfrm>
                    <a:off x="9133379" y="664005"/>
                    <a:ext cx="477951" cy="379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3" name="文字方塊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664005"/>
                    <a:ext cx="477951" cy="3795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字方塊 183"/>
                  <p:cNvSpPr txBox="1"/>
                  <p:nvPr/>
                </p:nvSpPr>
                <p:spPr>
                  <a:xfrm>
                    <a:off x="8953906" y="126990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4" name="文字方塊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906" y="1269904"/>
                    <a:ext cx="47795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字方塊 184"/>
                  <p:cNvSpPr txBox="1"/>
                  <p:nvPr/>
                </p:nvSpPr>
                <p:spPr>
                  <a:xfrm>
                    <a:off x="9133379" y="2747173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5" name="文字方塊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2747173"/>
                    <a:ext cx="47795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字方塊 185"/>
                  <p:cNvSpPr txBox="1"/>
                  <p:nvPr/>
                </p:nvSpPr>
                <p:spPr>
                  <a:xfrm>
                    <a:off x="9133378" y="3518010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6" name="文字方塊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8" y="3518010"/>
                    <a:ext cx="47795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字方塊 186"/>
                  <p:cNvSpPr txBox="1"/>
                  <p:nvPr/>
                </p:nvSpPr>
                <p:spPr>
                  <a:xfrm>
                    <a:off x="9133379" y="4332153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7" name="文字方塊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379" y="4332153"/>
                    <a:ext cx="47795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直線接點 187"/>
              <p:cNvCxnSpPr/>
              <p:nvPr/>
            </p:nvCxnSpPr>
            <p:spPr>
              <a:xfrm>
                <a:off x="5558832" y="4945353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>
              <a:xfrm>
                <a:off x="5558832" y="538836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字方塊 202"/>
                  <p:cNvSpPr txBox="1"/>
                  <p:nvPr/>
                </p:nvSpPr>
                <p:spPr>
                  <a:xfrm>
                    <a:off x="5009294" y="3930850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3" name="文字方塊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294" y="3930850"/>
                    <a:ext cx="7628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字方塊 203"/>
                  <p:cNvSpPr txBox="1"/>
                  <p:nvPr/>
                </p:nvSpPr>
                <p:spPr>
                  <a:xfrm>
                    <a:off x="5003069" y="3106484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4" name="文字方塊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3069" y="3106484"/>
                    <a:ext cx="76286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字方塊 206"/>
                  <p:cNvSpPr txBox="1"/>
                  <p:nvPr/>
                </p:nvSpPr>
                <p:spPr>
                  <a:xfrm>
                    <a:off x="4895080" y="1584856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7" name="文字方塊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080" y="1584856"/>
                    <a:ext cx="76286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文字方塊 208"/>
                  <p:cNvSpPr txBox="1"/>
                  <p:nvPr/>
                </p:nvSpPr>
                <p:spPr>
                  <a:xfrm>
                    <a:off x="4895080" y="860855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9" name="文字方塊 2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080" y="860855"/>
                    <a:ext cx="76286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4831229" y="4771567"/>
                    <a:ext cx="7628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3" name="文字方塊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229" y="4771567"/>
                    <a:ext cx="76286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4655561" y="314012"/>
                    <a:ext cx="10023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561" y="314012"/>
                    <a:ext cx="100238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5" name="直線單箭頭接點 154"/>
            <p:cNvCxnSpPr/>
            <p:nvPr/>
          </p:nvCxnSpPr>
          <p:spPr>
            <a:xfrm flipV="1">
              <a:off x="6872044" y="4114098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單箭頭接點 189"/>
            <p:cNvCxnSpPr/>
            <p:nvPr/>
          </p:nvCxnSpPr>
          <p:spPr>
            <a:xfrm flipH="1" flipV="1">
              <a:off x="7405859" y="4121090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/>
            <p:nvPr/>
          </p:nvCxnSpPr>
          <p:spPr>
            <a:xfrm flipV="1">
              <a:off x="7372521" y="3272856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/>
            <p:nvPr/>
          </p:nvCxnSpPr>
          <p:spPr>
            <a:xfrm flipH="1" flipV="1">
              <a:off x="7650486" y="3281182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/>
            <p:nvPr/>
          </p:nvCxnSpPr>
          <p:spPr>
            <a:xfrm flipH="1" flipV="1">
              <a:off x="7895113" y="4121090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/>
            <p:nvPr/>
          </p:nvCxnSpPr>
          <p:spPr>
            <a:xfrm flipV="1">
              <a:off x="7628325" y="2414644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/>
            <p:nvPr/>
          </p:nvCxnSpPr>
          <p:spPr>
            <a:xfrm flipH="1" flipV="1">
              <a:off x="8162140" y="2421636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/>
            <p:nvPr/>
          </p:nvCxnSpPr>
          <p:spPr>
            <a:xfrm flipV="1">
              <a:off x="7302762" y="1127308"/>
              <a:ext cx="592351" cy="59651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單箭頭接點 197"/>
            <p:cNvCxnSpPr/>
            <p:nvPr/>
          </p:nvCxnSpPr>
          <p:spPr>
            <a:xfrm flipH="1" flipV="1">
              <a:off x="7975643" y="1127308"/>
              <a:ext cx="592351" cy="596519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單箭頭接點 198"/>
            <p:cNvCxnSpPr/>
            <p:nvPr/>
          </p:nvCxnSpPr>
          <p:spPr>
            <a:xfrm flipV="1">
              <a:off x="7907040" y="575521"/>
              <a:ext cx="922969" cy="49874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單箭頭接點 199"/>
            <p:cNvCxnSpPr/>
            <p:nvPr/>
          </p:nvCxnSpPr>
          <p:spPr>
            <a:xfrm flipH="1" flipV="1">
              <a:off x="8649775" y="3281182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單箭頭接點 200"/>
            <p:cNvCxnSpPr/>
            <p:nvPr/>
          </p:nvCxnSpPr>
          <p:spPr>
            <a:xfrm flipV="1">
              <a:off x="8642108" y="2414644"/>
              <a:ext cx="489254" cy="83125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單箭頭接點 201"/>
            <p:cNvCxnSpPr/>
            <p:nvPr/>
          </p:nvCxnSpPr>
          <p:spPr>
            <a:xfrm flipV="1">
              <a:off x="7947959" y="3272856"/>
              <a:ext cx="244627" cy="82440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群組 40"/>
            <p:cNvGrpSpPr/>
            <p:nvPr/>
          </p:nvGrpSpPr>
          <p:grpSpPr>
            <a:xfrm>
              <a:off x="8493137" y="4120292"/>
              <a:ext cx="738362" cy="772589"/>
              <a:chOff x="715700" y="2593469"/>
              <a:chExt cx="738362" cy="772589"/>
            </a:xfrm>
          </p:grpSpPr>
          <p:cxnSp>
            <p:nvCxnSpPr>
              <p:cNvPr id="144" name="直線單箭頭接點 143"/>
              <p:cNvCxnSpPr/>
              <p:nvPr/>
            </p:nvCxnSpPr>
            <p:spPr>
              <a:xfrm flipV="1">
                <a:off x="776725" y="328505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1172871" y="307004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5" name="文字方塊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871" y="3070048"/>
                    <a:ext cx="281191" cy="2822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線單箭頭接點 145"/>
              <p:cNvCxnSpPr/>
              <p:nvPr/>
            </p:nvCxnSpPr>
            <p:spPr>
              <a:xfrm rot="16200000" flipV="1">
                <a:off x="651586" y="314342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字方塊 146"/>
                  <p:cNvSpPr txBox="1"/>
                  <p:nvPr/>
                </p:nvSpPr>
                <p:spPr>
                  <a:xfrm>
                    <a:off x="715700" y="259346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7" name="文字方塊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00" y="2593469"/>
                    <a:ext cx="270314" cy="2822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9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3243592" y="1739494"/>
            <a:ext cx="2042783" cy="1703518"/>
            <a:chOff x="3243592" y="1739494"/>
            <a:chExt cx="2042783" cy="1703518"/>
          </a:xfrm>
        </p:grpSpPr>
        <p:sp>
          <p:nvSpPr>
            <p:cNvPr id="6" name="平行四邊形 5"/>
            <p:cNvSpPr/>
            <p:nvPr/>
          </p:nvSpPr>
          <p:spPr>
            <a:xfrm rot="1081229">
              <a:off x="3412313" y="2541421"/>
              <a:ext cx="1705341" cy="797322"/>
            </a:xfrm>
            <a:prstGeom prst="parallelogram">
              <a:avLst/>
            </a:prstGeom>
            <a:solidFill>
              <a:srgbClr val="0000FF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/>
            <p:cNvCxnSpPr/>
            <p:nvPr/>
          </p:nvCxnSpPr>
          <p:spPr>
            <a:xfrm flipV="1">
              <a:off x="4215868" y="2108826"/>
              <a:ext cx="489254" cy="831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4398503" y="1739494"/>
                  <a:ext cx="7628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503" y="1739494"/>
                  <a:ext cx="7628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接點 7"/>
            <p:cNvCxnSpPr/>
            <p:nvPr/>
          </p:nvCxnSpPr>
          <p:spPr>
            <a:xfrm>
              <a:off x="3376613" y="2661714"/>
              <a:ext cx="1909762" cy="6477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243592" y="2013531"/>
                  <a:ext cx="7628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92" y="2013531"/>
                  <a:ext cx="7628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單箭頭接點 9"/>
            <p:cNvCxnSpPr/>
            <p:nvPr/>
          </p:nvCxnSpPr>
          <p:spPr>
            <a:xfrm>
              <a:off x="4057650" y="2767013"/>
              <a:ext cx="340853" cy="3952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4195209" y="3073680"/>
                  <a:ext cx="7628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TW" b="1" dirty="0" smtClean="0"/>
                    <a:t>??</a:t>
                  </a:r>
                  <a:endParaRPr lang="zh-TW" altLang="en-US" b="1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209" y="3073680"/>
                  <a:ext cx="7628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單箭頭接點 15"/>
            <p:cNvCxnSpPr/>
            <p:nvPr/>
          </p:nvCxnSpPr>
          <p:spPr>
            <a:xfrm>
              <a:off x="3893944" y="2885393"/>
              <a:ext cx="668263" cy="109377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3939735" y="2817794"/>
              <a:ext cx="579877" cy="22429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307186" y="2800898"/>
                  <a:ext cx="7628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186" y="2800898"/>
                  <a:ext cx="7628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單箭頭接點 26"/>
            <p:cNvCxnSpPr/>
            <p:nvPr/>
          </p:nvCxnSpPr>
          <p:spPr>
            <a:xfrm flipV="1">
              <a:off x="4214527" y="2800374"/>
              <a:ext cx="13387" cy="24615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42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1303668" y="1613762"/>
            <a:ext cx="9035546" cy="3027590"/>
            <a:chOff x="1303668" y="1613762"/>
            <a:chExt cx="9035546" cy="3027590"/>
          </a:xfrm>
        </p:grpSpPr>
        <p:sp>
          <p:nvSpPr>
            <p:cNvPr id="74" name="矩形 73"/>
            <p:cNvSpPr/>
            <p:nvPr/>
          </p:nvSpPr>
          <p:spPr>
            <a:xfrm>
              <a:off x="1311592" y="3180355"/>
              <a:ext cx="4355869" cy="1454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11592" y="2064547"/>
              <a:ext cx="4355869" cy="1115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1311592" y="3180355"/>
              <a:ext cx="4355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>
              <a:off x="3474633" y="2249214"/>
              <a:ext cx="0" cy="236745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flipV="1">
              <a:off x="2665989" y="3180354"/>
              <a:ext cx="808644" cy="1373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V="1">
              <a:off x="3489526" y="2488423"/>
              <a:ext cx="1291369" cy="6919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字方塊 79"/>
            <p:cNvSpPr txBox="1"/>
            <p:nvPr/>
          </p:nvSpPr>
          <p:spPr>
            <a:xfrm>
              <a:off x="4520800" y="2025066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Material 2</a:t>
              </a:r>
              <a:endParaRPr lang="zh-TW" altLang="en-US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4491013" y="4207427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Material 1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2320047" y="2788955"/>
                  <a:ext cx="458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47" y="2788955"/>
                  <a:ext cx="4583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2320047" y="3186273"/>
                  <a:ext cx="445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47" y="3186273"/>
                  <a:ext cx="4452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563373" y="2324381"/>
                  <a:ext cx="447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373" y="2324381"/>
                  <a:ext cx="447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3070311" y="3778264"/>
                  <a:ext cx="433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311" y="3778264"/>
                  <a:ext cx="433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弧形 85"/>
            <p:cNvSpPr/>
            <p:nvPr/>
          </p:nvSpPr>
          <p:spPr>
            <a:xfrm>
              <a:off x="3287261" y="2862196"/>
              <a:ext cx="454072" cy="299697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弧形 86"/>
            <p:cNvSpPr/>
            <p:nvPr/>
          </p:nvSpPr>
          <p:spPr>
            <a:xfrm>
              <a:off x="3247598" y="3432942"/>
              <a:ext cx="454072" cy="299697"/>
            </a:xfrm>
            <a:prstGeom prst="arc">
              <a:avLst>
                <a:gd name="adj1" fmla="val 5996292"/>
                <a:gd name="adj2" fmla="val 10375927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單箭頭接點 87"/>
            <p:cNvCxnSpPr/>
            <p:nvPr/>
          </p:nvCxnSpPr>
          <p:spPr>
            <a:xfrm flipH="1" flipV="1">
              <a:off x="3490006" y="3198974"/>
              <a:ext cx="808644" cy="137390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1303668" y="2051744"/>
                  <a:ext cx="967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668" y="2051744"/>
                  <a:ext cx="96744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字方塊 89"/>
            <p:cNvSpPr txBox="1"/>
            <p:nvPr/>
          </p:nvSpPr>
          <p:spPr>
            <a:xfrm>
              <a:off x="1303668" y="1613762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(a) TE mode</a:t>
              </a:r>
              <a:endParaRPr lang="zh-TW" altLang="en-US" dirty="0"/>
            </a:p>
          </p:txBody>
        </p:sp>
        <p:cxnSp>
          <p:nvCxnSpPr>
            <p:cNvPr id="93" name="直線單箭頭接點 92"/>
            <p:cNvCxnSpPr/>
            <p:nvPr/>
          </p:nvCxnSpPr>
          <p:spPr>
            <a:xfrm rot="16200000" flipV="1">
              <a:off x="1341825" y="4222696"/>
              <a:ext cx="440576" cy="468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1405939" y="3672738"/>
                  <a:ext cx="270314" cy="282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939" y="3672738"/>
                  <a:ext cx="270314" cy="282219"/>
                </a:xfrm>
                <a:prstGeom prst="rect">
                  <a:avLst/>
                </a:prstGeom>
                <a:blipFill>
                  <a:blip r:embed="rId7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單箭頭接點 94"/>
            <p:cNvCxnSpPr/>
            <p:nvPr/>
          </p:nvCxnSpPr>
          <p:spPr>
            <a:xfrm flipH="1" flipV="1">
              <a:off x="2413775" y="4126937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群組 95"/>
            <p:cNvGrpSpPr/>
            <p:nvPr/>
          </p:nvGrpSpPr>
          <p:grpSpPr>
            <a:xfrm>
              <a:off x="2700959" y="4288779"/>
              <a:ext cx="176990" cy="176990"/>
              <a:chOff x="4597565" y="4581601"/>
              <a:chExt cx="176990" cy="176990"/>
            </a:xfrm>
          </p:grpSpPr>
          <p:sp>
            <p:nvSpPr>
              <p:cNvPr id="153" name="乘號 152"/>
              <p:cNvSpPr/>
              <p:nvPr/>
            </p:nvSpPr>
            <p:spPr>
              <a:xfrm>
                <a:off x="4597565" y="4581601"/>
                <a:ext cx="176990" cy="176990"/>
              </a:xfrm>
              <a:prstGeom prst="mathMultiply">
                <a:avLst>
                  <a:gd name="adj1" fmla="val 4677"/>
                </a:avLst>
              </a:prstGeom>
              <a:solidFill>
                <a:srgbClr val="0000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>
                <a:off x="4609035" y="4593071"/>
                <a:ext cx="154050" cy="15405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2834990" y="4243871"/>
                  <a:ext cx="624722" cy="3974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990" y="4243871"/>
                  <a:ext cx="624722" cy="397481"/>
                </a:xfrm>
                <a:prstGeom prst="rect">
                  <a:avLst/>
                </a:prstGeom>
                <a:blipFill>
                  <a:blip r:embed="rId8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2042662" y="3767299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662" y="3767299"/>
                  <a:ext cx="54617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群組 98"/>
            <p:cNvGrpSpPr/>
            <p:nvPr/>
          </p:nvGrpSpPr>
          <p:grpSpPr>
            <a:xfrm>
              <a:off x="4192392" y="2683665"/>
              <a:ext cx="176990" cy="176990"/>
              <a:chOff x="4597565" y="4581601"/>
              <a:chExt cx="176990" cy="176990"/>
            </a:xfrm>
          </p:grpSpPr>
          <p:sp>
            <p:nvSpPr>
              <p:cNvPr id="151" name="乘號 150"/>
              <p:cNvSpPr/>
              <p:nvPr/>
            </p:nvSpPr>
            <p:spPr>
              <a:xfrm>
                <a:off x="4597565" y="4581601"/>
                <a:ext cx="176990" cy="176990"/>
              </a:xfrm>
              <a:prstGeom prst="mathMultiply">
                <a:avLst>
                  <a:gd name="adj1" fmla="val 4677"/>
                </a:avLst>
              </a:prstGeom>
              <a:solidFill>
                <a:srgbClr val="0000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橢圓 151"/>
              <p:cNvSpPr/>
              <p:nvPr/>
            </p:nvSpPr>
            <p:spPr>
              <a:xfrm>
                <a:off x="4609035" y="4593071"/>
                <a:ext cx="154050" cy="15405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326423" y="2638757"/>
                  <a:ext cx="624723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423" y="2638757"/>
                  <a:ext cx="624723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群組 100"/>
            <p:cNvGrpSpPr/>
            <p:nvPr/>
          </p:nvGrpSpPr>
          <p:grpSpPr>
            <a:xfrm>
              <a:off x="5975421" y="1613762"/>
              <a:ext cx="4363793" cy="3021370"/>
              <a:chOff x="2077185" y="1682298"/>
              <a:chExt cx="4363793" cy="3021370"/>
            </a:xfrm>
          </p:grpSpPr>
          <p:grpSp>
            <p:nvGrpSpPr>
              <p:cNvPr id="134" name="群組 133"/>
              <p:cNvGrpSpPr/>
              <p:nvPr/>
            </p:nvGrpSpPr>
            <p:grpSpPr>
              <a:xfrm>
                <a:off x="2085109" y="2093602"/>
                <a:ext cx="4355869" cy="2610066"/>
                <a:chOff x="2078759" y="2017402"/>
                <a:chExt cx="4355869" cy="2610066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2078759" y="3172691"/>
                  <a:ext cx="4355869" cy="145477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2078759" y="2056883"/>
                  <a:ext cx="4355869" cy="11158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39" name="直線接點 138"/>
                <p:cNvCxnSpPr/>
                <p:nvPr/>
              </p:nvCxnSpPr>
              <p:spPr>
                <a:xfrm>
                  <a:off x="2078759" y="3172691"/>
                  <a:ext cx="4355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>
                  <a:off x="4241800" y="2241550"/>
                  <a:ext cx="0" cy="2367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單箭頭接點 140"/>
                <p:cNvCxnSpPr/>
                <p:nvPr/>
              </p:nvCxnSpPr>
              <p:spPr>
                <a:xfrm flipV="1">
                  <a:off x="3433156" y="3172690"/>
                  <a:ext cx="808644" cy="137390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單箭頭接點 141"/>
                <p:cNvCxnSpPr/>
                <p:nvPr/>
              </p:nvCxnSpPr>
              <p:spPr>
                <a:xfrm flipV="1">
                  <a:off x="4256693" y="2480759"/>
                  <a:ext cx="1291369" cy="6919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文字方塊 142"/>
                <p:cNvSpPr txBox="1"/>
                <p:nvPr/>
              </p:nvSpPr>
              <p:spPr>
                <a:xfrm>
                  <a:off x="5287967" y="2017402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2</a:t>
                  </a:r>
                  <a:endParaRPr lang="zh-TW" altLang="en-US" dirty="0"/>
                </a:p>
              </p:txBody>
            </p:sp>
            <p:sp>
              <p:nvSpPr>
                <p:cNvPr id="144" name="文字方塊 143"/>
                <p:cNvSpPr txBox="1"/>
                <p:nvPr/>
              </p:nvSpPr>
              <p:spPr>
                <a:xfrm>
                  <a:off x="5258180" y="4199763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1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文字方塊 144"/>
                    <p:cNvSpPr txBox="1"/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9" name="文字方塊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文字方塊 145"/>
                    <p:cNvSpPr txBox="1"/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0" name="文字方塊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文字方塊 146"/>
                    <p:cNvSpPr txBox="1"/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1" name="文字方塊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文字方塊 147"/>
                    <p:cNvSpPr txBox="1"/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5" name="文字方塊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9" name="弧形 148"/>
                <p:cNvSpPr/>
                <p:nvPr/>
              </p:nvSpPr>
              <p:spPr>
                <a:xfrm>
                  <a:off x="4054428" y="2854532"/>
                  <a:ext cx="454072" cy="299697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弧形 149"/>
                <p:cNvSpPr/>
                <p:nvPr/>
              </p:nvSpPr>
              <p:spPr>
                <a:xfrm>
                  <a:off x="4014765" y="3425278"/>
                  <a:ext cx="454072" cy="299697"/>
                </a:xfrm>
                <a:prstGeom prst="arc">
                  <a:avLst>
                    <a:gd name="adj1" fmla="val 5996292"/>
                    <a:gd name="adj2" fmla="val 10375927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文字方塊 134"/>
                  <p:cNvSpPr txBox="1"/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文字方塊 135"/>
              <p:cNvSpPr txBox="1"/>
              <p:nvPr/>
            </p:nvSpPr>
            <p:spPr>
              <a:xfrm>
                <a:off x="2077185" y="1682298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(b) TM mode</a:t>
                </a:r>
                <a:endParaRPr lang="zh-TW" altLang="en-US" dirty="0"/>
              </a:p>
            </p:txBody>
          </p:sp>
        </p:grpSp>
        <p:grpSp>
          <p:nvGrpSpPr>
            <p:cNvPr id="102" name="群組 101"/>
            <p:cNvGrpSpPr/>
            <p:nvPr/>
          </p:nvGrpSpPr>
          <p:grpSpPr>
            <a:xfrm>
              <a:off x="6077692" y="3672738"/>
              <a:ext cx="270314" cy="772589"/>
              <a:chOff x="6752778" y="2545320"/>
              <a:chExt cx="270314" cy="772589"/>
            </a:xfrm>
          </p:grpSpPr>
          <p:cxnSp>
            <p:nvCxnSpPr>
              <p:cNvPr id="132" name="直線單箭頭接點 131"/>
              <p:cNvCxnSpPr/>
              <p:nvPr/>
            </p:nvCxnSpPr>
            <p:spPr>
              <a:xfrm rot="16200000" flipV="1">
                <a:off x="6688664" y="3095278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字方塊 132"/>
                  <p:cNvSpPr txBox="1"/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0" name="文字方塊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/>
            <p:cNvGrpSpPr/>
            <p:nvPr/>
          </p:nvGrpSpPr>
          <p:grpSpPr>
            <a:xfrm>
              <a:off x="7372712" y="4243871"/>
              <a:ext cx="784401" cy="397481"/>
              <a:chOff x="5061774" y="4011114"/>
              <a:chExt cx="784401" cy="397481"/>
            </a:xfrm>
          </p:grpSpPr>
          <p:grpSp>
            <p:nvGrpSpPr>
              <p:cNvPr id="126" name="群組 125"/>
              <p:cNvGrpSpPr/>
              <p:nvPr/>
            </p:nvGrpSpPr>
            <p:grpSpPr>
              <a:xfrm>
                <a:off x="5061774" y="4056022"/>
                <a:ext cx="176990" cy="176990"/>
                <a:chOff x="4597565" y="4581601"/>
                <a:chExt cx="176990" cy="176990"/>
              </a:xfrm>
            </p:grpSpPr>
            <p:sp>
              <p:nvSpPr>
                <p:cNvPr id="128" name="乘號 127"/>
                <p:cNvSpPr/>
                <p:nvPr/>
              </p:nvSpPr>
              <p:spPr>
                <a:xfrm>
                  <a:off x="4597565" y="4581601"/>
                  <a:ext cx="176990" cy="176990"/>
                </a:xfrm>
                <a:prstGeom prst="mathMultiply">
                  <a:avLst>
                    <a:gd name="adj1" fmla="val 4677"/>
                  </a:avLst>
                </a:prstGeom>
                <a:solidFill>
                  <a:srgbClr val="0000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/>
                <p:cNvSpPr/>
                <p:nvPr/>
              </p:nvSpPr>
              <p:spPr>
                <a:xfrm>
                  <a:off x="4609035" y="4593071"/>
                  <a:ext cx="154050" cy="15405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字方塊 126"/>
                  <p:cNvSpPr txBox="1"/>
                  <p:nvPr/>
                </p:nvSpPr>
                <p:spPr>
                  <a:xfrm>
                    <a:off x="5195805" y="4011114"/>
                    <a:ext cx="650370" cy="3974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7" name="文字方塊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805" y="4011114"/>
                    <a:ext cx="650370" cy="3974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4" name="群組 103"/>
            <p:cNvGrpSpPr/>
            <p:nvPr/>
          </p:nvGrpSpPr>
          <p:grpSpPr>
            <a:xfrm>
              <a:off x="8864145" y="2638757"/>
              <a:ext cx="780490" cy="391261"/>
              <a:chOff x="5061774" y="4011114"/>
              <a:chExt cx="780490" cy="391261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5061774" y="4056022"/>
                <a:ext cx="176990" cy="176990"/>
                <a:chOff x="4597565" y="4581601"/>
                <a:chExt cx="176990" cy="176990"/>
              </a:xfrm>
            </p:grpSpPr>
            <p:sp>
              <p:nvSpPr>
                <p:cNvPr id="124" name="乘號 123"/>
                <p:cNvSpPr/>
                <p:nvPr/>
              </p:nvSpPr>
              <p:spPr>
                <a:xfrm>
                  <a:off x="4597565" y="4581601"/>
                  <a:ext cx="176990" cy="176990"/>
                </a:xfrm>
                <a:prstGeom prst="mathMultiply">
                  <a:avLst>
                    <a:gd name="adj1" fmla="val 4677"/>
                  </a:avLst>
                </a:prstGeom>
                <a:solidFill>
                  <a:srgbClr val="0000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橢圓 124"/>
                <p:cNvSpPr/>
                <p:nvPr/>
              </p:nvSpPr>
              <p:spPr>
                <a:xfrm>
                  <a:off x="4609035" y="4593071"/>
                  <a:ext cx="154050" cy="15405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字方塊 122"/>
                  <p:cNvSpPr txBox="1"/>
                  <p:nvPr/>
                </p:nvSpPr>
                <p:spPr>
                  <a:xfrm>
                    <a:off x="5195805" y="4011114"/>
                    <a:ext cx="64645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3" name="文字方塊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805" y="4011114"/>
                    <a:ext cx="646459" cy="39126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乘號 104"/>
            <p:cNvSpPr/>
            <p:nvPr/>
          </p:nvSpPr>
          <p:spPr>
            <a:xfrm>
              <a:off x="3908639" y="4002127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920109" y="4013597"/>
              <a:ext cx="154050" cy="1540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3539181" y="4151168"/>
                  <a:ext cx="624723" cy="3953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181" y="4151168"/>
                  <a:ext cx="624723" cy="395365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單箭頭接點 107"/>
            <p:cNvCxnSpPr/>
            <p:nvPr/>
          </p:nvCxnSpPr>
          <p:spPr>
            <a:xfrm flipV="1">
              <a:off x="3994904" y="3897059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/>
                <p:cNvSpPr txBox="1"/>
                <p:nvPr/>
              </p:nvSpPr>
              <p:spPr>
                <a:xfrm>
                  <a:off x="4282375" y="3701262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9" name="文字方塊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75" y="3701262"/>
                  <a:ext cx="5461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線單箭頭接點 109"/>
            <p:cNvCxnSpPr/>
            <p:nvPr/>
          </p:nvCxnSpPr>
          <p:spPr>
            <a:xfrm flipH="1" flipV="1">
              <a:off x="4121540" y="2453975"/>
              <a:ext cx="165180" cy="3043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3794778" y="2139508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778" y="2139508"/>
                  <a:ext cx="54617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線單箭頭接點 111"/>
            <p:cNvCxnSpPr/>
            <p:nvPr/>
          </p:nvCxnSpPr>
          <p:spPr>
            <a:xfrm flipH="1" flipV="1">
              <a:off x="8189532" y="3198974"/>
              <a:ext cx="808644" cy="137390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乘號 112"/>
            <p:cNvSpPr/>
            <p:nvPr/>
          </p:nvSpPr>
          <p:spPr>
            <a:xfrm>
              <a:off x="8608165" y="4002127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8619635" y="4013597"/>
              <a:ext cx="154050" cy="1540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單箭頭接點 114"/>
            <p:cNvCxnSpPr/>
            <p:nvPr/>
          </p:nvCxnSpPr>
          <p:spPr>
            <a:xfrm flipV="1">
              <a:off x="8694430" y="3897059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8981901" y="3701262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901" y="3701262"/>
                  <a:ext cx="51962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8182716" y="4151168"/>
                  <a:ext cx="646459" cy="3953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2716" y="4151168"/>
                  <a:ext cx="646459" cy="395365"/>
                </a:xfrm>
                <a:prstGeom prst="rect">
                  <a:avLst/>
                </a:prstGeom>
                <a:blipFill>
                  <a:blip r:embed="rId2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線單箭頭接點 117"/>
            <p:cNvCxnSpPr/>
            <p:nvPr/>
          </p:nvCxnSpPr>
          <p:spPr>
            <a:xfrm flipH="1" flipV="1">
              <a:off x="8781451" y="2453975"/>
              <a:ext cx="165180" cy="3043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/>
                <p:cNvSpPr txBox="1"/>
                <p:nvPr/>
              </p:nvSpPr>
              <p:spPr>
                <a:xfrm>
                  <a:off x="8454689" y="2139508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9" name="文字方塊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89" y="2139508"/>
                  <a:ext cx="51962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線單箭頭接點 119"/>
            <p:cNvCxnSpPr/>
            <p:nvPr/>
          </p:nvCxnSpPr>
          <p:spPr>
            <a:xfrm flipH="1" flipV="1">
              <a:off x="7110415" y="4167648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/>
                <p:cNvSpPr txBox="1"/>
                <p:nvPr/>
              </p:nvSpPr>
              <p:spPr>
                <a:xfrm>
                  <a:off x="6739302" y="3808010"/>
                  <a:ext cx="51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1" name="文字方塊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02" y="3808010"/>
                  <a:ext cx="51251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59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009775"/>
            <a:ext cx="3552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8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35</Words>
  <Application>Microsoft Office PowerPoint</Application>
  <PresentationFormat>寬螢幕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32</cp:revision>
  <dcterms:created xsi:type="dcterms:W3CDTF">2019-12-04T08:08:16Z</dcterms:created>
  <dcterms:modified xsi:type="dcterms:W3CDTF">2019-12-19T08:12:44Z</dcterms:modified>
</cp:coreProperties>
</file>