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6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5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5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1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8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9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0A7E-AA7B-4EF6-AC6D-6E376E5648E4}" type="datetimeFigureOut">
              <a:rPr lang="zh-TW" altLang="en-US" smtClean="0"/>
              <a:t>2020/2/2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3192087" y="2035234"/>
            <a:ext cx="4634152" cy="1855121"/>
            <a:chOff x="3192087" y="2035234"/>
            <a:chExt cx="4634152" cy="1855121"/>
          </a:xfrm>
        </p:grpSpPr>
        <p:sp>
          <p:nvSpPr>
            <p:cNvPr id="4" name="矩形 3"/>
            <p:cNvSpPr/>
            <p:nvPr/>
          </p:nvSpPr>
          <p:spPr>
            <a:xfrm>
              <a:off x="3210824" y="2035234"/>
              <a:ext cx="4430684" cy="17636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 flipV="1">
              <a:off x="3192087" y="2899758"/>
              <a:ext cx="4430685" cy="173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5076498" y="2450179"/>
              <a:ext cx="661861" cy="8991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5407429" y="2035234"/>
              <a:ext cx="0" cy="185512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群組 20"/>
            <p:cNvGrpSpPr/>
            <p:nvPr/>
          </p:nvGrpSpPr>
          <p:grpSpPr>
            <a:xfrm>
              <a:off x="3395931" y="2081202"/>
              <a:ext cx="738362" cy="772589"/>
              <a:chOff x="6752778" y="2545320"/>
              <a:chExt cx="738362" cy="772589"/>
            </a:xfrm>
          </p:grpSpPr>
          <p:cxnSp>
            <p:nvCxnSpPr>
              <p:cNvPr id="17" name="直線單箭頭接點 16"/>
              <p:cNvCxnSpPr/>
              <p:nvPr/>
            </p:nvCxnSpPr>
            <p:spPr>
              <a:xfrm flipV="1">
                <a:off x="6813803" y="3236910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字方塊 17"/>
                  <p:cNvSpPr txBox="1"/>
                  <p:nvPr/>
                </p:nvSpPr>
                <p:spPr>
                  <a:xfrm>
                    <a:off x="7209949" y="3021899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8" name="文字方塊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49" y="3021899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線單箭頭接點 18"/>
              <p:cNvCxnSpPr/>
              <p:nvPr/>
            </p:nvCxnSpPr>
            <p:spPr>
              <a:xfrm rot="16200000" flipV="1">
                <a:off x="6688664" y="3095278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6752778" y="2545320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2778" y="2545320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5700278" y="2150854"/>
                  <a:ext cx="369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278" y="2150854"/>
                  <a:ext cx="3690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字方塊 22"/>
            <p:cNvSpPr txBox="1"/>
            <p:nvPr/>
          </p:nvSpPr>
          <p:spPr>
            <a:xfrm>
              <a:off x="7641508" y="271509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endParaRPr lang="zh-TW" altLang="en-US" dirty="0"/>
            </a:p>
          </p:txBody>
        </p:sp>
        <p:cxnSp>
          <p:nvCxnSpPr>
            <p:cNvPr id="24" name="直線單箭頭接點 23"/>
            <p:cNvCxnSpPr/>
            <p:nvPr/>
          </p:nvCxnSpPr>
          <p:spPr>
            <a:xfrm flipV="1">
              <a:off x="5076498" y="3349336"/>
              <a:ext cx="69089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V="1">
              <a:off x="5076498" y="2464799"/>
              <a:ext cx="0" cy="8916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5707376" y="3164670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376" y="3164670"/>
                  <a:ext cx="45871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4825220" y="2099885"/>
                  <a:ext cx="461921" cy="394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220" y="2099885"/>
                  <a:ext cx="461921" cy="394788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02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群組 72"/>
          <p:cNvGrpSpPr/>
          <p:nvPr/>
        </p:nvGrpSpPr>
        <p:grpSpPr>
          <a:xfrm>
            <a:off x="3039112" y="1524915"/>
            <a:ext cx="5245625" cy="2803245"/>
            <a:chOff x="3039112" y="1524915"/>
            <a:chExt cx="5245625" cy="2803245"/>
          </a:xfrm>
        </p:grpSpPr>
        <p:grpSp>
          <p:nvGrpSpPr>
            <p:cNvPr id="60" name="群組 59"/>
            <p:cNvGrpSpPr/>
            <p:nvPr/>
          </p:nvGrpSpPr>
          <p:grpSpPr>
            <a:xfrm>
              <a:off x="3042153" y="1928447"/>
              <a:ext cx="4355871" cy="2399713"/>
              <a:chOff x="3705093" y="-224721"/>
              <a:chExt cx="4355871" cy="648697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705093" y="2767065"/>
                <a:ext cx="4355869" cy="8211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705095" y="1416597"/>
                <a:ext cx="4355869" cy="6298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6" name="直線接點 25"/>
              <p:cNvCxnSpPr/>
              <p:nvPr/>
            </p:nvCxnSpPr>
            <p:spPr>
              <a:xfrm>
                <a:off x="3705094" y="2052985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3705095" y="3592630"/>
                <a:ext cx="4355869" cy="8211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接點 28"/>
              <p:cNvCxnSpPr/>
              <p:nvPr/>
            </p:nvCxnSpPr>
            <p:spPr>
              <a:xfrm>
                <a:off x="3705094" y="3592630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3705094" y="2767065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3705094" y="1407988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3705095" y="4413803"/>
                <a:ext cx="4355869" cy="18484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0" name="直線接點 39"/>
              <p:cNvCxnSpPr/>
              <p:nvPr/>
            </p:nvCxnSpPr>
            <p:spPr>
              <a:xfrm>
                <a:off x="3705094" y="4413804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>
                <a:off x="3705094" y="6262256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3705094" y="-224721"/>
                <a:ext cx="43558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群組 58"/>
            <p:cNvGrpSpPr/>
            <p:nvPr/>
          </p:nvGrpSpPr>
          <p:grpSpPr>
            <a:xfrm>
              <a:off x="7546375" y="3187079"/>
              <a:ext cx="738362" cy="772589"/>
              <a:chOff x="8491255" y="4325534"/>
              <a:chExt cx="738362" cy="772589"/>
            </a:xfrm>
          </p:grpSpPr>
          <p:cxnSp>
            <p:nvCxnSpPr>
              <p:cNvPr id="20" name="直線單箭頭接點 19"/>
              <p:cNvCxnSpPr/>
              <p:nvPr/>
            </p:nvCxnSpPr>
            <p:spPr>
              <a:xfrm flipV="1">
                <a:off x="8552280" y="5017124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8948426" y="4802113"/>
                    <a:ext cx="281191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8426" y="4802113"/>
                    <a:ext cx="281191" cy="282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 rot="16200000" flipV="1">
                <a:off x="8427141" y="4875492"/>
                <a:ext cx="440576" cy="468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8491255" y="4325534"/>
                    <a:ext cx="270314" cy="282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1255" y="4325534"/>
                    <a:ext cx="270314" cy="282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直線單箭頭接點 60"/>
            <p:cNvCxnSpPr/>
            <p:nvPr/>
          </p:nvCxnSpPr>
          <p:spPr>
            <a:xfrm flipV="1">
              <a:off x="5928984" y="1928447"/>
              <a:ext cx="458321" cy="6226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/>
            <p:nvPr/>
          </p:nvCxnSpPr>
          <p:spPr>
            <a:xfrm flipV="1">
              <a:off x="4610337" y="3684492"/>
              <a:ext cx="961628" cy="6226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>
              <a:off x="5664771" y="3692208"/>
              <a:ext cx="961628" cy="6226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4517531" y="3748930"/>
                  <a:ext cx="510011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531" y="3748930"/>
                  <a:ext cx="510011" cy="3786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字方塊 68"/>
                <p:cNvSpPr txBox="1"/>
                <p:nvPr/>
              </p:nvSpPr>
              <p:spPr>
                <a:xfrm>
                  <a:off x="6265715" y="3748930"/>
                  <a:ext cx="510011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>
            <p:sp>
              <p:nvSpPr>
                <p:cNvPr id="69" name="文字方塊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715" y="3748930"/>
                  <a:ext cx="510011" cy="3755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6158144" y="1524915"/>
                  <a:ext cx="543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lang="zh-TW" altLang="en-US" b="1" dirty="0"/>
                </a:p>
              </p:txBody>
            </p:sp>
          </mc:Choice>
          <mc:Fallback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144" y="1524915"/>
                  <a:ext cx="54367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字方塊 70"/>
            <p:cNvSpPr txBox="1"/>
            <p:nvPr/>
          </p:nvSpPr>
          <p:spPr>
            <a:xfrm>
              <a:off x="3039112" y="3801596"/>
              <a:ext cx="116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altLang="zh-TW" dirty="0" smtClean="0"/>
                <a:t>Material 0</a:t>
              </a:r>
              <a:endParaRPr lang="zh-TW" altLang="en-US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039112" y="2069802"/>
              <a:ext cx="121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/>
              <a:r>
                <a:rPr lang="en-US" altLang="zh-TW" dirty="0" smtClean="0"/>
                <a:t>Material m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02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40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2019-12-04T08:08:16Z</dcterms:created>
  <dcterms:modified xsi:type="dcterms:W3CDTF">2020-02-02T16:37:34Z</dcterms:modified>
</cp:coreProperties>
</file>