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E2F0D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8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46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59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25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1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89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97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84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9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79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1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0A7E-AA7B-4EF6-AC6D-6E376E5648E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53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039112" y="2199598"/>
            <a:ext cx="5245625" cy="2128562"/>
            <a:chOff x="3039112" y="2199598"/>
            <a:chExt cx="5245625" cy="2128562"/>
          </a:xfrm>
        </p:grpSpPr>
        <p:sp>
          <p:nvSpPr>
            <p:cNvPr id="28" name="矩形 27"/>
            <p:cNvSpPr/>
            <p:nvPr/>
          </p:nvSpPr>
          <p:spPr>
            <a:xfrm>
              <a:off x="3042155" y="2883391"/>
              <a:ext cx="4355869" cy="760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042155" y="3644366"/>
              <a:ext cx="4355869" cy="6837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3042154" y="3644366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042154" y="4328160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/>
            <p:cNvGrpSpPr/>
            <p:nvPr/>
          </p:nvGrpSpPr>
          <p:grpSpPr>
            <a:xfrm>
              <a:off x="7546375" y="3187079"/>
              <a:ext cx="738362" cy="772589"/>
              <a:chOff x="7546375" y="3187079"/>
              <a:chExt cx="738362" cy="772589"/>
            </a:xfrm>
          </p:grpSpPr>
          <p:cxnSp>
            <p:nvCxnSpPr>
              <p:cNvPr id="20" name="直線單箭頭接點 19"/>
              <p:cNvCxnSpPr/>
              <p:nvPr/>
            </p:nvCxnSpPr>
            <p:spPr>
              <a:xfrm flipV="1">
                <a:off x="7607400" y="3878669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8003546" y="3663658"/>
                    <a:ext cx="281191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3546" y="3663658"/>
                    <a:ext cx="281191" cy="282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/>
              <p:cNvCxnSpPr/>
              <p:nvPr/>
            </p:nvCxnSpPr>
            <p:spPr>
              <a:xfrm rot="16200000" flipV="1">
                <a:off x="7482261" y="3737037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7546375" y="3187079"/>
                    <a:ext cx="270314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6375" y="3187079"/>
                    <a:ext cx="270314" cy="282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直線單箭頭接點 64"/>
            <p:cNvCxnSpPr/>
            <p:nvPr/>
          </p:nvCxnSpPr>
          <p:spPr>
            <a:xfrm flipV="1">
              <a:off x="4915211" y="3644366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3039112" y="3801596"/>
                  <a:ext cx="1083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71" name="文字方塊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3801596"/>
                  <a:ext cx="10838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30"/>
            <p:cNvSpPr/>
            <p:nvPr/>
          </p:nvSpPr>
          <p:spPr>
            <a:xfrm>
              <a:off x="3042155" y="2199598"/>
              <a:ext cx="4355869" cy="6837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3042154" y="2883391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3039112" y="2318238"/>
                  <a:ext cx="1083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2318238"/>
                  <a:ext cx="10838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3039112" y="3071072"/>
                  <a:ext cx="10785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3071072"/>
                  <a:ext cx="107856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單箭頭接點 34"/>
            <p:cNvCxnSpPr/>
            <p:nvPr/>
          </p:nvCxnSpPr>
          <p:spPr>
            <a:xfrm flipV="1">
              <a:off x="5524964" y="2210111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5524964" y="3654878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6134717" y="3071072"/>
                  <a:ext cx="1030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717" y="3071072"/>
                  <a:ext cx="103047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單箭頭接點 5"/>
          <p:cNvCxnSpPr/>
          <p:nvPr/>
        </p:nvCxnSpPr>
        <p:spPr>
          <a:xfrm>
            <a:off x="6004560" y="2872879"/>
            <a:ext cx="0" cy="77148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02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039112" y="2199598"/>
            <a:ext cx="5245625" cy="2128562"/>
            <a:chOff x="3039112" y="2199598"/>
            <a:chExt cx="5245625" cy="2128562"/>
          </a:xfrm>
        </p:grpSpPr>
        <p:sp>
          <p:nvSpPr>
            <p:cNvPr id="28" name="矩形 27"/>
            <p:cNvSpPr/>
            <p:nvPr/>
          </p:nvSpPr>
          <p:spPr>
            <a:xfrm>
              <a:off x="3042155" y="2883391"/>
              <a:ext cx="4355869" cy="760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042155" y="3644366"/>
              <a:ext cx="4355869" cy="6837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3042154" y="3644366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042154" y="4328160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/>
            <p:cNvGrpSpPr/>
            <p:nvPr/>
          </p:nvGrpSpPr>
          <p:grpSpPr>
            <a:xfrm>
              <a:off x="7546375" y="3187079"/>
              <a:ext cx="738362" cy="772589"/>
              <a:chOff x="7546375" y="3187079"/>
              <a:chExt cx="738362" cy="772589"/>
            </a:xfrm>
          </p:grpSpPr>
          <p:cxnSp>
            <p:nvCxnSpPr>
              <p:cNvPr id="20" name="直線單箭頭接點 19"/>
              <p:cNvCxnSpPr/>
              <p:nvPr/>
            </p:nvCxnSpPr>
            <p:spPr>
              <a:xfrm flipV="1">
                <a:off x="7607400" y="3878669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8003546" y="3663658"/>
                    <a:ext cx="281191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3546" y="3663658"/>
                    <a:ext cx="281191" cy="282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/>
              <p:cNvCxnSpPr/>
              <p:nvPr/>
            </p:nvCxnSpPr>
            <p:spPr>
              <a:xfrm rot="16200000" flipV="1">
                <a:off x="7482261" y="3737037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7546375" y="3187079"/>
                    <a:ext cx="270314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6375" y="3187079"/>
                    <a:ext cx="270314" cy="282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直線單箭頭接點 64"/>
            <p:cNvCxnSpPr/>
            <p:nvPr/>
          </p:nvCxnSpPr>
          <p:spPr>
            <a:xfrm flipV="1">
              <a:off x="4915211" y="3644366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3039112" y="3801596"/>
                  <a:ext cx="1083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71" name="文字方塊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3801596"/>
                  <a:ext cx="10838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30"/>
            <p:cNvSpPr/>
            <p:nvPr/>
          </p:nvSpPr>
          <p:spPr>
            <a:xfrm>
              <a:off x="3042155" y="2199598"/>
              <a:ext cx="4355869" cy="6837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3042154" y="2883391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3039112" y="2318238"/>
                  <a:ext cx="1083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2318238"/>
                  <a:ext cx="10838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3039112" y="3071072"/>
                  <a:ext cx="10785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3071072"/>
                  <a:ext cx="107856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單箭頭接點 34"/>
            <p:cNvCxnSpPr/>
            <p:nvPr/>
          </p:nvCxnSpPr>
          <p:spPr>
            <a:xfrm flipV="1">
              <a:off x="5524964" y="2210111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5524964" y="3654878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6134717" y="3071072"/>
                  <a:ext cx="1030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=50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717" y="3071072"/>
                  <a:ext cx="103047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單箭頭接點 5"/>
          <p:cNvCxnSpPr/>
          <p:nvPr/>
        </p:nvCxnSpPr>
        <p:spPr>
          <a:xfrm>
            <a:off x="6004560" y="2872879"/>
            <a:ext cx="0" cy="77148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35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039112" y="2199598"/>
            <a:ext cx="5245625" cy="2128562"/>
            <a:chOff x="3039112" y="2199598"/>
            <a:chExt cx="5245625" cy="2128562"/>
          </a:xfrm>
        </p:grpSpPr>
        <p:sp>
          <p:nvSpPr>
            <p:cNvPr id="28" name="矩形 27"/>
            <p:cNvSpPr/>
            <p:nvPr/>
          </p:nvSpPr>
          <p:spPr>
            <a:xfrm>
              <a:off x="3042155" y="2883391"/>
              <a:ext cx="4355869" cy="760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042155" y="3644366"/>
              <a:ext cx="4355869" cy="6837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3042154" y="3644366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042154" y="4328160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/>
            <p:cNvGrpSpPr/>
            <p:nvPr/>
          </p:nvGrpSpPr>
          <p:grpSpPr>
            <a:xfrm>
              <a:off x="7546375" y="3187079"/>
              <a:ext cx="738362" cy="772589"/>
              <a:chOff x="7546375" y="3187079"/>
              <a:chExt cx="738362" cy="772589"/>
            </a:xfrm>
          </p:grpSpPr>
          <p:cxnSp>
            <p:nvCxnSpPr>
              <p:cNvPr id="20" name="直線單箭頭接點 19"/>
              <p:cNvCxnSpPr/>
              <p:nvPr/>
            </p:nvCxnSpPr>
            <p:spPr>
              <a:xfrm flipV="1">
                <a:off x="7607400" y="3878669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8003546" y="3663658"/>
                    <a:ext cx="281191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3546" y="3663658"/>
                    <a:ext cx="281191" cy="282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/>
              <p:cNvCxnSpPr/>
              <p:nvPr/>
            </p:nvCxnSpPr>
            <p:spPr>
              <a:xfrm rot="16200000" flipV="1">
                <a:off x="7482261" y="3737037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7546375" y="3187079"/>
                    <a:ext cx="270314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6375" y="3187079"/>
                    <a:ext cx="270314" cy="282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直線單箭頭接點 64"/>
            <p:cNvCxnSpPr/>
            <p:nvPr/>
          </p:nvCxnSpPr>
          <p:spPr>
            <a:xfrm flipV="1">
              <a:off x="4915211" y="3644366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3039112" y="3801596"/>
                  <a:ext cx="1083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71" name="文字方塊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3801596"/>
                  <a:ext cx="10838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30"/>
            <p:cNvSpPr/>
            <p:nvPr/>
          </p:nvSpPr>
          <p:spPr>
            <a:xfrm>
              <a:off x="3042155" y="2199598"/>
              <a:ext cx="4355869" cy="6837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3042154" y="2883391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3039112" y="2318238"/>
                  <a:ext cx="1083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2318238"/>
                  <a:ext cx="10838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3039112" y="3071072"/>
                  <a:ext cx="10785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3071072"/>
                  <a:ext cx="107856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單箭頭接點 34"/>
            <p:cNvCxnSpPr/>
            <p:nvPr/>
          </p:nvCxnSpPr>
          <p:spPr>
            <a:xfrm flipV="1">
              <a:off x="5524964" y="2210111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5524964" y="3654878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6134717" y="3071072"/>
                  <a:ext cx="11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=100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717" y="3071072"/>
                  <a:ext cx="115871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單箭頭接點 5"/>
          <p:cNvCxnSpPr/>
          <p:nvPr/>
        </p:nvCxnSpPr>
        <p:spPr>
          <a:xfrm>
            <a:off x="6004560" y="2872879"/>
            <a:ext cx="0" cy="77148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36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039112" y="2199598"/>
            <a:ext cx="5245625" cy="2128562"/>
            <a:chOff x="3039112" y="2199598"/>
            <a:chExt cx="5245625" cy="2128562"/>
          </a:xfrm>
        </p:grpSpPr>
        <p:sp>
          <p:nvSpPr>
            <p:cNvPr id="28" name="矩形 27"/>
            <p:cNvSpPr/>
            <p:nvPr/>
          </p:nvSpPr>
          <p:spPr>
            <a:xfrm>
              <a:off x="3042155" y="2883391"/>
              <a:ext cx="4355869" cy="760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042155" y="3644366"/>
              <a:ext cx="4355869" cy="6837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3042154" y="3644366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042154" y="4328160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/>
            <p:cNvGrpSpPr/>
            <p:nvPr/>
          </p:nvGrpSpPr>
          <p:grpSpPr>
            <a:xfrm>
              <a:off x="7546375" y="3187079"/>
              <a:ext cx="738362" cy="772589"/>
              <a:chOff x="7546375" y="3187079"/>
              <a:chExt cx="738362" cy="772589"/>
            </a:xfrm>
          </p:grpSpPr>
          <p:cxnSp>
            <p:nvCxnSpPr>
              <p:cNvPr id="20" name="直線單箭頭接點 19"/>
              <p:cNvCxnSpPr/>
              <p:nvPr/>
            </p:nvCxnSpPr>
            <p:spPr>
              <a:xfrm flipV="1">
                <a:off x="7607400" y="3878669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8003546" y="3663658"/>
                    <a:ext cx="281191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3546" y="3663658"/>
                    <a:ext cx="281191" cy="282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/>
              <p:cNvCxnSpPr/>
              <p:nvPr/>
            </p:nvCxnSpPr>
            <p:spPr>
              <a:xfrm rot="16200000" flipV="1">
                <a:off x="7482261" y="3737037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7546375" y="3187079"/>
                    <a:ext cx="270314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6375" y="3187079"/>
                    <a:ext cx="270314" cy="282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直線單箭頭接點 64"/>
            <p:cNvCxnSpPr/>
            <p:nvPr/>
          </p:nvCxnSpPr>
          <p:spPr>
            <a:xfrm flipV="1">
              <a:off x="4915211" y="3644366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3039112" y="3801596"/>
                  <a:ext cx="1083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71" name="文字方塊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3801596"/>
                  <a:ext cx="10838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30"/>
            <p:cNvSpPr/>
            <p:nvPr/>
          </p:nvSpPr>
          <p:spPr>
            <a:xfrm>
              <a:off x="3042155" y="2199598"/>
              <a:ext cx="4355869" cy="6837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3042154" y="2883391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3039112" y="2318238"/>
                  <a:ext cx="1083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2318238"/>
                  <a:ext cx="10838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3039112" y="3071072"/>
                  <a:ext cx="10785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3071072"/>
                  <a:ext cx="107856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單箭頭接點 34"/>
            <p:cNvCxnSpPr/>
            <p:nvPr/>
          </p:nvCxnSpPr>
          <p:spPr>
            <a:xfrm flipV="1">
              <a:off x="5524964" y="2210111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5524964" y="3654878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6134717" y="3071072"/>
                  <a:ext cx="11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=520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717" y="3071072"/>
                  <a:ext cx="115871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單箭頭接點 5"/>
          <p:cNvCxnSpPr/>
          <p:nvPr/>
        </p:nvCxnSpPr>
        <p:spPr>
          <a:xfrm>
            <a:off x="6004560" y="2872879"/>
            <a:ext cx="0" cy="77148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87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039112" y="2199598"/>
            <a:ext cx="5245625" cy="2128562"/>
            <a:chOff x="3039112" y="2199598"/>
            <a:chExt cx="5245625" cy="2128562"/>
          </a:xfrm>
        </p:grpSpPr>
        <p:sp>
          <p:nvSpPr>
            <p:cNvPr id="28" name="矩形 27"/>
            <p:cNvSpPr/>
            <p:nvPr/>
          </p:nvSpPr>
          <p:spPr>
            <a:xfrm>
              <a:off x="3042155" y="2883391"/>
              <a:ext cx="4355869" cy="760975"/>
            </a:xfrm>
            <a:prstGeom prst="rect">
              <a:avLst/>
            </a:prstGeom>
            <a:solidFill>
              <a:srgbClr val="E2F0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042155" y="3644366"/>
              <a:ext cx="4355869" cy="683793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3042154" y="3644366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042154" y="4328160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/>
            <p:cNvGrpSpPr/>
            <p:nvPr/>
          </p:nvGrpSpPr>
          <p:grpSpPr>
            <a:xfrm>
              <a:off x="7546375" y="3187079"/>
              <a:ext cx="738362" cy="772589"/>
              <a:chOff x="7546375" y="3187079"/>
              <a:chExt cx="738362" cy="772589"/>
            </a:xfrm>
          </p:grpSpPr>
          <p:cxnSp>
            <p:nvCxnSpPr>
              <p:cNvPr id="20" name="直線單箭頭接點 19"/>
              <p:cNvCxnSpPr/>
              <p:nvPr/>
            </p:nvCxnSpPr>
            <p:spPr>
              <a:xfrm flipV="1">
                <a:off x="7607400" y="3878669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8003546" y="3663658"/>
                    <a:ext cx="281191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3546" y="3663658"/>
                    <a:ext cx="281191" cy="282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/>
              <p:cNvCxnSpPr/>
              <p:nvPr/>
            </p:nvCxnSpPr>
            <p:spPr>
              <a:xfrm rot="16200000" flipV="1">
                <a:off x="7482261" y="3737037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7546375" y="3187079"/>
                    <a:ext cx="270314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6375" y="3187079"/>
                    <a:ext cx="270314" cy="282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直線單箭頭接點 64"/>
            <p:cNvCxnSpPr/>
            <p:nvPr/>
          </p:nvCxnSpPr>
          <p:spPr>
            <a:xfrm flipV="1">
              <a:off x="4915211" y="3644366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3039112" y="3801596"/>
                  <a:ext cx="1083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71" name="文字方塊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3801596"/>
                  <a:ext cx="10838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30"/>
            <p:cNvSpPr/>
            <p:nvPr/>
          </p:nvSpPr>
          <p:spPr>
            <a:xfrm>
              <a:off x="3042155" y="2199598"/>
              <a:ext cx="4355869" cy="683793"/>
            </a:xfrm>
            <a:prstGeom prst="rect">
              <a:avLst/>
            </a:prstGeom>
            <a:solidFill>
              <a:srgbClr val="DAE3F3"/>
            </a:solidFill>
            <a:ln>
              <a:solidFill>
                <a:srgbClr val="DAE3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3042154" y="2883391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3039112" y="2318238"/>
                  <a:ext cx="1083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2318238"/>
                  <a:ext cx="10838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3039112" y="3071072"/>
                  <a:ext cx="10785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3071072"/>
                  <a:ext cx="107856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單箭頭接點 34"/>
            <p:cNvCxnSpPr/>
            <p:nvPr/>
          </p:nvCxnSpPr>
          <p:spPr>
            <a:xfrm flipV="1">
              <a:off x="5524964" y="2210111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5524964" y="3654878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6134717" y="3071072"/>
                  <a:ext cx="1030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717" y="3071072"/>
                  <a:ext cx="103047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單箭頭接點 5"/>
          <p:cNvCxnSpPr/>
          <p:nvPr/>
        </p:nvCxnSpPr>
        <p:spPr>
          <a:xfrm>
            <a:off x="6004560" y="2872879"/>
            <a:ext cx="0" cy="77148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2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039112" y="2199598"/>
            <a:ext cx="5245625" cy="2128562"/>
            <a:chOff x="3039112" y="2199598"/>
            <a:chExt cx="5245625" cy="2128562"/>
          </a:xfrm>
        </p:grpSpPr>
        <p:sp>
          <p:nvSpPr>
            <p:cNvPr id="28" name="矩形 27"/>
            <p:cNvSpPr/>
            <p:nvPr/>
          </p:nvSpPr>
          <p:spPr>
            <a:xfrm>
              <a:off x="3042155" y="2883391"/>
              <a:ext cx="4355869" cy="760975"/>
            </a:xfrm>
            <a:prstGeom prst="rect">
              <a:avLst/>
            </a:prstGeom>
            <a:solidFill>
              <a:srgbClr val="E2F0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042155" y="3644366"/>
              <a:ext cx="4355869" cy="683793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3042154" y="3644366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042154" y="4328160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/>
            <p:cNvGrpSpPr/>
            <p:nvPr/>
          </p:nvGrpSpPr>
          <p:grpSpPr>
            <a:xfrm>
              <a:off x="7546375" y="3187079"/>
              <a:ext cx="738362" cy="772589"/>
              <a:chOff x="7546375" y="3187079"/>
              <a:chExt cx="738362" cy="772589"/>
            </a:xfrm>
          </p:grpSpPr>
          <p:cxnSp>
            <p:nvCxnSpPr>
              <p:cNvPr id="20" name="直線單箭頭接點 19"/>
              <p:cNvCxnSpPr/>
              <p:nvPr/>
            </p:nvCxnSpPr>
            <p:spPr>
              <a:xfrm flipV="1">
                <a:off x="7607400" y="3878669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8003546" y="3663658"/>
                    <a:ext cx="281191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3546" y="3663658"/>
                    <a:ext cx="281191" cy="282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/>
              <p:cNvCxnSpPr/>
              <p:nvPr/>
            </p:nvCxnSpPr>
            <p:spPr>
              <a:xfrm rot="16200000" flipV="1">
                <a:off x="7482261" y="3737037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7546375" y="3187079"/>
                    <a:ext cx="270314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6375" y="3187079"/>
                    <a:ext cx="270314" cy="282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直線單箭頭接點 64"/>
            <p:cNvCxnSpPr/>
            <p:nvPr/>
          </p:nvCxnSpPr>
          <p:spPr>
            <a:xfrm flipV="1">
              <a:off x="4915211" y="3644366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3039112" y="3801596"/>
                  <a:ext cx="10197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a14:m>
                  <a:r>
                    <a:rPr lang="en-US" altLang="zh-TW" dirty="0" smtClean="0"/>
                    <a:t>0</a:t>
                  </a:r>
                  <a:endParaRPr lang="zh-TW" altLang="en-US" dirty="0"/>
                </a:p>
              </p:txBody>
            </p:sp>
          </mc:Choice>
          <mc:Fallback>
            <p:sp>
              <p:nvSpPr>
                <p:cNvPr id="71" name="文字方塊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3801596"/>
                  <a:ext cx="1019766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4192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30"/>
            <p:cNvSpPr/>
            <p:nvPr/>
          </p:nvSpPr>
          <p:spPr>
            <a:xfrm>
              <a:off x="3042155" y="2199598"/>
              <a:ext cx="4355869" cy="683793"/>
            </a:xfrm>
            <a:prstGeom prst="rect">
              <a:avLst/>
            </a:prstGeom>
            <a:solidFill>
              <a:srgbClr val="DAE3F3"/>
            </a:solidFill>
            <a:ln>
              <a:solidFill>
                <a:srgbClr val="DAE3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3042154" y="2883391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3039112" y="2318238"/>
                  <a:ext cx="1083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2318238"/>
                  <a:ext cx="10838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3039112" y="3071072"/>
                  <a:ext cx="10785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3071072"/>
                  <a:ext cx="107856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單箭頭接點 34"/>
            <p:cNvCxnSpPr/>
            <p:nvPr/>
          </p:nvCxnSpPr>
          <p:spPr>
            <a:xfrm flipV="1">
              <a:off x="5524964" y="2210111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5524964" y="3654878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6134717" y="3071072"/>
                  <a:ext cx="1030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717" y="3071072"/>
                  <a:ext cx="103047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單箭頭接點 5"/>
          <p:cNvCxnSpPr/>
          <p:nvPr/>
        </p:nvCxnSpPr>
        <p:spPr>
          <a:xfrm>
            <a:off x="6004560" y="2872879"/>
            <a:ext cx="0" cy="77148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4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039112" y="2199598"/>
            <a:ext cx="5245625" cy="2128562"/>
            <a:chOff x="3039112" y="2199598"/>
            <a:chExt cx="5245625" cy="2128562"/>
          </a:xfrm>
        </p:grpSpPr>
        <p:sp>
          <p:nvSpPr>
            <p:cNvPr id="28" name="矩形 27"/>
            <p:cNvSpPr/>
            <p:nvPr/>
          </p:nvSpPr>
          <p:spPr>
            <a:xfrm>
              <a:off x="3042155" y="2883391"/>
              <a:ext cx="4355869" cy="760975"/>
            </a:xfrm>
            <a:prstGeom prst="rect">
              <a:avLst/>
            </a:prstGeom>
            <a:solidFill>
              <a:srgbClr val="E2F0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042155" y="3644366"/>
              <a:ext cx="4355869" cy="683793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3042154" y="3644366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042154" y="4328160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/>
            <p:cNvGrpSpPr/>
            <p:nvPr/>
          </p:nvGrpSpPr>
          <p:grpSpPr>
            <a:xfrm>
              <a:off x="7546375" y="3187079"/>
              <a:ext cx="738362" cy="772589"/>
              <a:chOff x="7546375" y="3187079"/>
              <a:chExt cx="738362" cy="772589"/>
            </a:xfrm>
          </p:grpSpPr>
          <p:cxnSp>
            <p:nvCxnSpPr>
              <p:cNvPr id="20" name="直線單箭頭接點 19"/>
              <p:cNvCxnSpPr/>
              <p:nvPr/>
            </p:nvCxnSpPr>
            <p:spPr>
              <a:xfrm flipV="1">
                <a:off x="7607400" y="3878669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8003546" y="3663658"/>
                    <a:ext cx="281191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3546" y="3663658"/>
                    <a:ext cx="281191" cy="282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/>
              <p:cNvCxnSpPr/>
              <p:nvPr/>
            </p:nvCxnSpPr>
            <p:spPr>
              <a:xfrm rot="16200000" flipV="1">
                <a:off x="7482261" y="3737037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7546375" y="3187079"/>
                    <a:ext cx="270314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6375" y="3187079"/>
                    <a:ext cx="270314" cy="282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直線單箭頭接點 64"/>
            <p:cNvCxnSpPr/>
            <p:nvPr/>
          </p:nvCxnSpPr>
          <p:spPr>
            <a:xfrm flipV="1">
              <a:off x="4915211" y="3644366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3039112" y="3801596"/>
                  <a:ext cx="10197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a14:m>
                  <a:r>
                    <a:rPr lang="en-US" altLang="zh-TW" dirty="0" smtClean="0"/>
                    <a:t>0</a:t>
                  </a:r>
                  <a:endParaRPr lang="zh-TW" altLang="en-US" dirty="0"/>
                </a:p>
              </p:txBody>
            </p:sp>
          </mc:Choice>
          <mc:Fallback>
            <p:sp>
              <p:nvSpPr>
                <p:cNvPr id="71" name="文字方塊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3801596"/>
                  <a:ext cx="1019766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4192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30"/>
            <p:cNvSpPr/>
            <p:nvPr/>
          </p:nvSpPr>
          <p:spPr>
            <a:xfrm>
              <a:off x="3042155" y="2199598"/>
              <a:ext cx="4355869" cy="683793"/>
            </a:xfrm>
            <a:prstGeom prst="rect">
              <a:avLst/>
            </a:prstGeom>
            <a:solidFill>
              <a:srgbClr val="DAE3F3"/>
            </a:solidFill>
            <a:ln>
              <a:solidFill>
                <a:srgbClr val="DAE3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3042154" y="2883391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3039112" y="2318238"/>
                  <a:ext cx="1083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2318238"/>
                  <a:ext cx="10838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3039112" y="3071072"/>
                  <a:ext cx="10785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3071072"/>
                  <a:ext cx="107856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單箭頭接點 34"/>
            <p:cNvCxnSpPr/>
            <p:nvPr/>
          </p:nvCxnSpPr>
          <p:spPr>
            <a:xfrm flipV="1">
              <a:off x="5524964" y="2210111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5524964" y="3654878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6134717" y="3071072"/>
                  <a:ext cx="11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717" y="3071072"/>
                  <a:ext cx="115871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單箭頭接點 5"/>
          <p:cNvCxnSpPr/>
          <p:nvPr/>
        </p:nvCxnSpPr>
        <p:spPr>
          <a:xfrm>
            <a:off x="6004560" y="2872879"/>
            <a:ext cx="0" cy="77148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9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039112" y="2199598"/>
            <a:ext cx="5245625" cy="2128562"/>
            <a:chOff x="3039112" y="2199598"/>
            <a:chExt cx="5245625" cy="2128562"/>
          </a:xfrm>
        </p:grpSpPr>
        <p:sp>
          <p:nvSpPr>
            <p:cNvPr id="28" name="矩形 27"/>
            <p:cNvSpPr/>
            <p:nvPr/>
          </p:nvSpPr>
          <p:spPr>
            <a:xfrm>
              <a:off x="3042155" y="2883391"/>
              <a:ext cx="4355869" cy="760975"/>
            </a:xfrm>
            <a:prstGeom prst="rect">
              <a:avLst/>
            </a:prstGeom>
            <a:solidFill>
              <a:srgbClr val="E2F0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042155" y="3644366"/>
              <a:ext cx="4355869" cy="683793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3042154" y="3644366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042154" y="4328160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/>
            <p:cNvGrpSpPr/>
            <p:nvPr/>
          </p:nvGrpSpPr>
          <p:grpSpPr>
            <a:xfrm>
              <a:off x="7546375" y="3187079"/>
              <a:ext cx="738362" cy="772589"/>
              <a:chOff x="7546375" y="3187079"/>
              <a:chExt cx="738362" cy="772589"/>
            </a:xfrm>
          </p:grpSpPr>
          <p:cxnSp>
            <p:nvCxnSpPr>
              <p:cNvPr id="20" name="直線單箭頭接點 19"/>
              <p:cNvCxnSpPr/>
              <p:nvPr/>
            </p:nvCxnSpPr>
            <p:spPr>
              <a:xfrm flipV="1">
                <a:off x="7607400" y="3878669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8003546" y="3663658"/>
                    <a:ext cx="281191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3546" y="3663658"/>
                    <a:ext cx="281191" cy="282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/>
              <p:cNvCxnSpPr/>
              <p:nvPr/>
            </p:nvCxnSpPr>
            <p:spPr>
              <a:xfrm rot="16200000" flipV="1">
                <a:off x="7482261" y="3737037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7546375" y="3187079"/>
                    <a:ext cx="270314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6375" y="3187079"/>
                    <a:ext cx="270314" cy="282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直線單箭頭接點 64"/>
            <p:cNvCxnSpPr/>
            <p:nvPr/>
          </p:nvCxnSpPr>
          <p:spPr>
            <a:xfrm flipV="1">
              <a:off x="4915211" y="3644366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3039112" y="3801596"/>
                  <a:ext cx="10197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a14:m>
                  <a:r>
                    <a:rPr lang="en-US" altLang="zh-TW" dirty="0" smtClean="0"/>
                    <a:t>0</a:t>
                  </a:r>
                  <a:endParaRPr lang="zh-TW" altLang="en-US" dirty="0"/>
                </a:p>
              </p:txBody>
            </p:sp>
          </mc:Choice>
          <mc:Fallback>
            <p:sp>
              <p:nvSpPr>
                <p:cNvPr id="71" name="文字方塊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3801596"/>
                  <a:ext cx="1019766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4192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30"/>
            <p:cNvSpPr/>
            <p:nvPr/>
          </p:nvSpPr>
          <p:spPr>
            <a:xfrm>
              <a:off x="3042155" y="2199598"/>
              <a:ext cx="4355869" cy="683793"/>
            </a:xfrm>
            <a:prstGeom prst="rect">
              <a:avLst/>
            </a:prstGeom>
            <a:solidFill>
              <a:srgbClr val="DAE3F3"/>
            </a:solidFill>
            <a:ln>
              <a:solidFill>
                <a:srgbClr val="DAE3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3042154" y="2883391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3039112" y="2318238"/>
                  <a:ext cx="1083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2318238"/>
                  <a:ext cx="10838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3039112" y="3071072"/>
                  <a:ext cx="10785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3071072"/>
                  <a:ext cx="107856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單箭頭接點 34"/>
            <p:cNvCxnSpPr/>
            <p:nvPr/>
          </p:nvCxnSpPr>
          <p:spPr>
            <a:xfrm flipV="1">
              <a:off x="5524964" y="2210111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5524964" y="3654878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6134717" y="3071072"/>
                  <a:ext cx="11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717" y="3071072"/>
                  <a:ext cx="115871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單箭頭接點 5"/>
          <p:cNvCxnSpPr/>
          <p:nvPr/>
        </p:nvCxnSpPr>
        <p:spPr>
          <a:xfrm>
            <a:off x="6004560" y="2872879"/>
            <a:ext cx="0" cy="77148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7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039112" y="2199598"/>
            <a:ext cx="5245625" cy="2128562"/>
            <a:chOff x="3039112" y="2199598"/>
            <a:chExt cx="5245625" cy="2128562"/>
          </a:xfrm>
        </p:grpSpPr>
        <p:sp>
          <p:nvSpPr>
            <p:cNvPr id="28" name="矩形 27"/>
            <p:cNvSpPr/>
            <p:nvPr/>
          </p:nvSpPr>
          <p:spPr>
            <a:xfrm>
              <a:off x="3042155" y="2883391"/>
              <a:ext cx="4355869" cy="7609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042155" y="3644366"/>
              <a:ext cx="4355869" cy="683793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3042154" y="3644366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042154" y="4328160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/>
            <p:cNvGrpSpPr/>
            <p:nvPr/>
          </p:nvGrpSpPr>
          <p:grpSpPr>
            <a:xfrm>
              <a:off x="7546375" y="3187079"/>
              <a:ext cx="738362" cy="772589"/>
              <a:chOff x="7546375" y="3187079"/>
              <a:chExt cx="738362" cy="772589"/>
            </a:xfrm>
          </p:grpSpPr>
          <p:cxnSp>
            <p:nvCxnSpPr>
              <p:cNvPr id="20" name="直線單箭頭接點 19"/>
              <p:cNvCxnSpPr/>
              <p:nvPr/>
            </p:nvCxnSpPr>
            <p:spPr>
              <a:xfrm flipV="1">
                <a:off x="7607400" y="3878669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8003546" y="3663658"/>
                    <a:ext cx="281191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3546" y="3663658"/>
                    <a:ext cx="281191" cy="282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/>
              <p:cNvCxnSpPr/>
              <p:nvPr/>
            </p:nvCxnSpPr>
            <p:spPr>
              <a:xfrm rot="16200000" flipV="1">
                <a:off x="7482261" y="3737037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7546375" y="3187079"/>
                    <a:ext cx="270314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6375" y="3187079"/>
                    <a:ext cx="270314" cy="282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直線單箭頭接點 64"/>
            <p:cNvCxnSpPr/>
            <p:nvPr/>
          </p:nvCxnSpPr>
          <p:spPr>
            <a:xfrm flipV="1">
              <a:off x="4915211" y="3644366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3039112" y="3801596"/>
                  <a:ext cx="1083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71" name="文字方塊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3801596"/>
                  <a:ext cx="10838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30"/>
            <p:cNvSpPr/>
            <p:nvPr/>
          </p:nvSpPr>
          <p:spPr>
            <a:xfrm>
              <a:off x="3042155" y="2199598"/>
              <a:ext cx="4355869" cy="6837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3042154" y="2883391"/>
              <a:ext cx="435586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3039112" y="2318238"/>
                  <a:ext cx="1083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2318238"/>
                  <a:ext cx="10838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3039112" y="3071072"/>
                  <a:ext cx="472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12" y="3071072"/>
                  <a:ext cx="47262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單箭頭接點 34"/>
            <p:cNvCxnSpPr/>
            <p:nvPr/>
          </p:nvCxnSpPr>
          <p:spPr>
            <a:xfrm flipV="1">
              <a:off x="5524964" y="2210111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5524964" y="3654878"/>
              <a:ext cx="609753" cy="6627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6134717" y="3071072"/>
                  <a:ext cx="472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717" y="3071072"/>
                  <a:ext cx="4726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單箭頭接點 5"/>
          <p:cNvCxnSpPr/>
          <p:nvPr/>
        </p:nvCxnSpPr>
        <p:spPr>
          <a:xfrm>
            <a:off x="6004560" y="2872879"/>
            <a:ext cx="0" cy="77148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4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266</Words>
  <Application>Microsoft Office PowerPoint</Application>
  <PresentationFormat>寬螢幕</PresentationFormat>
  <Paragraphs>54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20</cp:revision>
  <dcterms:created xsi:type="dcterms:W3CDTF">2019-12-04T08:08:16Z</dcterms:created>
  <dcterms:modified xsi:type="dcterms:W3CDTF">2020-02-04T01:39:31Z</dcterms:modified>
</cp:coreProperties>
</file>