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563FD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8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46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59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253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1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89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97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84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97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79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15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20A7E-AA7B-4EF6-AC6D-6E376E5648E4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53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2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34" Type="http://schemas.openxmlformats.org/officeDocument/2006/relationships/image" Target="../media/image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1.png"/><Relationship Id="rId33" Type="http://schemas.openxmlformats.org/officeDocument/2006/relationships/image" Target="../media/image43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32" Type="http://schemas.openxmlformats.org/officeDocument/2006/relationships/image" Target="../media/image42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.png"/><Relationship Id="rId36" Type="http://schemas.openxmlformats.org/officeDocument/2006/relationships/image" Target="../media/image8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31" Type="http://schemas.openxmlformats.org/officeDocument/2006/relationships/image" Target="../media/image41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3.png"/><Relationship Id="rId30" Type="http://schemas.openxmlformats.org/officeDocument/2006/relationships/image" Target="../media/image40.png"/><Relationship Id="rId35" Type="http://schemas.openxmlformats.org/officeDocument/2006/relationships/image" Target="../media/image7.png"/><Relationship Id="rId8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3.png"/><Relationship Id="rId26" Type="http://schemas.openxmlformats.org/officeDocument/2006/relationships/image" Target="../media/image10.png"/><Relationship Id="rId39" Type="http://schemas.openxmlformats.org/officeDocument/2006/relationships/image" Target="../media/image50.png"/><Relationship Id="rId21" Type="http://schemas.openxmlformats.org/officeDocument/2006/relationships/image" Target="../media/image36.png"/><Relationship Id="rId34" Type="http://schemas.openxmlformats.org/officeDocument/2006/relationships/image" Target="../media/image45.png"/><Relationship Id="rId42" Type="http://schemas.openxmlformats.org/officeDocument/2006/relationships/image" Target="../media/image41.png"/><Relationship Id="rId47" Type="http://schemas.openxmlformats.org/officeDocument/2006/relationships/image" Target="../media/image54.png"/><Relationship Id="rId7" Type="http://schemas.openxmlformats.org/officeDocument/2006/relationships/image" Target="../media/image22.png"/><Relationship Id="rId20" Type="http://schemas.openxmlformats.org/officeDocument/2006/relationships/image" Target="../media/image35.png"/><Relationship Id="rId29" Type="http://schemas.openxmlformats.org/officeDocument/2006/relationships/image" Target="../media/image13.png"/><Relationship Id="rId2" Type="http://schemas.openxmlformats.org/officeDocument/2006/relationships/image" Target="../media/image17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39.png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32" Type="http://schemas.openxmlformats.org/officeDocument/2006/relationships/image" Target="../media/image16.png"/><Relationship Id="rId37" Type="http://schemas.openxmlformats.org/officeDocument/2006/relationships/image" Target="../media/image48.png"/><Relationship Id="rId40" Type="http://schemas.openxmlformats.org/officeDocument/2006/relationships/image" Target="../media/image51.png"/><Relationship Id="rId45" Type="http://schemas.openxmlformats.org/officeDocument/2006/relationships/image" Target="../media/image52.png"/><Relationship Id="rId23" Type="http://schemas.openxmlformats.org/officeDocument/2006/relationships/image" Target="../media/image38.png"/><Relationship Id="rId28" Type="http://schemas.openxmlformats.org/officeDocument/2006/relationships/image" Target="../media/image12.png"/><Relationship Id="rId5" Type="http://schemas.openxmlformats.org/officeDocument/2006/relationships/image" Target="../media/image20.png"/><Relationship Id="rId36" Type="http://schemas.openxmlformats.org/officeDocument/2006/relationships/image" Target="../media/image47.png"/><Relationship Id="rId49" Type="http://schemas.openxmlformats.org/officeDocument/2006/relationships/image" Target="../media/image56.png"/><Relationship Id="rId19" Type="http://schemas.openxmlformats.org/officeDocument/2006/relationships/image" Target="../media/image34.png"/><Relationship Id="rId10" Type="http://schemas.openxmlformats.org/officeDocument/2006/relationships/image" Target="../media/image25.png"/><Relationship Id="rId31" Type="http://schemas.openxmlformats.org/officeDocument/2006/relationships/image" Target="../media/image15.png"/><Relationship Id="rId44" Type="http://schemas.openxmlformats.org/officeDocument/2006/relationships/image" Target="../media/image43.png"/><Relationship Id="rId22" Type="http://schemas.openxmlformats.org/officeDocument/2006/relationships/image" Target="../media/image37.png"/><Relationship Id="rId27" Type="http://schemas.openxmlformats.org/officeDocument/2006/relationships/image" Target="../media/image11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30" Type="http://schemas.openxmlformats.org/officeDocument/2006/relationships/image" Target="../media/image14.png"/><Relationship Id="rId35" Type="http://schemas.openxmlformats.org/officeDocument/2006/relationships/image" Target="../media/image46.png"/><Relationship Id="rId43" Type="http://schemas.openxmlformats.org/officeDocument/2006/relationships/image" Target="../media/image42.png"/><Relationship Id="rId48" Type="http://schemas.openxmlformats.org/officeDocument/2006/relationships/image" Target="../media/image55.png"/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25" Type="http://schemas.openxmlformats.org/officeDocument/2006/relationships/image" Target="../media/image9.png"/><Relationship Id="rId33" Type="http://schemas.openxmlformats.org/officeDocument/2006/relationships/image" Target="../media/image44.png"/><Relationship Id="rId38" Type="http://schemas.openxmlformats.org/officeDocument/2006/relationships/image" Target="../media/image49.png"/><Relationship Id="rId46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0"/>
          <p:cNvGrpSpPr/>
          <p:nvPr/>
        </p:nvGrpSpPr>
        <p:grpSpPr>
          <a:xfrm>
            <a:off x="3270775" y="1072374"/>
            <a:ext cx="5259141" cy="4826887"/>
            <a:chOff x="4655561" y="314012"/>
            <a:chExt cx="5259141" cy="4826887"/>
          </a:xfrm>
        </p:grpSpPr>
        <p:grpSp>
          <p:nvGrpSpPr>
            <p:cNvPr id="32" name="群組 31"/>
            <p:cNvGrpSpPr/>
            <p:nvPr/>
          </p:nvGrpSpPr>
          <p:grpSpPr>
            <a:xfrm>
              <a:off x="4655561" y="314012"/>
              <a:ext cx="5259141" cy="4826887"/>
              <a:chOff x="4655561" y="314012"/>
              <a:chExt cx="5259141" cy="4826887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5558831" y="2459494"/>
                <a:ext cx="4355869" cy="82117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5558833" y="1109026"/>
                <a:ext cx="4355869" cy="6298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58" name="直線接點 57"/>
              <p:cNvCxnSpPr/>
              <p:nvPr/>
            </p:nvCxnSpPr>
            <p:spPr>
              <a:xfrm>
                <a:off x="5558832" y="1745414"/>
                <a:ext cx="43558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文字方塊 61"/>
                  <p:cNvSpPr txBox="1"/>
                  <p:nvPr/>
                </p:nvSpPr>
                <p:spPr>
                  <a:xfrm>
                    <a:off x="5558832" y="664005"/>
                    <a:ext cx="1122680" cy="3815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59" name="文字方塊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8832" y="664005"/>
                    <a:ext cx="1122680" cy="38151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58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3" name="矩形 62"/>
              <p:cNvSpPr/>
              <p:nvPr/>
            </p:nvSpPr>
            <p:spPr>
              <a:xfrm>
                <a:off x="5558833" y="3285059"/>
                <a:ext cx="4355869" cy="82117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4" name="直線接點 63"/>
              <p:cNvCxnSpPr/>
              <p:nvPr/>
            </p:nvCxnSpPr>
            <p:spPr>
              <a:xfrm>
                <a:off x="5558832" y="3285059"/>
                <a:ext cx="43558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接點 65"/>
              <p:cNvCxnSpPr/>
              <p:nvPr/>
            </p:nvCxnSpPr>
            <p:spPr>
              <a:xfrm>
                <a:off x="5558832" y="2459494"/>
                <a:ext cx="43558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字方塊 73"/>
                  <p:cNvSpPr txBox="1"/>
                  <p:nvPr/>
                </p:nvSpPr>
                <p:spPr>
                  <a:xfrm>
                    <a:off x="5558832" y="1244058"/>
                    <a:ext cx="1510606" cy="3815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a14:m>
                    <a:r>
                      <a:rPr lang="zh-TW" altLang="en-US" dirty="0" smtClean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70" name="文字方塊 1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8832" y="1244058"/>
                    <a:ext cx="1510606" cy="38151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322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字方塊 74"/>
                  <p:cNvSpPr txBox="1"/>
                  <p:nvPr/>
                </p:nvSpPr>
                <p:spPr>
                  <a:xfrm>
                    <a:off x="5558832" y="2683715"/>
                    <a:ext cx="946991" cy="3815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a14:m>
                    <a:r>
                      <a:rPr lang="zh-TW" altLang="en-US" dirty="0" smtClean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71" name="文字方塊 1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8832" y="2683715"/>
                    <a:ext cx="946991" cy="38151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22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6" name="文字方塊 75"/>
              <p:cNvSpPr txBox="1"/>
              <p:nvPr/>
            </p:nvSpPr>
            <p:spPr>
              <a:xfrm rot="5400000">
                <a:off x="5698582" y="1896742"/>
                <a:ext cx="5164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……</a:t>
                </a:r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文字方塊 76"/>
                  <p:cNvSpPr txBox="1"/>
                  <p:nvPr/>
                </p:nvSpPr>
                <p:spPr>
                  <a:xfrm>
                    <a:off x="5558832" y="3556778"/>
                    <a:ext cx="946991" cy="3815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a14:m>
                    <a:r>
                      <a:rPr lang="zh-TW" altLang="en-US" dirty="0" smtClean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73" name="文字方塊 1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8832" y="3556778"/>
                    <a:ext cx="946991" cy="38151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58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直線單箭頭接點 77"/>
              <p:cNvCxnSpPr/>
              <p:nvPr/>
            </p:nvCxnSpPr>
            <p:spPr>
              <a:xfrm flipV="1">
                <a:off x="9611330" y="2475019"/>
                <a:ext cx="0" cy="817853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直線接點 78"/>
              <p:cNvCxnSpPr/>
              <p:nvPr/>
            </p:nvCxnSpPr>
            <p:spPr>
              <a:xfrm>
                <a:off x="5558832" y="1100417"/>
                <a:ext cx="43558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/>
              <p:nvPr/>
            </p:nvCxnSpPr>
            <p:spPr>
              <a:xfrm flipV="1">
                <a:off x="9611330" y="1109026"/>
                <a:ext cx="0" cy="641919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直線單箭頭接點 80"/>
              <p:cNvCxnSpPr/>
              <p:nvPr/>
            </p:nvCxnSpPr>
            <p:spPr>
              <a:xfrm flipV="1">
                <a:off x="9611330" y="3276848"/>
                <a:ext cx="0" cy="829385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矩形 81"/>
              <p:cNvSpPr/>
              <p:nvPr/>
            </p:nvSpPr>
            <p:spPr>
              <a:xfrm>
                <a:off x="5558833" y="4106233"/>
                <a:ext cx="4355869" cy="82117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3" name="直線接點 82"/>
              <p:cNvCxnSpPr/>
              <p:nvPr/>
            </p:nvCxnSpPr>
            <p:spPr>
              <a:xfrm>
                <a:off x="5558832" y="4106233"/>
                <a:ext cx="43558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文字方塊 83"/>
                  <p:cNvSpPr txBox="1"/>
                  <p:nvPr/>
                </p:nvSpPr>
                <p:spPr>
                  <a:xfrm>
                    <a:off x="5558832" y="4377952"/>
                    <a:ext cx="946991" cy="3815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oMath>
                    </a14:m>
                    <a:r>
                      <a:rPr lang="zh-TW" altLang="en-US" dirty="0" smtClean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oMath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80" name="文字方塊 1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8832" y="4377952"/>
                    <a:ext cx="946991" cy="38151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22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直線單箭頭接點 84"/>
              <p:cNvCxnSpPr/>
              <p:nvPr/>
            </p:nvCxnSpPr>
            <p:spPr>
              <a:xfrm flipV="1">
                <a:off x="9611330" y="4098022"/>
                <a:ext cx="0" cy="829385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直線單箭頭接點 85"/>
              <p:cNvCxnSpPr/>
              <p:nvPr/>
            </p:nvCxnSpPr>
            <p:spPr>
              <a:xfrm flipV="1">
                <a:off x="9611330" y="538836"/>
                <a:ext cx="0" cy="561582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文字方塊 86"/>
                  <p:cNvSpPr txBox="1"/>
                  <p:nvPr/>
                </p:nvSpPr>
                <p:spPr>
                  <a:xfrm>
                    <a:off x="9133379" y="664005"/>
                    <a:ext cx="477951" cy="3795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83" name="文字方塊 1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33379" y="664005"/>
                    <a:ext cx="477951" cy="37952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文字方塊 87"/>
                  <p:cNvSpPr txBox="1"/>
                  <p:nvPr/>
                </p:nvSpPr>
                <p:spPr>
                  <a:xfrm>
                    <a:off x="8953906" y="1269904"/>
                    <a:ext cx="47795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84" name="文字方塊 1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53906" y="1269904"/>
                    <a:ext cx="477951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38462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文字方塊 88"/>
                  <p:cNvSpPr txBox="1"/>
                  <p:nvPr/>
                </p:nvSpPr>
                <p:spPr>
                  <a:xfrm>
                    <a:off x="9133379" y="2747173"/>
                    <a:ext cx="47795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85" name="文字方塊 1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33379" y="2747173"/>
                    <a:ext cx="477951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文字方塊 89"/>
                  <p:cNvSpPr txBox="1"/>
                  <p:nvPr/>
                </p:nvSpPr>
                <p:spPr>
                  <a:xfrm>
                    <a:off x="9133378" y="3518010"/>
                    <a:ext cx="47795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86" name="文字方塊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33378" y="3518010"/>
                    <a:ext cx="477951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文字方塊 90"/>
                  <p:cNvSpPr txBox="1"/>
                  <p:nvPr/>
                </p:nvSpPr>
                <p:spPr>
                  <a:xfrm>
                    <a:off x="9133379" y="4332153"/>
                    <a:ext cx="47795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87" name="文字方塊 1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33379" y="4332153"/>
                    <a:ext cx="477951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2" name="直線接點 91"/>
              <p:cNvCxnSpPr/>
              <p:nvPr/>
            </p:nvCxnSpPr>
            <p:spPr>
              <a:xfrm>
                <a:off x="5558832" y="4945353"/>
                <a:ext cx="43558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接點 92"/>
              <p:cNvCxnSpPr/>
              <p:nvPr/>
            </p:nvCxnSpPr>
            <p:spPr>
              <a:xfrm>
                <a:off x="5558832" y="538836"/>
                <a:ext cx="43558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文字方塊 93"/>
                  <p:cNvSpPr txBox="1"/>
                  <p:nvPr/>
                </p:nvSpPr>
                <p:spPr>
                  <a:xfrm>
                    <a:off x="5009294" y="3930850"/>
                    <a:ext cx="7628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03" name="文字方塊 2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9294" y="3930850"/>
                    <a:ext cx="762866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文字方塊 94"/>
                  <p:cNvSpPr txBox="1"/>
                  <p:nvPr/>
                </p:nvSpPr>
                <p:spPr>
                  <a:xfrm>
                    <a:off x="5003069" y="3106484"/>
                    <a:ext cx="7628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04" name="文字方塊 2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3069" y="3106484"/>
                    <a:ext cx="762866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文字方塊 95"/>
                  <p:cNvSpPr txBox="1"/>
                  <p:nvPr/>
                </p:nvSpPr>
                <p:spPr>
                  <a:xfrm>
                    <a:off x="4895080" y="1584856"/>
                    <a:ext cx="7628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07" name="文字方塊 2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5080" y="1584856"/>
                    <a:ext cx="762866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文字方塊 96"/>
                  <p:cNvSpPr txBox="1"/>
                  <p:nvPr/>
                </p:nvSpPr>
                <p:spPr>
                  <a:xfrm>
                    <a:off x="4895080" y="860855"/>
                    <a:ext cx="7628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09" name="文字方塊 2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5080" y="860855"/>
                    <a:ext cx="762866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文字方塊 97"/>
                  <p:cNvSpPr txBox="1"/>
                  <p:nvPr/>
                </p:nvSpPr>
                <p:spPr>
                  <a:xfrm>
                    <a:off x="4831229" y="4771567"/>
                    <a:ext cx="7628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53" name="文字方塊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1229" y="4771567"/>
                    <a:ext cx="762866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文字方塊 98"/>
                  <p:cNvSpPr txBox="1"/>
                  <p:nvPr/>
                </p:nvSpPr>
                <p:spPr>
                  <a:xfrm>
                    <a:off x="4655561" y="314012"/>
                    <a:ext cx="100238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54" name="文字方塊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5561" y="314012"/>
                    <a:ext cx="1002385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直線單箭頭接點 32"/>
            <p:cNvCxnSpPr/>
            <p:nvPr/>
          </p:nvCxnSpPr>
          <p:spPr>
            <a:xfrm flipV="1">
              <a:off x="6872044" y="4114098"/>
              <a:ext cx="489254" cy="831256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 flipH="1" flipV="1">
              <a:off x="7405859" y="4121090"/>
              <a:ext cx="489254" cy="831256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單箭頭接點 34"/>
            <p:cNvCxnSpPr/>
            <p:nvPr/>
          </p:nvCxnSpPr>
          <p:spPr>
            <a:xfrm flipV="1">
              <a:off x="7372521" y="3272856"/>
              <a:ext cx="244627" cy="824404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/>
            <p:nvPr/>
          </p:nvCxnSpPr>
          <p:spPr>
            <a:xfrm flipH="1" flipV="1">
              <a:off x="7650486" y="3281182"/>
              <a:ext cx="244627" cy="824404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/>
            <p:nvPr/>
          </p:nvCxnSpPr>
          <p:spPr>
            <a:xfrm flipH="1" flipV="1">
              <a:off x="7895113" y="4121090"/>
              <a:ext cx="489254" cy="831256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/>
            <p:nvPr/>
          </p:nvCxnSpPr>
          <p:spPr>
            <a:xfrm flipV="1">
              <a:off x="7628325" y="2414644"/>
              <a:ext cx="489254" cy="831256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/>
            <p:nvPr/>
          </p:nvCxnSpPr>
          <p:spPr>
            <a:xfrm flipH="1" flipV="1">
              <a:off x="8162140" y="2421636"/>
              <a:ext cx="489254" cy="831256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/>
            <p:nvPr/>
          </p:nvCxnSpPr>
          <p:spPr>
            <a:xfrm flipV="1">
              <a:off x="7302762" y="1127308"/>
              <a:ext cx="592351" cy="596519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/>
            <p:nvPr/>
          </p:nvCxnSpPr>
          <p:spPr>
            <a:xfrm flipH="1" flipV="1">
              <a:off x="7975643" y="1127308"/>
              <a:ext cx="592351" cy="596519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/>
            <p:nvPr/>
          </p:nvCxnSpPr>
          <p:spPr>
            <a:xfrm flipV="1">
              <a:off x="7907040" y="575521"/>
              <a:ext cx="922969" cy="498746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/>
            <p:nvPr/>
          </p:nvCxnSpPr>
          <p:spPr>
            <a:xfrm flipH="1" flipV="1">
              <a:off x="8649775" y="3281182"/>
              <a:ext cx="244627" cy="824404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/>
            <p:nvPr/>
          </p:nvCxnSpPr>
          <p:spPr>
            <a:xfrm flipV="1">
              <a:off x="8642108" y="2414644"/>
              <a:ext cx="489254" cy="831256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/>
            <p:nvPr/>
          </p:nvCxnSpPr>
          <p:spPr>
            <a:xfrm flipV="1">
              <a:off x="7947959" y="3272856"/>
              <a:ext cx="244627" cy="824404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群組 50"/>
            <p:cNvGrpSpPr/>
            <p:nvPr/>
          </p:nvGrpSpPr>
          <p:grpSpPr>
            <a:xfrm>
              <a:off x="8493137" y="4120292"/>
              <a:ext cx="738362" cy="772589"/>
              <a:chOff x="715700" y="2593469"/>
              <a:chExt cx="738362" cy="772589"/>
            </a:xfrm>
          </p:grpSpPr>
          <p:cxnSp>
            <p:nvCxnSpPr>
              <p:cNvPr id="52" name="直線單箭頭接點 51"/>
              <p:cNvCxnSpPr/>
              <p:nvPr/>
            </p:nvCxnSpPr>
            <p:spPr>
              <a:xfrm flipV="1">
                <a:off x="776725" y="3285059"/>
                <a:ext cx="440576" cy="4685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文字方塊 52"/>
                  <p:cNvSpPr txBox="1"/>
                  <p:nvPr/>
                </p:nvSpPr>
                <p:spPr>
                  <a:xfrm>
                    <a:off x="1172871" y="3070048"/>
                    <a:ext cx="281191" cy="2822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45" name="文字方塊 1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2871" y="3070048"/>
                    <a:ext cx="281191" cy="28221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直線單箭頭接點 53"/>
              <p:cNvCxnSpPr/>
              <p:nvPr/>
            </p:nvCxnSpPr>
            <p:spPr>
              <a:xfrm rot="16200000" flipV="1">
                <a:off x="651586" y="3143427"/>
                <a:ext cx="440576" cy="4685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文字方塊 54"/>
                  <p:cNvSpPr txBox="1"/>
                  <p:nvPr/>
                </p:nvSpPr>
                <p:spPr>
                  <a:xfrm>
                    <a:off x="715700" y="2593469"/>
                    <a:ext cx="270314" cy="2822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47" name="文字方塊 1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700" y="2593469"/>
                    <a:ext cx="270314" cy="28221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276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49802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962925" y="702970"/>
            <a:ext cx="9500969" cy="5673034"/>
            <a:chOff x="962925" y="702970"/>
            <a:chExt cx="9500969" cy="5673034"/>
          </a:xfrm>
        </p:grpSpPr>
        <p:sp>
          <p:nvSpPr>
            <p:cNvPr id="46" name="矩形 45"/>
            <p:cNvSpPr/>
            <p:nvPr/>
          </p:nvSpPr>
          <p:spPr>
            <a:xfrm>
              <a:off x="2536712" y="3589792"/>
              <a:ext cx="7589325" cy="82117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2536715" y="2239324"/>
              <a:ext cx="7589325" cy="629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48" name="直線接點 47"/>
            <p:cNvCxnSpPr/>
            <p:nvPr/>
          </p:nvCxnSpPr>
          <p:spPr>
            <a:xfrm>
              <a:off x="2536714" y="2875712"/>
              <a:ext cx="75893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2536715" y="4415357"/>
              <a:ext cx="7589325" cy="8211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1" name="直線接點 50"/>
            <p:cNvCxnSpPr/>
            <p:nvPr/>
          </p:nvCxnSpPr>
          <p:spPr>
            <a:xfrm>
              <a:off x="2536714" y="4415357"/>
              <a:ext cx="75893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2536714" y="3589792"/>
              <a:ext cx="75893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2536714" y="2230715"/>
              <a:ext cx="75893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2536715" y="5236531"/>
              <a:ext cx="7589325" cy="82117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2" name="直線接點 61"/>
            <p:cNvCxnSpPr/>
            <p:nvPr/>
          </p:nvCxnSpPr>
          <p:spPr>
            <a:xfrm>
              <a:off x="2536714" y="5236531"/>
              <a:ext cx="75893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群組 84"/>
            <p:cNvGrpSpPr/>
            <p:nvPr/>
          </p:nvGrpSpPr>
          <p:grpSpPr>
            <a:xfrm>
              <a:off x="2536714" y="1636484"/>
              <a:ext cx="1535957" cy="4253281"/>
              <a:chOff x="3275409" y="1098266"/>
              <a:chExt cx="1535957" cy="42532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文字方塊 48"/>
                  <p:cNvSpPr txBox="1"/>
                  <p:nvPr/>
                </p:nvSpPr>
                <p:spPr>
                  <a:xfrm>
                    <a:off x="3275409" y="1098266"/>
                    <a:ext cx="1122680" cy="3815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49" name="文字方塊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5409" y="1098266"/>
                    <a:ext cx="1122680" cy="38151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322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文字方塊 52"/>
                  <p:cNvSpPr txBox="1"/>
                  <p:nvPr/>
                </p:nvSpPr>
                <p:spPr>
                  <a:xfrm>
                    <a:off x="3275410" y="1836138"/>
                    <a:ext cx="1535956" cy="3815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a14:m>
                    <a:r>
                      <a:rPr lang="zh-TW" altLang="en-US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53" name="文字方塊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5410" y="1836138"/>
                    <a:ext cx="1535956" cy="38151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322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文字方塊 53"/>
                  <p:cNvSpPr txBox="1"/>
                  <p:nvPr/>
                </p:nvSpPr>
                <p:spPr>
                  <a:xfrm>
                    <a:off x="3275409" y="3275795"/>
                    <a:ext cx="1028327" cy="3815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a14:m>
                    <a:r>
                      <a:rPr lang="zh-TW" altLang="en-US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54" name="文字方塊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5409" y="3275795"/>
                    <a:ext cx="1028327" cy="38151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22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文字方塊 54"/>
              <p:cNvSpPr txBox="1"/>
              <p:nvPr/>
            </p:nvSpPr>
            <p:spPr>
              <a:xfrm rot="5400000">
                <a:off x="3710598" y="2351740"/>
                <a:ext cx="516488" cy="643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……</a:t>
                </a:r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文字方塊 55"/>
                  <p:cNvSpPr txBox="1"/>
                  <p:nvPr/>
                </p:nvSpPr>
                <p:spPr>
                  <a:xfrm>
                    <a:off x="3275409" y="4148858"/>
                    <a:ext cx="955769" cy="3815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a14:m>
                    <a:r>
                      <a:rPr lang="zh-TW" altLang="en-US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56" name="文字方塊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5409" y="4148858"/>
                    <a:ext cx="955769" cy="38151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58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文字方塊 62"/>
                  <p:cNvSpPr txBox="1"/>
                  <p:nvPr/>
                </p:nvSpPr>
                <p:spPr>
                  <a:xfrm>
                    <a:off x="3275409" y="4970032"/>
                    <a:ext cx="955769" cy="3815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oMath>
                    </a14:m>
                    <a:r>
                      <a:rPr lang="zh-TW" altLang="en-US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oMath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63" name="文字方塊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5409" y="4970032"/>
                    <a:ext cx="955769" cy="38151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22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7" name="群組 86"/>
            <p:cNvGrpSpPr/>
            <p:nvPr/>
          </p:nvGrpSpPr>
          <p:grpSpPr>
            <a:xfrm>
              <a:off x="3977938" y="1444310"/>
              <a:ext cx="927476" cy="4613395"/>
              <a:chOff x="10126239" y="906092"/>
              <a:chExt cx="927476" cy="4613395"/>
            </a:xfrm>
          </p:grpSpPr>
          <p:cxnSp>
            <p:nvCxnSpPr>
              <p:cNvPr id="57" name="直線單箭頭接點 56"/>
              <p:cNvCxnSpPr/>
              <p:nvPr/>
            </p:nvCxnSpPr>
            <p:spPr>
              <a:xfrm flipV="1">
                <a:off x="10336163" y="3067099"/>
                <a:ext cx="0" cy="817853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線單箭頭接點 58"/>
              <p:cNvCxnSpPr/>
              <p:nvPr/>
            </p:nvCxnSpPr>
            <p:spPr>
              <a:xfrm flipV="1">
                <a:off x="10336163" y="1701106"/>
                <a:ext cx="0" cy="641919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線單箭頭接點 59"/>
              <p:cNvCxnSpPr/>
              <p:nvPr/>
            </p:nvCxnSpPr>
            <p:spPr>
              <a:xfrm flipV="1">
                <a:off x="10336163" y="3868928"/>
                <a:ext cx="0" cy="829385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線單箭頭接點 63"/>
              <p:cNvCxnSpPr/>
              <p:nvPr/>
            </p:nvCxnSpPr>
            <p:spPr>
              <a:xfrm flipV="1">
                <a:off x="10336163" y="4690102"/>
                <a:ext cx="0" cy="829385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線單箭頭接點 64"/>
              <p:cNvCxnSpPr/>
              <p:nvPr/>
            </p:nvCxnSpPr>
            <p:spPr>
              <a:xfrm flipV="1">
                <a:off x="10336163" y="906092"/>
                <a:ext cx="0" cy="786406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文字方塊 65"/>
                  <p:cNvSpPr txBox="1"/>
                  <p:nvPr/>
                </p:nvSpPr>
                <p:spPr>
                  <a:xfrm>
                    <a:off x="10126241" y="1138676"/>
                    <a:ext cx="832744" cy="3795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66" name="文字方塊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6241" y="1138676"/>
                    <a:ext cx="832744" cy="37952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文字方塊 66"/>
                  <p:cNvSpPr txBox="1"/>
                  <p:nvPr/>
                </p:nvSpPr>
                <p:spPr>
                  <a:xfrm>
                    <a:off x="10220971" y="1861984"/>
                    <a:ext cx="8327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67" name="文字方塊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20971" y="1861984"/>
                    <a:ext cx="832744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文字方塊 67"/>
                  <p:cNvSpPr txBox="1"/>
                  <p:nvPr/>
                </p:nvSpPr>
                <p:spPr>
                  <a:xfrm>
                    <a:off x="10126241" y="3339253"/>
                    <a:ext cx="8327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68" name="文字方塊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6241" y="3339253"/>
                    <a:ext cx="832744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文字方塊 68"/>
                  <p:cNvSpPr txBox="1"/>
                  <p:nvPr/>
                </p:nvSpPr>
                <p:spPr>
                  <a:xfrm>
                    <a:off x="10126239" y="4110090"/>
                    <a:ext cx="8327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69" name="文字方塊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6239" y="4110090"/>
                    <a:ext cx="83274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文字方塊 69"/>
                  <p:cNvSpPr txBox="1"/>
                  <p:nvPr/>
                </p:nvSpPr>
                <p:spPr>
                  <a:xfrm>
                    <a:off x="10126241" y="4924233"/>
                    <a:ext cx="8327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70" name="文字方塊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6241" y="4924233"/>
                    <a:ext cx="832744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1" name="直線接點 70"/>
            <p:cNvCxnSpPr/>
            <p:nvPr/>
          </p:nvCxnSpPr>
          <p:spPr>
            <a:xfrm>
              <a:off x="2536714" y="6075651"/>
              <a:ext cx="7589325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/>
            <p:nvPr/>
          </p:nvCxnSpPr>
          <p:spPr>
            <a:xfrm>
              <a:off x="2536714" y="1436382"/>
              <a:ext cx="7589325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群組 85"/>
            <p:cNvGrpSpPr/>
            <p:nvPr/>
          </p:nvGrpSpPr>
          <p:grpSpPr>
            <a:xfrm>
              <a:off x="962925" y="1444310"/>
              <a:ext cx="1945475" cy="3986170"/>
              <a:chOff x="1701620" y="906092"/>
              <a:chExt cx="1945475" cy="398617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字方塊 72"/>
                  <p:cNvSpPr txBox="1"/>
                  <p:nvPr/>
                </p:nvSpPr>
                <p:spPr>
                  <a:xfrm>
                    <a:off x="2317937" y="4522930"/>
                    <a:ext cx="13291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73" name="文字方塊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7937" y="4522930"/>
                    <a:ext cx="1329158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字方塊 73"/>
                  <p:cNvSpPr txBox="1"/>
                  <p:nvPr/>
                </p:nvSpPr>
                <p:spPr>
                  <a:xfrm>
                    <a:off x="2307091" y="3698564"/>
                    <a:ext cx="13291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74" name="文字方塊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7091" y="3698564"/>
                    <a:ext cx="1329158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字方塊 74"/>
                  <p:cNvSpPr txBox="1"/>
                  <p:nvPr/>
                </p:nvSpPr>
                <p:spPr>
                  <a:xfrm>
                    <a:off x="2118939" y="2176936"/>
                    <a:ext cx="13291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75" name="文字方塊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8939" y="2176936"/>
                    <a:ext cx="1329158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文字方塊 75"/>
                  <p:cNvSpPr txBox="1"/>
                  <p:nvPr/>
                </p:nvSpPr>
                <p:spPr>
                  <a:xfrm>
                    <a:off x="2118939" y="1452935"/>
                    <a:ext cx="13291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76" name="文字方塊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8939" y="1452935"/>
                    <a:ext cx="1329158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文字方塊 77"/>
                  <p:cNvSpPr txBox="1"/>
                  <p:nvPr/>
                </p:nvSpPr>
                <p:spPr>
                  <a:xfrm>
                    <a:off x="1701620" y="906092"/>
                    <a:ext cx="174647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78" name="文字方塊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620" y="906092"/>
                    <a:ext cx="1746477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0" name="群組 79"/>
            <p:cNvGrpSpPr/>
            <p:nvPr/>
          </p:nvGrpSpPr>
          <p:grpSpPr>
            <a:xfrm>
              <a:off x="1526259" y="5251321"/>
              <a:ext cx="825157" cy="1124683"/>
              <a:chOff x="436154" y="4412750"/>
              <a:chExt cx="825157" cy="11246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文字方塊 76"/>
                  <p:cNvSpPr txBox="1"/>
                  <p:nvPr/>
                </p:nvSpPr>
                <p:spPr>
                  <a:xfrm>
                    <a:off x="453016" y="5168101"/>
                    <a:ext cx="7628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77" name="文字方塊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3016" y="5168101"/>
                    <a:ext cx="762866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直線單箭頭接點 41"/>
              <p:cNvCxnSpPr/>
              <p:nvPr/>
            </p:nvCxnSpPr>
            <p:spPr>
              <a:xfrm flipV="1">
                <a:off x="497179" y="5104340"/>
                <a:ext cx="440576" cy="4685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文字方塊 42"/>
                  <p:cNvSpPr txBox="1"/>
                  <p:nvPr/>
                </p:nvSpPr>
                <p:spPr>
                  <a:xfrm>
                    <a:off x="893325" y="4889329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43" name="文字方塊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325" y="4889329"/>
                    <a:ext cx="367986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直線單箭頭接點 43"/>
              <p:cNvCxnSpPr/>
              <p:nvPr/>
            </p:nvCxnSpPr>
            <p:spPr>
              <a:xfrm rot="16200000" flipV="1">
                <a:off x="372040" y="4962708"/>
                <a:ext cx="440576" cy="4685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文字方塊 44"/>
                  <p:cNvSpPr txBox="1"/>
                  <p:nvPr/>
                </p:nvSpPr>
                <p:spPr>
                  <a:xfrm>
                    <a:off x="436154" y="4412750"/>
                    <a:ext cx="3537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45" name="文字方塊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154" y="4412750"/>
                    <a:ext cx="353751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0" name="群組 119"/>
            <p:cNvGrpSpPr/>
            <p:nvPr/>
          </p:nvGrpSpPr>
          <p:grpSpPr>
            <a:xfrm>
              <a:off x="6406686" y="1987744"/>
              <a:ext cx="1968616" cy="3410292"/>
              <a:chOff x="3966938" y="1814191"/>
              <a:chExt cx="1968616" cy="34102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文字方塊 112"/>
                  <p:cNvSpPr txBox="1"/>
                  <p:nvPr/>
                </p:nvSpPr>
                <p:spPr>
                  <a:xfrm>
                    <a:off x="3966938" y="4830273"/>
                    <a:ext cx="1405000" cy="3942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𝑇𝐸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𝑇𝑀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,0→1 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13" name="文字方塊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6938" y="4830273"/>
                    <a:ext cx="1405000" cy="39421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923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文字方塊 113"/>
                  <p:cNvSpPr txBox="1"/>
                  <p:nvPr/>
                </p:nvSpPr>
                <p:spPr>
                  <a:xfrm>
                    <a:off x="3966938" y="3989105"/>
                    <a:ext cx="1405000" cy="3942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𝑇𝐸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𝑇𝑀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,1→2 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14" name="文字方塊 1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6938" y="3989105"/>
                    <a:ext cx="1405000" cy="39421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923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文字方塊 114"/>
                  <p:cNvSpPr txBox="1"/>
                  <p:nvPr/>
                </p:nvSpPr>
                <p:spPr>
                  <a:xfrm>
                    <a:off x="3966938" y="3142493"/>
                    <a:ext cx="1405000" cy="3942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𝑇𝐸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𝑇𝑀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,2→3 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15" name="文字方塊 1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6938" y="3142493"/>
                    <a:ext cx="1405000" cy="39421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923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文字方塊 115"/>
                  <p:cNvSpPr txBox="1"/>
                  <p:nvPr/>
                </p:nvSpPr>
                <p:spPr>
                  <a:xfrm>
                    <a:off x="3966938" y="2452655"/>
                    <a:ext cx="1968616" cy="3942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𝑇𝐸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𝑇𝑀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−2→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16" name="文字方塊 1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6938" y="2452655"/>
                    <a:ext cx="1968616" cy="39421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923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文字方塊 116"/>
                  <p:cNvSpPr txBox="1"/>
                  <p:nvPr/>
                </p:nvSpPr>
                <p:spPr>
                  <a:xfrm>
                    <a:off x="3966938" y="1814191"/>
                    <a:ext cx="1749005" cy="3942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𝑇𝐸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𝑇𝑀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17" name="文字方塊 1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6938" y="1814191"/>
                    <a:ext cx="1749005" cy="394210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923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" name="群組 2"/>
            <p:cNvGrpSpPr/>
            <p:nvPr/>
          </p:nvGrpSpPr>
          <p:grpSpPr>
            <a:xfrm>
              <a:off x="6181791" y="1503828"/>
              <a:ext cx="2554225" cy="4004422"/>
              <a:chOff x="6181791" y="1503828"/>
              <a:chExt cx="2554225" cy="4004422"/>
            </a:xfrm>
          </p:grpSpPr>
          <p:sp>
            <p:nvSpPr>
              <p:cNvPr id="138" name="文字方塊 137"/>
              <p:cNvSpPr txBox="1"/>
              <p:nvPr/>
            </p:nvSpPr>
            <p:spPr>
              <a:xfrm>
                <a:off x="6181791" y="1503828"/>
                <a:ext cx="25542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err="1" smtClean="0"/>
                  <a:t>boundary_matrix_caches</a:t>
                </a:r>
                <a:endParaRPr lang="zh-TW" altLang="en-US" dirty="0"/>
              </a:p>
            </p:txBody>
          </p:sp>
          <p:sp>
            <p:nvSpPr>
              <p:cNvPr id="185" name="圓角矩形 184"/>
              <p:cNvSpPr/>
              <p:nvPr/>
            </p:nvSpPr>
            <p:spPr>
              <a:xfrm>
                <a:off x="6457492" y="1941159"/>
                <a:ext cx="1733704" cy="3567091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文字方塊 185"/>
                <p:cNvSpPr txBox="1"/>
                <p:nvPr/>
              </p:nvSpPr>
              <p:spPr>
                <a:xfrm>
                  <a:off x="8976465" y="1673821"/>
                  <a:ext cx="1033553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186" name="文字方塊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6465" y="1673821"/>
                  <a:ext cx="1033553" cy="390748"/>
                </a:xfrm>
                <a:prstGeom prst="rect">
                  <a:avLst/>
                </a:prstGeom>
                <a:blipFill>
                  <a:blip r:embed="rId25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文字方塊 186"/>
                <p:cNvSpPr txBox="1"/>
                <p:nvPr/>
              </p:nvSpPr>
              <p:spPr>
                <a:xfrm>
                  <a:off x="8829258" y="2368612"/>
                  <a:ext cx="1253164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187" name="文字方塊 1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9258" y="2368612"/>
                  <a:ext cx="1253164" cy="390748"/>
                </a:xfrm>
                <a:prstGeom prst="rect">
                  <a:avLst/>
                </a:prstGeom>
                <a:blipFill>
                  <a:blip r:embed="rId26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文字方塊 187"/>
                <p:cNvSpPr txBox="1"/>
                <p:nvPr/>
              </p:nvSpPr>
              <p:spPr>
                <a:xfrm>
                  <a:off x="9034252" y="3826844"/>
                  <a:ext cx="971355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188" name="文字方塊 1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4252" y="3826844"/>
                  <a:ext cx="971355" cy="390748"/>
                </a:xfrm>
                <a:prstGeom prst="rect">
                  <a:avLst/>
                </a:prstGeom>
                <a:blipFill>
                  <a:blip r:embed="rId27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文字方塊 189"/>
                <p:cNvSpPr txBox="1"/>
                <p:nvPr/>
              </p:nvSpPr>
              <p:spPr>
                <a:xfrm>
                  <a:off x="9034252" y="4677843"/>
                  <a:ext cx="966034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190" name="文字方塊 1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4252" y="4677843"/>
                  <a:ext cx="966034" cy="390748"/>
                </a:xfrm>
                <a:prstGeom prst="rect">
                  <a:avLst/>
                </a:prstGeom>
                <a:blipFill>
                  <a:blip r:embed="rId28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文字方塊 190"/>
                <p:cNvSpPr txBox="1"/>
                <p:nvPr/>
              </p:nvSpPr>
              <p:spPr>
                <a:xfrm>
                  <a:off x="9034252" y="5480556"/>
                  <a:ext cx="971356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191" name="文字方塊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4252" y="5480556"/>
                  <a:ext cx="971356" cy="390748"/>
                </a:xfrm>
                <a:prstGeom prst="rect">
                  <a:avLst/>
                </a:prstGeom>
                <a:blipFill>
                  <a:blip r:embed="rId29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群組 3"/>
            <p:cNvGrpSpPr/>
            <p:nvPr/>
          </p:nvGrpSpPr>
          <p:grpSpPr>
            <a:xfrm>
              <a:off x="7675695" y="979072"/>
              <a:ext cx="2788199" cy="4963839"/>
              <a:chOff x="7675695" y="979072"/>
              <a:chExt cx="2788199" cy="4963839"/>
            </a:xfrm>
          </p:grpSpPr>
          <p:sp>
            <p:nvSpPr>
              <p:cNvPr id="192" name="圓角矩形 191"/>
              <p:cNvSpPr/>
              <p:nvPr/>
            </p:nvSpPr>
            <p:spPr>
              <a:xfrm>
                <a:off x="8919697" y="1636485"/>
                <a:ext cx="1131232" cy="4306426"/>
              </a:xfrm>
              <a:prstGeom prst="roundRect">
                <a:avLst/>
              </a:prstGeom>
              <a:noFill/>
              <a:ln w="285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3" name="文字方塊 192"/>
              <p:cNvSpPr txBox="1"/>
              <p:nvPr/>
            </p:nvSpPr>
            <p:spPr>
              <a:xfrm>
                <a:off x="7675695" y="979072"/>
                <a:ext cx="278819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err="1" smtClean="0"/>
                  <a:t>propagation_matrix_caches</a:t>
                </a:r>
                <a:endParaRPr lang="zh-TW" altLang="en-US" dirty="0"/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4674645" y="702970"/>
              <a:ext cx="1697956" cy="5449795"/>
              <a:chOff x="4674645" y="702970"/>
              <a:chExt cx="1697956" cy="5449795"/>
            </a:xfrm>
          </p:grpSpPr>
          <p:grpSp>
            <p:nvGrpSpPr>
              <p:cNvPr id="2" name="群組 1"/>
              <p:cNvGrpSpPr/>
              <p:nvPr/>
            </p:nvGrpSpPr>
            <p:grpSpPr>
              <a:xfrm>
                <a:off x="4674645" y="702970"/>
                <a:ext cx="1697956" cy="5449795"/>
                <a:chOff x="4674645" y="702970"/>
                <a:chExt cx="1697956" cy="5449795"/>
              </a:xfrm>
            </p:grpSpPr>
            <p:grpSp>
              <p:nvGrpSpPr>
                <p:cNvPr id="154" name="群組 153"/>
                <p:cNvGrpSpPr/>
                <p:nvPr/>
              </p:nvGrpSpPr>
              <p:grpSpPr>
                <a:xfrm>
                  <a:off x="4723623" y="1170476"/>
                  <a:ext cx="1648978" cy="4982289"/>
                  <a:chOff x="3718296" y="996923"/>
                  <a:chExt cx="1648978" cy="498228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4" name="文字方塊 143"/>
                      <p:cNvSpPr txBox="1"/>
                      <p:nvPr/>
                    </p:nvSpPr>
                    <p:spPr>
                      <a:xfrm>
                        <a:off x="3994025" y="4789024"/>
                        <a:ext cx="78656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0→1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zh-TW" altLang="en-US" dirty="0"/>
                      </a:p>
                    </p:txBody>
                  </p:sp>
                </mc:Choice>
                <mc:Fallback xmlns="">
                  <p:sp>
                    <p:nvSpPr>
                      <p:cNvPr id="144" name="文字方塊 14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94025" y="4789024"/>
                        <a:ext cx="786562" cy="369332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6" name="文字方塊 145"/>
                      <p:cNvSpPr txBox="1"/>
                      <p:nvPr/>
                    </p:nvSpPr>
                    <p:spPr>
                      <a:xfrm>
                        <a:off x="4005064" y="3953387"/>
                        <a:ext cx="78656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→2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zh-TW" altLang="en-US" dirty="0"/>
                      </a:p>
                    </p:txBody>
                  </p:sp>
                </mc:Choice>
                <mc:Fallback xmlns="">
                  <p:sp>
                    <p:nvSpPr>
                      <p:cNvPr id="146" name="文字方塊 14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5064" y="3953387"/>
                        <a:ext cx="786562" cy="369332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0" name="文字方塊 149"/>
                      <p:cNvSpPr txBox="1"/>
                      <p:nvPr/>
                    </p:nvSpPr>
                    <p:spPr>
                      <a:xfrm>
                        <a:off x="3994025" y="3150685"/>
                        <a:ext cx="78656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zh-TW" altLang="en-US" dirty="0"/>
                      </a:p>
                    </p:txBody>
                  </p:sp>
                </mc:Choice>
                <mc:Fallback xmlns="">
                  <p:sp>
                    <p:nvSpPr>
                      <p:cNvPr id="150" name="文字方塊 1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94025" y="3150685"/>
                        <a:ext cx="786562" cy="369332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1" name="文字方塊 150"/>
                      <p:cNvSpPr txBox="1"/>
                      <p:nvPr/>
                    </p:nvSpPr>
                    <p:spPr>
                      <a:xfrm>
                        <a:off x="3994025" y="2435844"/>
                        <a:ext cx="99976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zh-TW" altLang="en-US" dirty="0"/>
                      </a:p>
                    </p:txBody>
                  </p:sp>
                </mc:Choice>
                <mc:Fallback xmlns="">
                  <p:sp>
                    <p:nvSpPr>
                      <p:cNvPr id="151" name="文字方塊 1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94025" y="2435844"/>
                        <a:ext cx="999761" cy="369332"/>
                      </a:xfrm>
                      <a:prstGeom prst="rect">
                        <a:avLst/>
                      </a:prstGeom>
                      <a:blipFill>
                        <a:blip r:embed="rId3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52" name="文字方塊 151"/>
                      <p:cNvSpPr txBox="1"/>
                      <p:nvPr/>
                    </p:nvSpPr>
                    <p:spPr>
                      <a:xfrm>
                        <a:off x="3994025" y="1767606"/>
                        <a:ext cx="84875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zh-TW" altLang="en-US" dirty="0"/>
                      </a:p>
                    </p:txBody>
                  </p:sp>
                </mc:Choice>
                <mc:Fallback>
                  <p:sp>
                    <p:nvSpPr>
                      <p:cNvPr id="152" name="文字方塊 1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94025" y="1767606"/>
                        <a:ext cx="848757" cy="369332"/>
                      </a:xfrm>
                      <a:prstGeom prst="rect">
                        <a:avLst/>
                      </a:prstGeom>
                      <a:blipFill>
                        <a:blip r:embed="rId3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53" name="文字方塊 152"/>
                      <p:cNvSpPr txBox="1"/>
                      <p:nvPr/>
                    </p:nvSpPr>
                    <p:spPr>
                      <a:xfrm>
                        <a:off x="3994025" y="996923"/>
                        <a:ext cx="106836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zh-TW" altLang="en-US" dirty="0"/>
                      </a:p>
                    </p:txBody>
                  </p:sp>
                </mc:Choice>
                <mc:Fallback>
                  <p:sp>
                    <p:nvSpPr>
                      <p:cNvPr id="153" name="文字方塊 15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94025" y="996923"/>
                        <a:ext cx="1068369" cy="369332"/>
                      </a:xfrm>
                      <a:prstGeom prst="rect">
                        <a:avLst/>
                      </a:prstGeom>
                      <a:blipFill>
                        <a:blip r:embed="rId3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88" name="文字方塊 87"/>
                      <p:cNvSpPr txBox="1"/>
                      <p:nvPr/>
                    </p:nvSpPr>
                    <p:spPr>
                      <a:xfrm>
                        <a:off x="3718296" y="5609880"/>
                        <a:ext cx="164897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𝐼𝑑𝑒𝑛𝑡𝑖𝑡𝑦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zh-TW" altLang="en-US" dirty="0"/>
                      </a:p>
                    </p:txBody>
                  </p:sp>
                </mc:Choice>
                <mc:Fallback>
                  <p:sp>
                    <p:nvSpPr>
                      <p:cNvPr id="88" name="文字方塊 8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18296" y="5609880"/>
                        <a:ext cx="1648978" cy="369332"/>
                      </a:xfrm>
                      <a:prstGeom prst="rect">
                        <a:avLst/>
                      </a:prstGeom>
                      <a:blipFill>
                        <a:blip r:embed="rId36"/>
                        <a:stretch>
                          <a:fillRect b="-1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75" name="文字方塊 174"/>
                <p:cNvSpPr txBox="1"/>
                <p:nvPr/>
              </p:nvSpPr>
              <p:spPr>
                <a:xfrm>
                  <a:off x="4674645" y="702970"/>
                  <a:ext cx="15335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err="1" smtClean="0"/>
                    <a:t>matrix_caches</a:t>
                  </a:r>
                  <a:endParaRPr lang="zh-TW" altLang="en-US" dirty="0"/>
                </a:p>
              </p:txBody>
            </p:sp>
          </p:grpSp>
          <p:sp>
            <p:nvSpPr>
              <p:cNvPr id="184" name="圓角矩形 183"/>
              <p:cNvSpPr/>
              <p:nvPr/>
            </p:nvSpPr>
            <p:spPr>
              <a:xfrm>
                <a:off x="5019384" y="1061091"/>
                <a:ext cx="1020195" cy="4447159"/>
              </a:xfrm>
              <a:prstGeom prst="roundRect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向上箭號 4"/>
              <p:cNvSpPr/>
              <p:nvPr/>
            </p:nvSpPr>
            <p:spPr>
              <a:xfrm>
                <a:off x="5254332" y="4547655"/>
                <a:ext cx="400779" cy="319545"/>
              </a:xfrm>
              <a:prstGeom prst="up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" name="向上箭號 80"/>
              <p:cNvSpPr/>
              <p:nvPr/>
            </p:nvSpPr>
            <p:spPr>
              <a:xfrm>
                <a:off x="5254332" y="3690362"/>
                <a:ext cx="400779" cy="319545"/>
              </a:xfrm>
              <a:prstGeom prst="up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" name="向上箭號 81"/>
              <p:cNvSpPr/>
              <p:nvPr/>
            </p:nvSpPr>
            <p:spPr>
              <a:xfrm>
                <a:off x="5254332" y="3018405"/>
                <a:ext cx="400779" cy="319545"/>
              </a:xfrm>
              <a:prstGeom prst="up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向上箭號 82"/>
              <p:cNvSpPr/>
              <p:nvPr/>
            </p:nvSpPr>
            <p:spPr>
              <a:xfrm>
                <a:off x="5254332" y="2275788"/>
                <a:ext cx="400779" cy="319545"/>
              </a:xfrm>
              <a:prstGeom prst="up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向上箭號 83"/>
              <p:cNvSpPr/>
              <p:nvPr/>
            </p:nvSpPr>
            <p:spPr>
              <a:xfrm>
                <a:off x="5254332" y="1582443"/>
                <a:ext cx="400779" cy="319545"/>
              </a:xfrm>
              <a:prstGeom prst="up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" name="向上箭號 88"/>
              <p:cNvSpPr/>
              <p:nvPr/>
            </p:nvSpPr>
            <p:spPr>
              <a:xfrm>
                <a:off x="5254332" y="5368511"/>
                <a:ext cx="400779" cy="319545"/>
              </a:xfrm>
              <a:prstGeom prst="up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202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群組 29"/>
          <p:cNvGrpSpPr/>
          <p:nvPr/>
        </p:nvGrpSpPr>
        <p:grpSpPr>
          <a:xfrm>
            <a:off x="355470" y="286118"/>
            <a:ext cx="11232702" cy="5860005"/>
            <a:chOff x="355470" y="286118"/>
            <a:chExt cx="11232702" cy="5860005"/>
          </a:xfrm>
        </p:grpSpPr>
        <p:grpSp>
          <p:nvGrpSpPr>
            <p:cNvPr id="29" name="群組 28"/>
            <p:cNvGrpSpPr/>
            <p:nvPr/>
          </p:nvGrpSpPr>
          <p:grpSpPr>
            <a:xfrm>
              <a:off x="355470" y="286118"/>
              <a:ext cx="11232702" cy="5860005"/>
              <a:chOff x="355470" y="286118"/>
              <a:chExt cx="11232702" cy="5860005"/>
            </a:xfrm>
          </p:grpSpPr>
          <p:grpSp>
            <p:nvGrpSpPr>
              <p:cNvPr id="80" name="群組 79"/>
              <p:cNvGrpSpPr/>
              <p:nvPr/>
            </p:nvGrpSpPr>
            <p:grpSpPr>
              <a:xfrm>
                <a:off x="760761" y="4888371"/>
                <a:ext cx="825157" cy="845911"/>
                <a:chOff x="436154" y="4412750"/>
                <a:chExt cx="825157" cy="845911"/>
              </a:xfrm>
            </p:grpSpPr>
            <p:cxnSp>
              <p:nvCxnSpPr>
                <p:cNvPr id="42" name="直線單箭頭接點 41"/>
                <p:cNvCxnSpPr/>
                <p:nvPr/>
              </p:nvCxnSpPr>
              <p:spPr>
                <a:xfrm flipV="1">
                  <a:off x="497179" y="5104340"/>
                  <a:ext cx="440576" cy="4685"/>
                </a:xfrm>
                <a:prstGeom prst="straightConnector1">
                  <a:avLst/>
                </a:prstGeom>
                <a:ln w="19050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文字方塊 42"/>
                    <p:cNvSpPr txBox="1"/>
                    <p:nvPr/>
                  </p:nvSpPr>
                  <p:spPr>
                    <a:xfrm>
                      <a:off x="893325" y="4889329"/>
                      <a:ext cx="3679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43" name="文字方塊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3325" y="4889329"/>
                      <a:ext cx="367986" cy="369332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4" name="直線單箭頭接點 43"/>
                <p:cNvCxnSpPr/>
                <p:nvPr/>
              </p:nvCxnSpPr>
              <p:spPr>
                <a:xfrm rot="16200000" flipV="1">
                  <a:off x="372040" y="4962708"/>
                  <a:ext cx="440576" cy="4685"/>
                </a:xfrm>
                <a:prstGeom prst="straightConnector1">
                  <a:avLst/>
                </a:prstGeom>
                <a:ln w="19050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字方塊 44"/>
                    <p:cNvSpPr txBox="1"/>
                    <p:nvPr/>
                  </p:nvSpPr>
                  <p:spPr>
                    <a:xfrm>
                      <a:off x="436154" y="4412750"/>
                      <a:ext cx="35375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45" name="文字方塊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154" y="4412750"/>
                      <a:ext cx="353751" cy="369332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" name="群組 5"/>
              <p:cNvGrpSpPr/>
              <p:nvPr/>
            </p:nvGrpSpPr>
            <p:grpSpPr>
              <a:xfrm>
                <a:off x="1715101" y="1338881"/>
                <a:ext cx="9663153" cy="4639269"/>
                <a:chOff x="1814473" y="1436382"/>
                <a:chExt cx="7589328" cy="4639269"/>
              </a:xfrm>
            </p:grpSpPr>
            <p:sp>
              <p:nvSpPr>
                <p:cNvPr id="46" name="矩形 45"/>
                <p:cNvSpPr/>
                <p:nvPr/>
              </p:nvSpPr>
              <p:spPr>
                <a:xfrm>
                  <a:off x="1814473" y="3589792"/>
                  <a:ext cx="7589325" cy="82117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814476" y="2239324"/>
                  <a:ext cx="7589325" cy="6298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cxnSp>
              <p:nvCxnSpPr>
                <p:cNvPr id="48" name="直線接點 47"/>
                <p:cNvCxnSpPr/>
                <p:nvPr/>
              </p:nvCxnSpPr>
              <p:spPr>
                <a:xfrm>
                  <a:off x="1814475" y="2875712"/>
                  <a:ext cx="758932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矩形 49"/>
                <p:cNvSpPr/>
                <p:nvPr/>
              </p:nvSpPr>
              <p:spPr>
                <a:xfrm>
                  <a:off x="1814476" y="4415357"/>
                  <a:ext cx="7589325" cy="82117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1" name="直線接點 50"/>
                <p:cNvCxnSpPr/>
                <p:nvPr/>
              </p:nvCxnSpPr>
              <p:spPr>
                <a:xfrm>
                  <a:off x="1814475" y="4415357"/>
                  <a:ext cx="758932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接點 51"/>
                <p:cNvCxnSpPr/>
                <p:nvPr/>
              </p:nvCxnSpPr>
              <p:spPr>
                <a:xfrm>
                  <a:off x="1814475" y="3589792"/>
                  <a:ext cx="758932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>
                <a:xfrm>
                  <a:off x="1814475" y="2230715"/>
                  <a:ext cx="758932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矩形 60"/>
                <p:cNvSpPr/>
                <p:nvPr/>
              </p:nvSpPr>
              <p:spPr>
                <a:xfrm>
                  <a:off x="1814476" y="5236531"/>
                  <a:ext cx="7589325" cy="82117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2" name="直線接點 61"/>
                <p:cNvCxnSpPr/>
                <p:nvPr/>
              </p:nvCxnSpPr>
              <p:spPr>
                <a:xfrm>
                  <a:off x="1814475" y="5236531"/>
                  <a:ext cx="758932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線接點 70"/>
                <p:cNvCxnSpPr/>
                <p:nvPr/>
              </p:nvCxnSpPr>
              <p:spPr>
                <a:xfrm>
                  <a:off x="1814475" y="6075651"/>
                  <a:ext cx="758932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線接點 71"/>
                <p:cNvCxnSpPr/>
                <p:nvPr/>
              </p:nvCxnSpPr>
              <p:spPr>
                <a:xfrm>
                  <a:off x="1814475" y="1436382"/>
                  <a:ext cx="758932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群組 2"/>
              <p:cNvGrpSpPr/>
              <p:nvPr/>
            </p:nvGrpSpPr>
            <p:grpSpPr>
              <a:xfrm>
                <a:off x="7605377" y="1364525"/>
                <a:ext cx="2554225" cy="4046224"/>
                <a:chOff x="6113881" y="1462026"/>
                <a:chExt cx="2554225" cy="4046224"/>
              </a:xfrm>
            </p:grpSpPr>
            <p:grpSp>
              <p:nvGrpSpPr>
                <p:cNvPr id="120" name="群組 119"/>
                <p:cNvGrpSpPr/>
                <p:nvPr/>
              </p:nvGrpSpPr>
              <p:grpSpPr>
                <a:xfrm>
                  <a:off x="6406686" y="1987744"/>
                  <a:ext cx="1968616" cy="3410292"/>
                  <a:chOff x="3966938" y="1814191"/>
                  <a:chExt cx="1968616" cy="341029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3" name="文字方塊 112"/>
                      <p:cNvSpPr txBox="1"/>
                      <p:nvPr/>
                    </p:nvSpPr>
                    <p:spPr>
                      <a:xfrm>
                        <a:off x="3966938" y="4830273"/>
                        <a:ext cx="1405000" cy="3942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𝑇𝐸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𝑇𝑀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,0→1 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TW" altLang="en-US" dirty="0"/>
                      </a:p>
                    </p:txBody>
                  </p:sp>
                </mc:Choice>
                <mc:Fallback xmlns="">
                  <p:sp>
                    <p:nvSpPr>
                      <p:cNvPr id="113" name="文字方塊 1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66938" y="4830273"/>
                        <a:ext cx="1405000" cy="394210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b="-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文字方塊 113"/>
                      <p:cNvSpPr txBox="1"/>
                      <p:nvPr/>
                    </p:nvSpPr>
                    <p:spPr>
                      <a:xfrm>
                        <a:off x="3966938" y="3989105"/>
                        <a:ext cx="1405000" cy="3942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𝑇𝐸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𝑇𝑀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,1→2 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TW" altLang="en-US" dirty="0"/>
                      </a:p>
                    </p:txBody>
                  </p:sp>
                </mc:Choice>
                <mc:Fallback xmlns="">
                  <p:sp>
                    <p:nvSpPr>
                      <p:cNvPr id="114" name="文字方塊 1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66938" y="3989105"/>
                        <a:ext cx="1405000" cy="394210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b="-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文字方塊 114"/>
                      <p:cNvSpPr txBox="1"/>
                      <p:nvPr/>
                    </p:nvSpPr>
                    <p:spPr>
                      <a:xfrm>
                        <a:off x="3966938" y="3142493"/>
                        <a:ext cx="1405000" cy="3942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𝑇𝐸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𝑇𝑀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,2→3 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TW" altLang="en-US" dirty="0"/>
                      </a:p>
                    </p:txBody>
                  </p:sp>
                </mc:Choice>
                <mc:Fallback xmlns="">
                  <p:sp>
                    <p:nvSpPr>
                      <p:cNvPr id="115" name="文字方塊 11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66938" y="3142493"/>
                        <a:ext cx="1405000" cy="394210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b="-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" name="文字方塊 115"/>
                      <p:cNvSpPr txBox="1"/>
                      <p:nvPr/>
                    </p:nvSpPr>
                    <p:spPr>
                      <a:xfrm>
                        <a:off x="3966938" y="2452655"/>
                        <a:ext cx="1968616" cy="3942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𝑇𝐸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𝑇𝑀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−2→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−1 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TW" altLang="en-US" dirty="0"/>
                      </a:p>
                    </p:txBody>
                  </p:sp>
                </mc:Choice>
                <mc:Fallback xmlns="">
                  <p:sp>
                    <p:nvSpPr>
                      <p:cNvPr id="116" name="文字方塊 11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66938" y="2452655"/>
                        <a:ext cx="1968616" cy="394210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b="-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7" name="文字方塊 116"/>
                      <p:cNvSpPr txBox="1"/>
                      <p:nvPr/>
                    </p:nvSpPr>
                    <p:spPr>
                      <a:xfrm>
                        <a:off x="3966938" y="1814191"/>
                        <a:ext cx="1749005" cy="3942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𝑇𝐸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𝑇𝑀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TW" altLang="en-US" dirty="0"/>
                      </a:p>
                    </p:txBody>
                  </p:sp>
                </mc:Choice>
                <mc:Fallback xmlns="">
                  <p:sp>
                    <p:nvSpPr>
                      <p:cNvPr id="117" name="文字方塊 1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66938" y="1814191"/>
                        <a:ext cx="1749005" cy="394210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 b="-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38" name="文字方塊 137"/>
                <p:cNvSpPr txBox="1"/>
                <p:nvPr/>
              </p:nvSpPr>
              <p:spPr>
                <a:xfrm>
                  <a:off x="6113881" y="1462026"/>
                  <a:ext cx="25542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err="1" smtClean="0"/>
                    <a:t>boundary_matrix_caches</a:t>
                  </a:r>
                  <a:endParaRPr lang="zh-TW" altLang="en-US" dirty="0"/>
                </a:p>
              </p:txBody>
            </p:sp>
            <p:sp>
              <p:nvSpPr>
                <p:cNvPr id="185" name="圓角矩形 184"/>
                <p:cNvSpPr/>
                <p:nvPr/>
              </p:nvSpPr>
              <p:spPr>
                <a:xfrm>
                  <a:off x="6457492" y="1941159"/>
                  <a:ext cx="1733704" cy="3567091"/>
                </a:xfrm>
                <a:prstGeom prst="round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4" name="群組 3"/>
              <p:cNvGrpSpPr/>
              <p:nvPr/>
            </p:nvGrpSpPr>
            <p:grpSpPr>
              <a:xfrm>
                <a:off x="8775349" y="972178"/>
                <a:ext cx="2788199" cy="4873232"/>
                <a:chOff x="7675695" y="1069679"/>
                <a:chExt cx="2788199" cy="4873232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6" name="文字方塊 185"/>
                    <p:cNvSpPr txBox="1"/>
                    <p:nvPr/>
                  </p:nvSpPr>
                  <p:spPr>
                    <a:xfrm>
                      <a:off x="8976465" y="1673821"/>
                      <a:ext cx="1033553" cy="39074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>
                <p:sp>
                  <p:nvSpPr>
                    <p:cNvPr id="186" name="文字方塊 1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76465" y="1673821"/>
                      <a:ext cx="1033553" cy="390748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b="-78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7" name="文字方塊 186"/>
                    <p:cNvSpPr txBox="1"/>
                    <p:nvPr/>
                  </p:nvSpPr>
                  <p:spPr>
                    <a:xfrm>
                      <a:off x="8829258" y="2368612"/>
                      <a:ext cx="1253164" cy="39074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>
                <p:sp>
                  <p:nvSpPr>
                    <p:cNvPr id="187" name="文字方塊 1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29258" y="2368612"/>
                      <a:ext cx="1253164" cy="390748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b="-78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8" name="文字方塊 187"/>
                    <p:cNvSpPr txBox="1"/>
                    <p:nvPr/>
                  </p:nvSpPr>
                  <p:spPr>
                    <a:xfrm>
                      <a:off x="9034252" y="3826844"/>
                      <a:ext cx="971355" cy="39074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>
                <p:sp>
                  <p:nvSpPr>
                    <p:cNvPr id="188" name="文字方塊 18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34252" y="3826844"/>
                      <a:ext cx="971355" cy="390748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b="-78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0" name="文字方塊 189"/>
                    <p:cNvSpPr txBox="1"/>
                    <p:nvPr/>
                  </p:nvSpPr>
                  <p:spPr>
                    <a:xfrm>
                      <a:off x="9034252" y="4677843"/>
                      <a:ext cx="966034" cy="39074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>
                <p:sp>
                  <p:nvSpPr>
                    <p:cNvPr id="190" name="文字方塊 18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34252" y="4677843"/>
                      <a:ext cx="966034" cy="390748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1" name="文字方塊 190"/>
                    <p:cNvSpPr txBox="1"/>
                    <p:nvPr/>
                  </p:nvSpPr>
                  <p:spPr>
                    <a:xfrm>
                      <a:off x="9034252" y="5480556"/>
                      <a:ext cx="971356" cy="39074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>
                <p:sp>
                  <p:nvSpPr>
                    <p:cNvPr id="191" name="文字方塊 19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34252" y="5480556"/>
                      <a:ext cx="971356" cy="390748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2" name="圓角矩形 191"/>
                <p:cNvSpPr/>
                <p:nvPr/>
              </p:nvSpPr>
              <p:spPr>
                <a:xfrm>
                  <a:off x="8919697" y="1636485"/>
                  <a:ext cx="1131232" cy="4306426"/>
                </a:xfrm>
                <a:prstGeom prst="roundRect">
                  <a:avLst/>
                </a:prstGeom>
                <a:noFill/>
                <a:ln w="285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3" name="文字方塊 192"/>
                <p:cNvSpPr txBox="1"/>
                <p:nvPr/>
              </p:nvSpPr>
              <p:spPr>
                <a:xfrm>
                  <a:off x="7675695" y="1069679"/>
                  <a:ext cx="278819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err="1" smtClean="0"/>
                    <a:t>propagation_matrix_caches</a:t>
                  </a:r>
                  <a:endParaRPr lang="zh-TW" altLang="en-US" dirty="0"/>
                </a:p>
              </p:txBody>
            </p:sp>
          </p:grpSp>
          <p:grpSp>
            <p:nvGrpSpPr>
              <p:cNvPr id="85" name="群組 84"/>
              <p:cNvGrpSpPr/>
              <p:nvPr/>
            </p:nvGrpSpPr>
            <p:grpSpPr>
              <a:xfrm>
                <a:off x="1715105" y="1538983"/>
                <a:ext cx="1535957" cy="4253281"/>
                <a:chOff x="3275409" y="1098266"/>
                <a:chExt cx="1535957" cy="425328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文字方塊 48"/>
                    <p:cNvSpPr txBox="1"/>
                    <p:nvPr/>
                  </p:nvSpPr>
                  <p:spPr>
                    <a:xfrm>
                      <a:off x="3275409" y="1098266"/>
                      <a:ext cx="1122680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49" name="文字方塊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75409" y="1098266"/>
                      <a:ext cx="1122680" cy="381515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32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文字方塊 52"/>
                    <p:cNvSpPr txBox="1"/>
                    <p:nvPr/>
                  </p:nvSpPr>
                  <p:spPr>
                    <a:xfrm>
                      <a:off x="3275410" y="1836138"/>
                      <a:ext cx="1535956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a14:m>
                      <a:r>
                        <a:rPr lang="zh-TW" altLang="en-US" dirty="0"/>
                        <a:t>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53" name="文字方塊 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75410" y="1836138"/>
                      <a:ext cx="1535956" cy="38151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32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文字方塊 53"/>
                    <p:cNvSpPr txBox="1"/>
                    <p:nvPr/>
                  </p:nvSpPr>
                  <p:spPr>
                    <a:xfrm>
                      <a:off x="3275409" y="3275795"/>
                      <a:ext cx="1028327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oMath>
                      </a14:m>
                      <a:r>
                        <a:rPr lang="zh-TW" altLang="en-US" dirty="0"/>
                        <a:t>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oMath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54" name="文字方塊 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75409" y="3275795"/>
                      <a:ext cx="1028327" cy="38151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32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5" name="文字方塊 54"/>
                <p:cNvSpPr txBox="1"/>
                <p:nvPr/>
              </p:nvSpPr>
              <p:spPr>
                <a:xfrm rot="5400000">
                  <a:off x="3710598" y="2351740"/>
                  <a:ext cx="516488" cy="6434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……</a:t>
                  </a:r>
                  <a:endParaRPr lang="zh-TW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文字方塊 55"/>
                    <p:cNvSpPr txBox="1"/>
                    <p:nvPr/>
                  </p:nvSpPr>
                  <p:spPr>
                    <a:xfrm>
                      <a:off x="3275409" y="4148858"/>
                      <a:ext cx="955769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oMath>
                      </a14:m>
                      <a:r>
                        <a:rPr lang="zh-TW" altLang="en-US" dirty="0"/>
                        <a:t>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oMath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56" name="文字方塊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75409" y="4148858"/>
                      <a:ext cx="955769" cy="38151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5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文字方塊 62"/>
                    <p:cNvSpPr txBox="1"/>
                    <p:nvPr/>
                  </p:nvSpPr>
                  <p:spPr>
                    <a:xfrm>
                      <a:off x="3275409" y="4970032"/>
                      <a:ext cx="955769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</m:sSub>
                        </m:oMath>
                      </a14:m>
                      <a:r>
                        <a:rPr lang="zh-TW" altLang="en-US" dirty="0"/>
                        <a:t>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</m:sSub>
                        </m:oMath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63" name="文字方塊 6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75409" y="4970032"/>
                      <a:ext cx="955769" cy="38151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32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7" name="群組 86"/>
              <p:cNvGrpSpPr/>
              <p:nvPr/>
            </p:nvGrpSpPr>
            <p:grpSpPr>
              <a:xfrm>
                <a:off x="3156329" y="1346809"/>
                <a:ext cx="927476" cy="4613395"/>
                <a:chOff x="10126239" y="906092"/>
                <a:chExt cx="927476" cy="4613395"/>
              </a:xfrm>
            </p:grpSpPr>
            <p:cxnSp>
              <p:nvCxnSpPr>
                <p:cNvPr id="57" name="直線單箭頭接點 56"/>
                <p:cNvCxnSpPr/>
                <p:nvPr/>
              </p:nvCxnSpPr>
              <p:spPr>
                <a:xfrm flipV="1">
                  <a:off x="10336163" y="3067099"/>
                  <a:ext cx="0" cy="817853"/>
                </a:xfrm>
                <a:prstGeom prst="straightConnector1">
                  <a:avLst/>
                </a:prstGeom>
                <a:ln w="28575"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單箭頭接點 58"/>
                <p:cNvCxnSpPr/>
                <p:nvPr/>
              </p:nvCxnSpPr>
              <p:spPr>
                <a:xfrm flipV="1">
                  <a:off x="10336163" y="1701106"/>
                  <a:ext cx="0" cy="641919"/>
                </a:xfrm>
                <a:prstGeom prst="straightConnector1">
                  <a:avLst/>
                </a:prstGeom>
                <a:ln w="28575"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單箭頭接點 59"/>
                <p:cNvCxnSpPr/>
                <p:nvPr/>
              </p:nvCxnSpPr>
              <p:spPr>
                <a:xfrm flipV="1">
                  <a:off x="10336163" y="3868928"/>
                  <a:ext cx="0" cy="829385"/>
                </a:xfrm>
                <a:prstGeom prst="straightConnector1">
                  <a:avLst/>
                </a:prstGeom>
                <a:ln w="28575"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單箭頭接點 63"/>
                <p:cNvCxnSpPr/>
                <p:nvPr/>
              </p:nvCxnSpPr>
              <p:spPr>
                <a:xfrm flipV="1">
                  <a:off x="10336163" y="4690102"/>
                  <a:ext cx="0" cy="829385"/>
                </a:xfrm>
                <a:prstGeom prst="straightConnector1">
                  <a:avLst/>
                </a:prstGeom>
                <a:ln w="28575"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單箭頭接點 64"/>
                <p:cNvCxnSpPr/>
                <p:nvPr/>
              </p:nvCxnSpPr>
              <p:spPr>
                <a:xfrm flipV="1">
                  <a:off x="10336163" y="906092"/>
                  <a:ext cx="0" cy="786406"/>
                </a:xfrm>
                <a:prstGeom prst="straightConnector1">
                  <a:avLst/>
                </a:prstGeom>
                <a:ln w="28575"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文字方塊 65"/>
                    <p:cNvSpPr txBox="1"/>
                    <p:nvPr/>
                  </p:nvSpPr>
                  <p:spPr>
                    <a:xfrm>
                      <a:off x="10126241" y="1138676"/>
                      <a:ext cx="832744" cy="37952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66" name="文字方塊 6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26241" y="1138676"/>
                      <a:ext cx="832744" cy="37952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文字方塊 66"/>
                    <p:cNvSpPr txBox="1"/>
                    <p:nvPr/>
                  </p:nvSpPr>
                  <p:spPr>
                    <a:xfrm>
                      <a:off x="10220971" y="1861984"/>
                      <a:ext cx="8327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67" name="文字方塊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20971" y="1861984"/>
                      <a:ext cx="832744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文字方塊 67"/>
                    <p:cNvSpPr txBox="1"/>
                    <p:nvPr/>
                  </p:nvSpPr>
                  <p:spPr>
                    <a:xfrm>
                      <a:off x="10126241" y="3339253"/>
                      <a:ext cx="8327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68" name="文字方塊 6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26241" y="3339253"/>
                      <a:ext cx="832744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文字方塊 68"/>
                    <p:cNvSpPr txBox="1"/>
                    <p:nvPr/>
                  </p:nvSpPr>
                  <p:spPr>
                    <a:xfrm>
                      <a:off x="10126239" y="4110090"/>
                      <a:ext cx="8327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69" name="文字方塊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26239" y="4110090"/>
                      <a:ext cx="83274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文字方塊 69"/>
                    <p:cNvSpPr txBox="1"/>
                    <p:nvPr/>
                  </p:nvSpPr>
                  <p:spPr>
                    <a:xfrm>
                      <a:off x="10126241" y="4924233"/>
                      <a:ext cx="8327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70" name="文字方塊 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26241" y="4924233"/>
                      <a:ext cx="83274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5" name="橢圓 14"/>
              <p:cNvSpPr/>
              <p:nvPr/>
            </p:nvSpPr>
            <p:spPr>
              <a:xfrm rot="21362062">
                <a:off x="7839212" y="1655316"/>
                <a:ext cx="3638691" cy="575438"/>
              </a:xfrm>
              <a:prstGeom prst="ellipse">
                <a:avLst/>
              </a:prstGeom>
              <a:solidFill>
                <a:srgbClr val="A563FD">
                  <a:alpha val="29804"/>
                </a:srgbClr>
              </a:solid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2" name="橢圓 131"/>
              <p:cNvSpPr/>
              <p:nvPr/>
            </p:nvSpPr>
            <p:spPr>
              <a:xfrm rot="21362062">
                <a:off x="7839212" y="3843195"/>
                <a:ext cx="3638691" cy="575438"/>
              </a:xfrm>
              <a:prstGeom prst="ellipse">
                <a:avLst/>
              </a:prstGeom>
              <a:solidFill>
                <a:srgbClr val="A563FD">
                  <a:alpha val="29804"/>
                </a:srgbClr>
              </a:solid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" name="橢圓 133"/>
              <p:cNvSpPr/>
              <p:nvPr/>
            </p:nvSpPr>
            <p:spPr>
              <a:xfrm rot="21362062">
                <a:off x="7839212" y="4704829"/>
                <a:ext cx="3638691" cy="575438"/>
              </a:xfrm>
              <a:prstGeom prst="ellipse">
                <a:avLst/>
              </a:prstGeom>
              <a:solidFill>
                <a:srgbClr val="A563FD">
                  <a:alpha val="29804"/>
                </a:srgbClr>
              </a:solid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8" name="群組 17"/>
              <p:cNvGrpSpPr/>
              <p:nvPr/>
            </p:nvGrpSpPr>
            <p:grpSpPr>
              <a:xfrm>
                <a:off x="355470" y="1122114"/>
                <a:ext cx="1339180" cy="5024009"/>
                <a:chOff x="606296" y="1138739"/>
                <a:chExt cx="1339180" cy="5024009"/>
              </a:xfrm>
            </p:grpSpPr>
            <p:grpSp>
              <p:nvGrpSpPr>
                <p:cNvPr id="86" name="群組 85"/>
                <p:cNvGrpSpPr/>
                <p:nvPr/>
              </p:nvGrpSpPr>
              <p:grpSpPr>
                <a:xfrm>
                  <a:off x="606296" y="1138739"/>
                  <a:ext cx="1339180" cy="4210865"/>
                  <a:chOff x="2307916" y="681397"/>
                  <a:chExt cx="1339180" cy="4210865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3" name="文字方塊 72"/>
                      <p:cNvSpPr txBox="1"/>
                      <p:nvPr/>
                    </p:nvSpPr>
                    <p:spPr>
                      <a:xfrm>
                        <a:off x="2307916" y="4522930"/>
                        <a:ext cx="133917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14:m>
                          <m:oMathPara xmlns:m="http://schemas.openxmlformats.org/officeDocument/2006/math">
                            <m:oMathParaPr>
                              <m:jc m:val="right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TW" altLang="en-US" dirty="0"/>
                      </a:p>
                    </p:txBody>
                  </p:sp>
                </mc:Choice>
                <mc:Fallback>
                  <p:sp>
                    <p:nvSpPr>
                      <p:cNvPr id="73" name="文字方塊 7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07916" y="4522930"/>
                        <a:ext cx="1339179" cy="369332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4" name="文字方塊 73"/>
                      <p:cNvSpPr txBox="1"/>
                      <p:nvPr/>
                    </p:nvSpPr>
                    <p:spPr>
                      <a:xfrm>
                        <a:off x="3013331" y="3698564"/>
                        <a:ext cx="63376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14:m>
                          <m:oMathPara xmlns:m="http://schemas.openxmlformats.org/officeDocument/2006/math">
                            <m:oMathParaPr>
                              <m:jc m:val="right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TW" altLang="en-US" dirty="0"/>
                      </a:p>
                    </p:txBody>
                  </p:sp>
                </mc:Choice>
                <mc:Fallback>
                  <p:sp>
                    <p:nvSpPr>
                      <p:cNvPr id="74" name="文字方塊 7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13331" y="3698564"/>
                        <a:ext cx="633764" cy="369332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5" name="文字方塊 74"/>
                      <p:cNvSpPr txBox="1"/>
                      <p:nvPr/>
                    </p:nvSpPr>
                    <p:spPr>
                      <a:xfrm>
                        <a:off x="2831541" y="2176936"/>
                        <a:ext cx="81555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14:m>
                          <m:oMathPara xmlns:m="http://schemas.openxmlformats.org/officeDocument/2006/math">
                            <m:oMathParaPr>
                              <m:jc m:val="right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TW" altLang="en-US" dirty="0"/>
                      </a:p>
                    </p:txBody>
                  </p:sp>
                </mc:Choice>
                <mc:Fallback>
                  <p:sp>
                    <p:nvSpPr>
                      <p:cNvPr id="75" name="文字方塊 7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31541" y="2176936"/>
                        <a:ext cx="815554" cy="369332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6" name="文字方塊 75"/>
                      <p:cNvSpPr txBox="1"/>
                      <p:nvPr/>
                    </p:nvSpPr>
                    <p:spPr>
                      <a:xfrm>
                        <a:off x="2831541" y="1452935"/>
                        <a:ext cx="81555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14:m>
                          <m:oMathPara xmlns:m="http://schemas.openxmlformats.org/officeDocument/2006/math">
                            <m:oMathParaPr>
                              <m:jc m:val="right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TW" altLang="en-US" dirty="0"/>
                      </a:p>
                    </p:txBody>
                  </p:sp>
                </mc:Choice>
                <mc:Fallback>
                  <p:sp>
                    <p:nvSpPr>
                      <p:cNvPr id="76" name="文字方塊 7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31541" y="1452935"/>
                        <a:ext cx="815554" cy="369332"/>
                      </a:xfrm>
                      <a:prstGeom prst="rect">
                        <a:avLst/>
                      </a:prstGeom>
                      <a:blipFill>
                        <a:blip r:embed="rId3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8" name="文字方塊 77"/>
                      <p:cNvSpPr txBox="1"/>
                      <p:nvPr/>
                    </p:nvSpPr>
                    <p:spPr>
                      <a:xfrm>
                        <a:off x="2714902" y="681397"/>
                        <a:ext cx="93219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14:m>
                          <m:oMathPara xmlns:m="http://schemas.openxmlformats.org/officeDocument/2006/math">
                            <m:oMathParaPr>
                              <m:jc m:val="right"/>
                            </m:oMathParaPr>
                            <m:oMath xmlns:m="http://schemas.openxmlformats.org/officeDocument/2006/math"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TW" altLang="en-US" dirty="0"/>
                      </a:p>
                    </p:txBody>
                  </p:sp>
                </mc:Choice>
                <mc:Fallback>
                  <p:sp>
                    <p:nvSpPr>
                      <p:cNvPr id="78" name="文字方塊 7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14902" y="681397"/>
                        <a:ext cx="932194" cy="369332"/>
                      </a:xfrm>
                      <a:prstGeom prst="rect">
                        <a:avLst/>
                      </a:prstGeom>
                      <a:blipFill>
                        <a:blip r:embed="rId3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2" name="文字方塊 141"/>
                    <p:cNvSpPr txBox="1"/>
                    <p:nvPr/>
                  </p:nvSpPr>
                  <p:spPr>
                    <a:xfrm>
                      <a:off x="1176858" y="5793416"/>
                      <a:ext cx="76861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>
                <p:sp>
                  <p:nvSpPr>
                    <p:cNvPr id="142" name="文字方塊 1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6858" y="5793416"/>
                      <a:ext cx="768617" cy="369332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4" name="群組 23"/>
              <p:cNvGrpSpPr/>
              <p:nvPr/>
            </p:nvGrpSpPr>
            <p:grpSpPr>
              <a:xfrm>
                <a:off x="3845055" y="1282510"/>
                <a:ext cx="1913646" cy="4385307"/>
                <a:chOff x="4260149" y="1282510"/>
                <a:chExt cx="1913646" cy="4385307"/>
              </a:xfrm>
            </p:grpSpPr>
            <p:grpSp>
              <p:nvGrpSpPr>
                <p:cNvPr id="9" name="群組 8"/>
                <p:cNvGrpSpPr/>
                <p:nvPr/>
              </p:nvGrpSpPr>
              <p:grpSpPr>
                <a:xfrm>
                  <a:off x="4304437" y="1282510"/>
                  <a:ext cx="1869358" cy="4385307"/>
                  <a:chOff x="3232840" y="1332386"/>
                  <a:chExt cx="1869358" cy="4385307"/>
                </a:xfrm>
              </p:grpSpPr>
              <p:grpSp>
                <p:nvGrpSpPr>
                  <p:cNvPr id="8" name="群組 7"/>
                  <p:cNvGrpSpPr/>
                  <p:nvPr/>
                </p:nvGrpSpPr>
                <p:grpSpPr>
                  <a:xfrm>
                    <a:off x="3232840" y="1332386"/>
                    <a:ext cx="1869358" cy="4238245"/>
                    <a:chOff x="4224304" y="1332386"/>
                    <a:chExt cx="1869358" cy="4238245"/>
                  </a:xfrm>
                </p:grpSpPr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79" name="文字方塊 78"/>
                        <p:cNvSpPr txBox="1"/>
                        <p:nvPr/>
                      </p:nvSpPr>
                      <p:spPr>
                        <a:xfrm>
                          <a:off x="4616588" y="2789980"/>
                          <a:ext cx="1255408" cy="37555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sSup>
                                  <m:sSupPr>
                                    <m:ctrl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p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b="1" dirty="0"/>
                        </a:p>
                      </p:txBody>
                    </p:sp>
                  </mc:Choice>
                  <mc:Fallback>
                    <p:sp>
                      <p:nvSpPr>
                        <p:cNvPr id="79" name="文字方塊 7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616588" y="2789980"/>
                          <a:ext cx="1255408" cy="375552"/>
                        </a:xfrm>
                        <a:prstGeom prst="rect">
                          <a:avLst/>
                        </a:prstGeom>
                        <a:blipFill>
                          <a:blip r:embed="rId3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82" name="文字方塊 81"/>
                        <p:cNvSpPr txBox="1"/>
                        <p:nvPr/>
                      </p:nvSpPr>
                      <p:spPr>
                        <a:xfrm>
                          <a:off x="4616588" y="4321467"/>
                          <a:ext cx="978088" cy="37555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sSup>
                                  <m:sSupPr>
                                    <m:ctrl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p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b="1" dirty="0"/>
                        </a:p>
                      </p:txBody>
                    </p:sp>
                  </mc:Choice>
                  <mc:Fallback>
                    <p:sp>
                      <p:nvSpPr>
                        <p:cNvPr id="82" name="文字方塊 8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616588" y="4321467"/>
                          <a:ext cx="978088" cy="375552"/>
                        </a:xfrm>
                        <a:prstGeom prst="rect">
                          <a:avLst/>
                        </a:prstGeom>
                        <a:blipFill>
                          <a:blip r:embed="rId3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99" name="文字方塊 98"/>
                        <p:cNvSpPr txBox="1"/>
                        <p:nvPr/>
                      </p:nvSpPr>
                      <p:spPr>
                        <a:xfrm>
                          <a:off x="4616588" y="5195079"/>
                          <a:ext cx="978088" cy="37555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sSup>
                                  <m:sSupPr>
                                    <m:ctrl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p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b="1" dirty="0"/>
                        </a:p>
                      </p:txBody>
                    </p:sp>
                  </mc:Choice>
                  <mc:Fallback>
                    <p:sp>
                      <p:nvSpPr>
                        <p:cNvPr id="99" name="文字方塊 9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616588" y="5195079"/>
                          <a:ext cx="978088" cy="375552"/>
                        </a:xfrm>
                        <a:prstGeom prst="rect">
                          <a:avLst/>
                        </a:prstGeom>
                        <a:blipFill>
                          <a:blip r:embed="rId3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01" name="文字方塊 100"/>
                        <p:cNvSpPr txBox="1"/>
                        <p:nvPr/>
                      </p:nvSpPr>
                      <p:spPr>
                        <a:xfrm>
                          <a:off x="4224304" y="1332386"/>
                          <a:ext cx="186935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sSup>
                                  <m:sSupPr>
                                    <m:ctrl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p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p>
                                </m:sSup>
                                <m:r>
                                  <a:rPr lang="en-US" altLang="zh-TW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b="1" i="1" smtClean="0">
                                    <a:latin typeface="Cambria Math" panose="02040503050406030204" pitchFamily="18" charset="0"/>
                                  </a:rPr>
                                  <m:t>𝑰𝒅𝒆𝒏𝒕𝒊𝒕𝒚</m:t>
                                </m:r>
                                <m:r>
                                  <a:rPr lang="en-US" altLang="zh-TW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b="1" dirty="0"/>
                        </a:p>
                      </p:txBody>
                    </p:sp>
                  </mc:Choice>
                  <mc:Fallback>
                    <p:sp>
                      <p:nvSpPr>
                        <p:cNvPr id="101" name="文字方塊 10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224304" y="1332386"/>
                          <a:ext cx="1869358" cy="369332"/>
                        </a:xfrm>
                        <a:prstGeom prst="rect">
                          <a:avLst/>
                        </a:prstGeom>
                        <a:blipFill>
                          <a:blip r:embed="rId39"/>
                          <a:stretch>
                            <a:fillRect b="-1311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02" name="文字方塊 101"/>
                        <p:cNvSpPr txBox="1"/>
                        <p:nvPr/>
                      </p:nvSpPr>
                      <p:spPr>
                        <a:xfrm>
                          <a:off x="4616588" y="2150662"/>
                          <a:ext cx="1255408" cy="37555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sSup>
                                  <m:sSupPr>
                                    <m:ctrl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p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b="1" dirty="0"/>
                        </a:p>
                      </p:txBody>
                    </p:sp>
                  </mc:Choice>
                  <mc:Fallback>
                    <p:sp>
                      <p:nvSpPr>
                        <p:cNvPr id="102" name="文字方塊 10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616588" y="2150662"/>
                          <a:ext cx="1255408" cy="375552"/>
                        </a:xfrm>
                        <a:prstGeom prst="rect">
                          <a:avLst/>
                        </a:prstGeom>
                        <a:blipFill>
                          <a:blip r:embed="rId4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25" name="向上箭號 124"/>
                  <p:cNvSpPr/>
                  <p:nvPr/>
                </p:nvSpPr>
                <p:spPr>
                  <a:xfrm flipV="1">
                    <a:off x="3902426" y="1718840"/>
                    <a:ext cx="400779" cy="319545"/>
                  </a:xfrm>
                  <a:prstGeom prst="upArrow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6" name="向上箭號 125"/>
                  <p:cNvSpPr/>
                  <p:nvPr/>
                </p:nvSpPr>
                <p:spPr>
                  <a:xfrm flipV="1">
                    <a:off x="3902426" y="2471303"/>
                    <a:ext cx="400779" cy="319545"/>
                  </a:xfrm>
                  <a:prstGeom prst="upArrow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7" name="向上箭號 126"/>
                  <p:cNvSpPr/>
                  <p:nvPr/>
                </p:nvSpPr>
                <p:spPr>
                  <a:xfrm flipV="1">
                    <a:off x="3902426" y="3109753"/>
                    <a:ext cx="400779" cy="319545"/>
                  </a:xfrm>
                  <a:prstGeom prst="upArrow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8" name="向上箭號 127"/>
                  <p:cNvSpPr/>
                  <p:nvPr/>
                </p:nvSpPr>
                <p:spPr>
                  <a:xfrm flipV="1">
                    <a:off x="3902426" y="4768708"/>
                    <a:ext cx="400779" cy="319545"/>
                  </a:xfrm>
                  <a:prstGeom prst="upArrow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9" name="圓角矩形 128"/>
                  <p:cNvSpPr/>
                  <p:nvPr/>
                </p:nvSpPr>
                <p:spPr>
                  <a:xfrm>
                    <a:off x="3579802" y="2149864"/>
                    <a:ext cx="1300730" cy="3567829"/>
                  </a:xfrm>
                  <a:prstGeom prst="roundRect">
                    <a:avLst/>
                  </a:prstGeom>
                  <a:noFill/>
                  <a:ln w="28575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143" name="文字方塊 142"/>
                <p:cNvSpPr txBox="1"/>
                <p:nvPr/>
              </p:nvSpPr>
              <p:spPr>
                <a:xfrm rot="16200000">
                  <a:off x="3080210" y="3380501"/>
                  <a:ext cx="27292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i="1" dirty="0" smtClean="0">
                      <a:solidFill>
                        <a:srgbClr val="0000FF"/>
                      </a:solidFill>
                      <a:latin typeface="Arial Rounded MT Bold" panose="020F0704030504030204" pitchFamily="34" charset="0"/>
                    </a:rPr>
                    <a:t>Backward Propagation</a:t>
                  </a:r>
                  <a:endParaRPr lang="zh-TW" altLang="en-US" i="1" dirty="0">
                    <a:solidFill>
                      <a:srgbClr val="0000FF"/>
                    </a:solidFill>
                    <a:latin typeface="Arial Rounded MT Bold" panose="020F0704030504030204" pitchFamily="34" charset="0"/>
                  </a:endParaRPr>
                </a:p>
              </p:txBody>
            </p:sp>
          </p:grpSp>
          <p:grpSp>
            <p:nvGrpSpPr>
              <p:cNvPr id="25" name="群組 24"/>
              <p:cNvGrpSpPr/>
              <p:nvPr/>
            </p:nvGrpSpPr>
            <p:grpSpPr>
              <a:xfrm>
                <a:off x="5557487" y="577775"/>
                <a:ext cx="2351077" cy="4805280"/>
                <a:chOff x="5557487" y="577775"/>
                <a:chExt cx="2351077" cy="4805280"/>
              </a:xfrm>
            </p:grpSpPr>
            <p:grpSp>
              <p:nvGrpSpPr>
                <p:cNvPr id="103" name="群組 102"/>
                <p:cNvGrpSpPr/>
                <p:nvPr/>
              </p:nvGrpSpPr>
              <p:grpSpPr>
                <a:xfrm>
                  <a:off x="6375003" y="577775"/>
                  <a:ext cx="1533561" cy="4805280"/>
                  <a:chOff x="4674645" y="702970"/>
                  <a:chExt cx="1533561" cy="4805280"/>
                </a:xfrm>
              </p:grpSpPr>
              <p:grpSp>
                <p:nvGrpSpPr>
                  <p:cNvPr id="104" name="群組 103"/>
                  <p:cNvGrpSpPr/>
                  <p:nvPr/>
                </p:nvGrpSpPr>
                <p:grpSpPr>
                  <a:xfrm>
                    <a:off x="4674645" y="702970"/>
                    <a:ext cx="1533561" cy="4628939"/>
                    <a:chOff x="4674645" y="702970"/>
                    <a:chExt cx="1533561" cy="4628939"/>
                  </a:xfrm>
                </p:grpSpPr>
                <p:grpSp>
                  <p:nvGrpSpPr>
                    <p:cNvPr id="111" name="群組 110"/>
                    <p:cNvGrpSpPr/>
                    <p:nvPr/>
                  </p:nvGrpSpPr>
                  <p:grpSpPr>
                    <a:xfrm>
                      <a:off x="4999352" y="1170476"/>
                      <a:ext cx="1068369" cy="4161433"/>
                      <a:chOff x="3994025" y="996923"/>
                      <a:chExt cx="1068369" cy="4161433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18" name="文字方塊 117"/>
                          <p:cNvSpPr txBox="1"/>
                          <p:nvPr/>
                        </p:nvSpPr>
                        <p:spPr>
                          <a:xfrm>
                            <a:off x="3994025" y="4789024"/>
                            <a:ext cx="78656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0→1</m:t>
                                      </m:r>
                                    </m:sup>
                                  </m:sSup>
                                </m:oMath>
                              </m:oMathPara>
                            </a14:m>
                            <a:endParaRPr lang="zh-TW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44" name="文字方塊 143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994025" y="4789024"/>
                            <a:ext cx="786562" cy="369332"/>
                          </a:xfrm>
                          <a:prstGeom prst="rect">
                            <a:avLst/>
                          </a:prstGeom>
                          <a:blipFill>
                            <a:blip r:embed="rId41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TW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19" name="文字方塊 118"/>
                          <p:cNvSpPr txBox="1"/>
                          <p:nvPr/>
                        </p:nvSpPr>
                        <p:spPr>
                          <a:xfrm>
                            <a:off x="4005064" y="3953387"/>
                            <a:ext cx="78656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→2</m:t>
                                      </m:r>
                                    </m:sup>
                                  </m:sSup>
                                </m:oMath>
                              </m:oMathPara>
                            </a14:m>
                            <a:endParaRPr lang="zh-TW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46" name="文字方塊 145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005064" y="3953387"/>
                            <a:ext cx="786562" cy="369332"/>
                          </a:xfrm>
                          <a:prstGeom prst="rect">
                            <a:avLst/>
                          </a:prstGeom>
                          <a:blipFill>
                            <a:blip r:embed="rId4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TW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21" name="文字方塊 120"/>
                          <p:cNvSpPr txBox="1"/>
                          <p:nvPr/>
                        </p:nvSpPr>
                        <p:spPr>
                          <a:xfrm>
                            <a:off x="3994025" y="3150685"/>
                            <a:ext cx="78656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oMath>
                              </m:oMathPara>
                            </a14:m>
                            <a:endParaRPr lang="zh-TW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50" name="文字方塊 149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994025" y="3150685"/>
                            <a:ext cx="786562" cy="369332"/>
                          </a:xfrm>
                          <a:prstGeom prst="rect">
                            <a:avLst/>
                          </a:prstGeom>
                          <a:blipFill>
                            <a:blip r:embed="rId4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TW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22" name="文字方塊 121"/>
                          <p:cNvSpPr txBox="1"/>
                          <p:nvPr/>
                        </p:nvSpPr>
                        <p:spPr>
                          <a:xfrm>
                            <a:off x="3994025" y="2435844"/>
                            <a:ext cx="99976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oMath>
                              </m:oMathPara>
                            </a14:m>
                            <a:endParaRPr lang="zh-TW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51" name="文字方塊 150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994025" y="2435844"/>
                            <a:ext cx="999761" cy="369332"/>
                          </a:xfrm>
                          <a:prstGeom prst="rect">
                            <a:avLst/>
                          </a:prstGeom>
                          <a:blipFill>
                            <a:blip r:embed="rId4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TW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123" name="文字方塊 122"/>
                          <p:cNvSpPr txBox="1"/>
                          <p:nvPr/>
                        </p:nvSpPr>
                        <p:spPr>
                          <a:xfrm>
                            <a:off x="3994025" y="1767606"/>
                            <a:ext cx="848757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</m:oMath>
                              </m:oMathPara>
                            </a14:m>
                            <a:endParaRPr lang="zh-TW" altLang="en-US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123" name="文字方塊 12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994025" y="1767606"/>
                            <a:ext cx="848757" cy="369332"/>
                          </a:xfrm>
                          <a:prstGeom prst="rect">
                            <a:avLst/>
                          </a:prstGeom>
                          <a:blipFill>
                            <a:blip r:embed="rId4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TW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124" name="文字方塊 123"/>
                          <p:cNvSpPr txBox="1"/>
                          <p:nvPr/>
                        </p:nvSpPr>
                        <p:spPr>
                          <a:xfrm>
                            <a:off x="3994025" y="996923"/>
                            <a:ext cx="1068369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oMath>
                              </m:oMathPara>
                            </a14:m>
                            <a:endParaRPr lang="zh-TW" altLang="en-US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124" name="文字方塊 123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994025" y="996923"/>
                            <a:ext cx="1068369" cy="369332"/>
                          </a:xfrm>
                          <a:prstGeom prst="rect">
                            <a:avLst/>
                          </a:prstGeom>
                          <a:blipFill>
                            <a:blip r:embed="rId46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TW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112" name="文字方塊 111"/>
                    <p:cNvSpPr txBox="1"/>
                    <p:nvPr/>
                  </p:nvSpPr>
                  <p:spPr>
                    <a:xfrm>
                      <a:off x="4674645" y="702970"/>
                      <a:ext cx="15335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dirty="0" err="1" smtClean="0"/>
                        <a:t>matrix_caches</a:t>
                      </a:r>
                      <a:endParaRPr lang="zh-TW" altLang="en-US" dirty="0"/>
                    </a:p>
                  </p:txBody>
                </p:sp>
              </p:grpSp>
              <p:sp>
                <p:nvSpPr>
                  <p:cNvPr id="105" name="圓角矩形 104"/>
                  <p:cNvSpPr/>
                  <p:nvPr/>
                </p:nvSpPr>
                <p:spPr>
                  <a:xfrm>
                    <a:off x="5019384" y="1061091"/>
                    <a:ext cx="1020195" cy="4447159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06" name="向上箭號 105"/>
                  <p:cNvSpPr/>
                  <p:nvPr/>
                </p:nvSpPr>
                <p:spPr>
                  <a:xfrm>
                    <a:off x="5254332" y="4547655"/>
                    <a:ext cx="400779" cy="319545"/>
                  </a:xfrm>
                  <a:prstGeom prst="upArrow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07" name="向上箭號 106"/>
                  <p:cNvSpPr/>
                  <p:nvPr/>
                </p:nvSpPr>
                <p:spPr>
                  <a:xfrm>
                    <a:off x="5254332" y="3690362"/>
                    <a:ext cx="400779" cy="319545"/>
                  </a:xfrm>
                  <a:prstGeom prst="upArrow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08" name="向上箭號 107"/>
                  <p:cNvSpPr/>
                  <p:nvPr/>
                </p:nvSpPr>
                <p:spPr>
                  <a:xfrm>
                    <a:off x="5254332" y="3018405"/>
                    <a:ext cx="400779" cy="319545"/>
                  </a:xfrm>
                  <a:prstGeom prst="upArrow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09" name="向上箭號 108"/>
                  <p:cNvSpPr/>
                  <p:nvPr/>
                </p:nvSpPr>
                <p:spPr>
                  <a:xfrm>
                    <a:off x="5254332" y="2275788"/>
                    <a:ext cx="400779" cy="319545"/>
                  </a:xfrm>
                  <a:prstGeom prst="upArrow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10" name="向上箭號 109"/>
                  <p:cNvSpPr/>
                  <p:nvPr/>
                </p:nvSpPr>
                <p:spPr>
                  <a:xfrm>
                    <a:off x="5254332" y="1582443"/>
                    <a:ext cx="400779" cy="319545"/>
                  </a:xfrm>
                  <a:prstGeom prst="upArrow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cxnSp>
              <p:nvCxnSpPr>
                <p:cNvPr id="11" name="直線單箭頭接點 10"/>
                <p:cNvCxnSpPr/>
                <p:nvPr/>
              </p:nvCxnSpPr>
              <p:spPr>
                <a:xfrm flipH="1">
                  <a:off x="5582357" y="2069375"/>
                  <a:ext cx="2315826" cy="187549"/>
                </a:xfrm>
                <a:prstGeom prst="straightConnector1">
                  <a:avLst/>
                </a:prstGeom>
                <a:ln w="1905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線單箭頭接點 130"/>
                <p:cNvCxnSpPr/>
                <p:nvPr/>
              </p:nvCxnSpPr>
              <p:spPr>
                <a:xfrm flipH="1">
                  <a:off x="5557487" y="4257254"/>
                  <a:ext cx="2340696" cy="209200"/>
                </a:xfrm>
                <a:prstGeom prst="straightConnector1">
                  <a:avLst/>
                </a:prstGeom>
                <a:ln w="1905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線單箭頭接點 132"/>
                <p:cNvCxnSpPr/>
                <p:nvPr/>
              </p:nvCxnSpPr>
              <p:spPr>
                <a:xfrm flipH="1">
                  <a:off x="5582357" y="5118888"/>
                  <a:ext cx="2315826" cy="179598"/>
                </a:xfrm>
                <a:prstGeom prst="straightConnector1">
                  <a:avLst/>
                </a:prstGeom>
                <a:ln w="1905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文字方塊 144"/>
                <p:cNvSpPr txBox="1"/>
                <p:nvPr/>
              </p:nvSpPr>
              <p:spPr>
                <a:xfrm rot="16200000">
                  <a:off x="5247751" y="3380501"/>
                  <a:ext cx="2533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i="1" dirty="0" smtClean="0">
                      <a:solidFill>
                        <a:srgbClr val="0000FF"/>
                      </a:solidFill>
                      <a:latin typeface="Arial Rounded MT Bold" panose="020F0704030504030204" pitchFamily="34" charset="0"/>
                    </a:rPr>
                    <a:t>Forward Propagation</a:t>
                  </a:r>
                  <a:endParaRPr lang="zh-TW" altLang="en-US" i="1" dirty="0">
                    <a:solidFill>
                      <a:srgbClr val="0000FF"/>
                    </a:solidFill>
                    <a:latin typeface="Arial Rounded MT Bold" panose="020F0704030504030204" pitchFamily="34" charset="0"/>
                  </a:endParaRPr>
                </a:p>
              </p:txBody>
            </p:sp>
          </p:grpSp>
          <p:sp>
            <p:nvSpPr>
              <p:cNvPr id="155" name="圓角矩形 154"/>
              <p:cNvSpPr/>
              <p:nvPr/>
            </p:nvSpPr>
            <p:spPr>
              <a:xfrm>
                <a:off x="6234210" y="577775"/>
                <a:ext cx="5353962" cy="5400375"/>
              </a:xfrm>
              <a:prstGeom prst="roundRect">
                <a:avLst>
                  <a:gd name="adj" fmla="val 7255"/>
                </a:avLst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6" name="文字方塊 155"/>
                  <p:cNvSpPr txBox="1"/>
                  <p:nvPr/>
                </p:nvSpPr>
                <p:spPr>
                  <a:xfrm>
                    <a:off x="6129872" y="286118"/>
                    <a:ext cx="1693797" cy="369332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𝐿𝑜𝑠𝑠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𝐹𝑢𝑛𝑐𝑡𝑖𝑜𝑛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156" name="文字方塊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9872" y="286118"/>
                    <a:ext cx="1693797" cy="369332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7" name="文字方塊 156"/>
                  <p:cNvSpPr txBox="1"/>
                  <p:nvPr/>
                </p:nvSpPr>
                <p:spPr>
                  <a:xfrm>
                    <a:off x="3251061" y="600511"/>
                    <a:ext cx="2678874" cy="369332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𝐿𝑜𝑠𝑠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𝐺𝑟𝑎𝑑𝑖𝑒𝑛𝑡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𝐹𝑢𝑛𝑐𝑡𝑖𝑜𝑛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157" name="文字方塊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1061" y="600511"/>
                    <a:ext cx="2678874" cy="369332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文字方塊 157"/>
                <p:cNvSpPr txBox="1"/>
                <p:nvPr/>
              </p:nvSpPr>
              <p:spPr>
                <a:xfrm>
                  <a:off x="6487248" y="5641444"/>
                  <a:ext cx="16489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𝐼𝑑𝑒𝑛𝑡𝑖𝑡𝑦</m:t>
                            </m: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158" name="文字方塊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7248" y="5641444"/>
                  <a:ext cx="1648978" cy="369332"/>
                </a:xfrm>
                <a:prstGeom prst="rect">
                  <a:avLst/>
                </a:prstGeom>
                <a:blipFill>
                  <a:blip r:embed="rId4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9" name="向上箭號 158"/>
            <p:cNvSpPr/>
            <p:nvPr/>
          </p:nvSpPr>
          <p:spPr>
            <a:xfrm>
              <a:off x="7017957" y="5226522"/>
              <a:ext cx="400779" cy="319545"/>
            </a:xfrm>
            <a:prstGeom prst="up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0855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2540</TotalTime>
  <Words>50</Words>
  <Application>Microsoft Office PowerPoint</Application>
  <PresentationFormat>寬螢幕</PresentationFormat>
  <Paragraphs>106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新細明體</vt:lpstr>
      <vt:lpstr>Arial</vt:lpstr>
      <vt:lpstr>Arial Rounded MT Bold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36</cp:revision>
  <dcterms:created xsi:type="dcterms:W3CDTF">2019-12-04T08:08:16Z</dcterms:created>
  <dcterms:modified xsi:type="dcterms:W3CDTF">2020-02-06T08:02:58Z</dcterms:modified>
</cp:coreProperties>
</file>